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70" r:id="rId3"/>
    <p:sldId id="271"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4678" autoAdjust="0"/>
  </p:normalViewPr>
  <p:slideViewPr>
    <p:cSldViewPr>
      <p:cViewPr varScale="1">
        <p:scale>
          <a:sx n="92" d="100"/>
          <a:sy n="92" d="100"/>
        </p:scale>
        <p:origin x="942" y="84"/>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t>2015/7/21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t>‹#›</a:t>
            </a:fld>
            <a:endParaRPr lang="zh-CN" altLang="en-US"/>
          </a:p>
        </p:txBody>
      </p:sp>
    </p:spTree>
    <p:extLst>
      <p:ext uri="{BB962C8B-B14F-4D97-AF65-F5344CB8AC3E}">
        <p14:creationId xmlns:p14="http://schemas.microsoft.com/office/powerpoint/2010/main"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1</a:t>
            </a:fld>
            <a:endParaRPr lang="zh-CN" altLang="en-US"/>
          </a:p>
        </p:txBody>
      </p:sp>
    </p:spTree>
    <p:extLst>
      <p:ext uri="{BB962C8B-B14F-4D97-AF65-F5344CB8AC3E}">
        <p14:creationId xmlns:p14="http://schemas.microsoft.com/office/powerpoint/2010/main" val="2325437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63593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a:pPr>
                <a:defRPr/>
              </a:pPr>
              <a:t>2015/7/21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a:pPr>
                <a:defRPr/>
              </a:pPr>
              <a:t>‹#›</a:t>
            </a:fld>
            <a:endParaRPr lang="zh-CN" altLang="en-US"/>
          </a:p>
        </p:txBody>
      </p:sp>
    </p:spTree>
    <p:extLst>
      <p:ext uri="{BB962C8B-B14F-4D97-AF65-F5344CB8AC3E}">
        <p14:creationId xmlns:p14="http://schemas.microsoft.com/office/powerpoint/2010/main"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a:pPr>
                <a:defRPr/>
              </a:pPr>
              <a:t>2015/7/21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a:pPr>
                <a:defRPr/>
              </a:pPr>
              <a:t>‹#›</a:t>
            </a:fld>
            <a:endParaRPr lang="zh-CN" altLang="en-US"/>
          </a:p>
        </p:txBody>
      </p:sp>
    </p:spTree>
    <p:extLst>
      <p:ext uri="{BB962C8B-B14F-4D97-AF65-F5344CB8AC3E}">
        <p14:creationId xmlns:p14="http://schemas.microsoft.com/office/powerpoint/2010/main"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a:pPr>
                <a:defRPr/>
              </a:pPr>
              <a:t>2015/7/21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a:pPr>
                <a:defRPr/>
              </a:pPr>
              <a:t>‹#›</a:t>
            </a:fld>
            <a:endParaRPr lang="zh-CN" altLang="en-US"/>
          </a:p>
        </p:txBody>
      </p:sp>
    </p:spTree>
    <p:extLst>
      <p:ext uri="{BB962C8B-B14F-4D97-AF65-F5344CB8AC3E}">
        <p14:creationId xmlns:p14="http://schemas.microsoft.com/office/powerpoint/2010/main" val="1401702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4145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330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68132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9227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8620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3762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738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9190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a:pPr>
                <a:defRPr/>
              </a:pPr>
              <a:t>2015/7/21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a:pPr>
                <a:defRPr/>
              </a:pPr>
              <a:t>‹#›</a:t>
            </a:fld>
            <a:endParaRPr lang="zh-CN" altLang="en-US"/>
          </a:p>
        </p:txBody>
      </p:sp>
    </p:spTree>
    <p:extLst>
      <p:ext uri="{BB962C8B-B14F-4D97-AF65-F5344CB8AC3E}">
        <p14:creationId xmlns:p14="http://schemas.microsoft.com/office/powerpoint/2010/main" val="3438957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37350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82526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6327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a:pPr>
                <a:defRPr/>
              </a:pPr>
              <a:t>2015/7/21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a:pPr>
                <a:defRPr/>
              </a:pPr>
              <a:t>‹#›</a:t>
            </a:fld>
            <a:endParaRPr lang="zh-CN" altLang="en-US"/>
          </a:p>
        </p:txBody>
      </p:sp>
    </p:spTree>
    <p:extLst>
      <p:ext uri="{BB962C8B-B14F-4D97-AF65-F5344CB8AC3E}">
        <p14:creationId xmlns:p14="http://schemas.microsoft.com/office/powerpoint/2010/main"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a:pPr>
                <a:defRPr/>
              </a:pPr>
              <a:t>2015/7/21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a:pPr>
                <a:defRPr/>
              </a:pPr>
              <a:t>‹#›</a:t>
            </a:fld>
            <a:endParaRPr lang="zh-CN" altLang="en-US"/>
          </a:p>
        </p:txBody>
      </p:sp>
    </p:spTree>
    <p:extLst>
      <p:ext uri="{BB962C8B-B14F-4D97-AF65-F5344CB8AC3E}">
        <p14:creationId xmlns:p14="http://schemas.microsoft.com/office/powerpoint/2010/main"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a:pPr>
                <a:defRPr/>
              </a:pPr>
              <a:t>2015/7/21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a:pPr>
                <a:defRPr/>
              </a:pPr>
              <a:t>‹#›</a:t>
            </a:fld>
            <a:endParaRPr lang="zh-CN" altLang="en-US"/>
          </a:p>
        </p:txBody>
      </p:sp>
    </p:spTree>
    <p:extLst>
      <p:ext uri="{BB962C8B-B14F-4D97-AF65-F5344CB8AC3E}">
        <p14:creationId xmlns:p14="http://schemas.microsoft.com/office/powerpoint/2010/main"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a:pPr>
                <a:defRPr/>
              </a:pPr>
              <a:t>2015/7/21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a:pPr>
                <a:defRPr/>
              </a:pPr>
              <a:t>‹#›</a:t>
            </a:fld>
            <a:endParaRPr lang="zh-CN" altLang="en-US"/>
          </a:p>
        </p:txBody>
      </p:sp>
    </p:spTree>
    <p:extLst>
      <p:ext uri="{BB962C8B-B14F-4D97-AF65-F5344CB8AC3E}">
        <p14:creationId xmlns:p14="http://schemas.microsoft.com/office/powerpoint/2010/main"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pPr>
                <a:defRPr/>
              </a:pPr>
              <a:t>2015/7/21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a:pPr>
                <a:defRPr/>
              </a:pPr>
              <a:t>2015/7/21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a:pPr>
                <a:defRPr/>
              </a:pPr>
              <a:t>‹#›</a:t>
            </a:fld>
            <a:endParaRPr lang="zh-CN" altLang="en-US"/>
          </a:p>
        </p:txBody>
      </p:sp>
    </p:spTree>
    <p:extLst>
      <p:ext uri="{BB962C8B-B14F-4D97-AF65-F5344CB8AC3E}">
        <p14:creationId xmlns:p14="http://schemas.microsoft.com/office/powerpoint/2010/main"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a:pPr>
                <a:defRPr/>
              </a:pPr>
              <a:t>2015/7/21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a:pPr>
                <a:defRPr/>
              </a:pPr>
              <a:t>‹#›</a:t>
            </a:fld>
            <a:endParaRPr lang="zh-CN" altLang="en-US"/>
          </a:p>
        </p:txBody>
      </p:sp>
    </p:spTree>
    <p:extLst>
      <p:ext uri="{BB962C8B-B14F-4D97-AF65-F5344CB8AC3E}">
        <p14:creationId xmlns:p14="http://schemas.microsoft.com/office/powerpoint/2010/main"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pPr>
                <a:defRPr/>
              </a:pPr>
              <a:t>2015/7/21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2015/7/21</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862183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7504" y="1116893"/>
            <a:ext cx="2781842" cy="3801576"/>
            <a:chOff x="1360343" y="1185134"/>
            <a:chExt cx="3011979" cy="4116074"/>
          </a:xfrm>
        </p:grpSpPr>
        <p:sp>
          <p:nvSpPr>
            <p:cNvPr id="31" name="矩形 30"/>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2" name="矩形 31"/>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矩形 32"/>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矩形 33"/>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37" name="组合 36"/>
          <p:cNvGrpSpPr/>
          <p:nvPr/>
        </p:nvGrpSpPr>
        <p:grpSpPr>
          <a:xfrm>
            <a:off x="2169265" y="2723768"/>
            <a:ext cx="2781842" cy="3801576"/>
            <a:chOff x="1360343" y="1185134"/>
            <a:chExt cx="3011979" cy="4116074"/>
          </a:xfrm>
        </p:grpSpPr>
        <p:sp>
          <p:nvSpPr>
            <p:cNvPr id="38" name="矩形 37"/>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9" name="矩形 38"/>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0" name="矩形 39"/>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1" name="矩形 40"/>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2"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4" name="组合 43"/>
          <p:cNvGrpSpPr/>
          <p:nvPr/>
        </p:nvGrpSpPr>
        <p:grpSpPr>
          <a:xfrm>
            <a:off x="4329505" y="761839"/>
            <a:ext cx="2781842" cy="3801576"/>
            <a:chOff x="1360343" y="1185134"/>
            <a:chExt cx="3011979" cy="4116074"/>
          </a:xfrm>
        </p:grpSpPr>
        <p:sp>
          <p:nvSpPr>
            <p:cNvPr id="45" name="矩形 44"/>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6" name="矩形 45"/>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7" name="矩形 46"/>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8" name="矩形 47"/>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49"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15529 w 459625"/>
                <a:gd name="connsiteY0" fmla="*/ 344774 h 2547545"/>
                <a:gd name="connsiteX1" fmla="*/ 459625 w 459625"/>
                <a:gd name="connsiteY1" fmla="*/ 0 h 2547545"/>
                <a:gd name="connsiteX2" fmla="*/ 459625 w 459625"/>
                <a:gd name="connsiteY2" fmla="*/ 2115603 h 2547545"/>
                <a:gd name="connsiteX3" fmla="*/ 0 w 459625"/>
                <a:gd name="connsiteY3" fmla="*/ 2547545 h 2547545"/>
                <a:gd name="connsiteX4" fmla="*/ 15529 w 459625"/>
                <a:gd name="connsiteY4" fmla="*/ 344774 h 2547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 fmla="*/ 59960 w 504056"/>
                <a:gd name="connsiteY0" fmla="*/ 344774 h 2160240"/>
                <a:gd name="connsiteX1" fmla="*/ 504056 w 504056"/>
                <a:gd name="connsiteY1" fmla="*/ 0 h 2160240"/>
                <a:gd name="connsiteX2" fmla="*/ 504056 w 504056"/>
                <a:gd name="connsiteY2" fmla="*/ 2160240 h 2160240"/>
                <a:gd name="connsiteX3" fmla="*/ 0 w 504056"/>
                <a:gd name="connsiteY3" fmla="*/ 2160240 h 2160240"/>
                <a:gd name="connsiteX4" fmla="*/ 59960 w 504056"/>
                <a:gd name="connsiteY4" fmla="*/ 344774 h 2160240"/>
                <a:gd name="connsiteX0" fmla="*/ 44970 w 489066"/>
                <a:gd name="connsiteY0" fmla="*/ 344774 h 2430062"/>
                <a:gd name="connsiteX1" fmla="*/ 489066 w 489066"/>
                <a:gd name="connsiteY1" fmla="*/ 0 h 2430062"/>
                <a:gd name="connsiteX2" fmla="*/ 489066 w 489066"/>
                <a:gd name="connsiteY2" fmla="*/ 2160240 h 2430062"/>
                <a:gd name="connsiteX3" fmla="*/ 0 w 489066"/>
                <a:gd name="connsiteY3" fmla="*/ 2430062 h 2430062"/>
                <a:gd name="connsiteX4" fmla="*/ 44970 w 489066"/>
                <a:gd name="connsiteY4" fmla="*/ 344774 h 2430062"/>
                <a:gd name="connsiteX0" fmla="*/ 44970 w 489066"/>
                <a:gd name="connsiteY0" fmla="*/ 344774 h 2430062"/>
                <a:gd name="connsiteX1" fmla="*/ 489066 w 489066"/>
                <a:gd name="connsiteY1" fmla="*/ 0 h 2430062"/>
                <a:gd name="connsiteX2" fmla="*/ 489066 w 489066"/>
                <a:gd name="connsiteY2" fmla="*/ 2115603 h 2430062"/>
                <a:gd name="connsiteX3" fmla="*/ 0 w 489066"/>
                <a:gd name="connsiteY3" fmla="*/ 2430062 h 2430062"/>
                <a:gd name="connsiteX4" fmla="*/ 44970 w 489066"/>
                <a:gd name="connsiteY4" fmla="*/ 344774 h 2430062"/>
                <a:gd name="connsiteX0" fmla="*/ 23425 w 467521"/>
                <a:gd name="connsiteY0" fmla="*/ 344774 h 2538984"/>
                <a:gd name="connsiteX1" fmla="*/ 467521 w 467521"/>
                <a:gd name="connsiteY1" fmla="*/ 0 h 2538984"/>
                <a:gd name="connsiteX2" fmla="*/ 467521 w 467521"/>
                <a:gd name="connsiteY2" fmla="*/ 2115603 h 2538984"/>
                <a:gd name="connsiteX3" fmla="*/ 0 w 467521"/>
                <a:gd name="connsiteY3" fmla="*/ 2538984 h 2538984"/>
                <a:gd name="connsiteX4" fmla="*/ 23425 w 467521"/>
                <a:gd name="connsiteY4" fmla="*/ 344774 h 2538984"/>
                <a:gd name="connsiteX0" fmla="*/ 23425 w 467521"/>
                <a:gd name="connsiteY0" fmla="*/ 344774 h 2538984"/>
                <a:gd name="connsiteX1" fmla="*/ 467521 w 467521"/>
                <a:gd name="connsiteY1" fmla="*/ 0 h 2538984"/>
                <a:gd name="connsiteX2" fmla="*/ 467521 w 467521"/>
                <a:gd name="connsiteY2" fmla="*/ 2151910 h 2538984"/>
                <a:gd name="connsiteX3" fmla="*/ 0 w 467521"/>
                <a:gd name="connsiteY3" fmla="*/ 2538984 h 2538984"/>
                <a:gd name="connsiteX4" fmla="*/ 23425 w 467521"/>
                <a:gd name="connsiteY4" fmla="*/ 344774 h 253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51" name="TextBox 50"/>
          <p:cNvSpPr txBox="1"/>
          <p:nvPr/>
        </p:nvSpPr>
        <p:spPr>
          <a:xfrm flipH="1">
            <a:off x="685295" y="142621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2" name="TextBox 51"/>
          <p:cNvSpPr txBox="1"/>
          <p:nvPr/>
        </p:nvSpPr>
        <p:spPr>
          <a:xfrm flipH="1">
            <a:off x="2730916" y="302844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3" name="TextBox 52"/>
          <p:cNvSpPr txBox="1"/>
          <p:nvPr/>
        </p:nvSpPr>
        <p:spPr>
          <a:xfrm flipH="1">
            <a:off x="4920291" y="1063717"/>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54" name="TextBox 53"/>
          <p:cNvSpPr txBox="1"/>
          <p:nvPr/>
        </p:nvSpPr>
        <p:spPr>
          <a:xfrm>
            <a:off x="755576" y="2112568"/>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5" name="TextBox 54"/>
          <p:cNvSpPr txBox="1"/>
          <p:nvPr/>
        </p:nvSpPr>
        <p:spPr>
          <a:xfrm>
            <a:off x="2797295" y="3698485"/>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6" name="TextBox 55"/>
          <p:cNvSpPr txBox="1"/>
          <p:nvPr/>
        </p:nvSpPr>
        <p:spPr>
          <a:xfrm>
            <a:off x="4988302" y="1707613"/>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itchFamily="34" charset="0"/>
            </a:endParaRPr>
          </a:p>
        </p:txBody>
      </p:sp>
      <p:sp>
        <p:nvSpPr>
          <p:cNvPr id="57" name="TextBox 56"/>
          <p:cNvSpPr txBox="1"/>
          <p:nvPr/>
        </p:nvSpPr>
        <p:spPr>
          <a:xfrm>
            <a:off x="5292080" y="5013176"/>
            <a:ext cx="3645922" cy="107721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itchFamily="34" charset="0"/>
                <a:ea typeface="微软雅黑" pitchFamily="34" charset="-122"/>
                <a:cs typeface="Times New Roman" pitchFamily="18" charset="0"/>
              </a:rPr>
              <a:t>Click here to add your title</a:t>
            </a:r>
          </a:p>
        </p:txBody>
      </p:sp>
    </p:spTree>
    <p:extLst>
      <p:ext uri="{BB962C8B-B14F-4D97-AF65-F5344CB8AC3E}">
        <p14:creationId xmlns:p14="http://schemas.microsoft.com/office/powerpoint/2010/main" val="3906293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986617" y="2942904"/>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583518" y="2949864"/>
            <a:ext cx="6560482"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6900141"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00141" y="2180070"/>
            <a:ext cx="767599"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4452396"/>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TotalTime>
  <Words>209</Words>
  <Application>Microsoft Office PowerPoint</Application>
  <PresentationFormat>全屏显示(4:3)</PresentationFormat>
  <Paragraphs>15</Paragraphs>
  <Slides>2</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vt:i4>
      </vt:variant>
    </vt:vector>
  </HeadingPairs>
  <TitlesOfParts>
    <vt:vector size="13" baseType="lpstr">
      <vt:lpstr>Arial Rounded MT Bold</vt:lpstr>
      <vt:lpstr>Meiryo</vt:lpstr>
      <vt:lpstr>宋体</vt:lpstr>
      <vt:lpstr>微软雅黑</vt:lpstr>
      <vt:lpstr>幼圆</vt:lpstr>
      <vt:lpstr>Arial</vt:lpstr>
      <vt:lpstr>Calibri</vt:lpstr>
      <vt:lpstr>Calibri Light</vt:lpstr>
      <vt:lpstr>Times New Roman</vt:lpstr>
      <vt:lpstr>模板从 www.mysoeasy.com 下载</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Administrator</cp:lastModifiedBy>
  <cp:revision>24</cp:revision>
  <dcterms:created xsi:type="dcterms:W3CDTF">2012-09-05T06:51:19Z</dcterms:created>
  <dcterms:modified xsi:type="dcterms:W3CDTF">2015-07-21T05:07:16Z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A30120131024A11</vt:lpwstr>
  </property>
  <property fmtid="{D5CDD505-2E9C-101B-9397-08002B2CF9AE}" pid="3" name="标题">
    <vt:lpwstr>交错排列</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EN 4:3 并列列表 其他关系 5 黄 黄色 交错 箭头 指向 几何 分类 观点 分析 装饰 说明 排列 背景 文字 文本框 陈述 说明 排版 版式 V2</vt:lpwstr>
  </property>
  <property fmtid="{D5CDD505-2E9C-101B-9397-08002B2CF9AE}" pid="9" name="模板缩略图">
    <vt:lpwstr>A30120131024A11.png</vt:lpwstr>
  </property>
  <property fmtid="{D5CDD505-2E9C-101B-9397-08002B2CF9AE}" pid="10" name="显示VIP等级">
    <vt:lpwstr>2</vt:lpwstr>
  </property>
  <property fmtid="{D5CDD505-2E9C-101B-9397-08002B2CF9AE}" pid="11" name="附件ID">
    <vt:lpwstr>A30120131024A1101</vt:lpwstr>
  </property>
  <property fmtid="{D5CDD505-2E9C-101B-9397-08002B2CF9AE}" pid="12" name="_模板ID">
    <vt:lpwstr/>
  </property>
  <property fmtid="{D5CDD505-2E9C-101B-9397-08002B2CF9AE}" pid="13" name="缩略图标题">
    <vt:lpwstr>交错排列</vt:lpwstr>
  </property>
  <property fmtid="{D5CDD505-2E9C-101B-9397-08002B2CF9AE}" pid="14" name="附件路径">
    <vt:lpwstr>A30120131024A1101.pptx</vt:lpwstr>
  </property>
  <property fmtid="{D5CDD505-2E9C-101B-9397-08002B2CF9AE}" pid="15" name="附件缩略图">
    <vt:lpwstr>A30120131024A1101.png</vt:lpwstr>
  </property>
  <property fmtid="{D5CDD505-2E9C-101B-9397-08002B2CF9AE}" pid="16" name="VIP等级">
    <vt:lpwstr>2</vt:lpwstr>
  </property>
  <property fmtid="{D5CDD505-2E9C-101B-9397-08002B2CF9AE}" pid="17" name="是否可购买">
    <vt:lpwstr>1</vt:lpwstr>
  </property>
  <property fmtid="{D5CDD505-2E9C-101B-9397-08002B2CF9AE}" pid="18" name="价格">
    <vt:lpwstr>25</vt:lpwstr>
  </property>
  <property fmtid="{D5CDD505-2E9C-101B-9397-08002B2CF9AE}" pid="19" name="操作代码">
    <vt:lpwstr>1</vt:lpwstr>
  </property>
</Properties>
</file>