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9" r:id="rId3"/>
    <p:sldId id="27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678" autoAdjust="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使用方法：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更改文字</a:t>
            </a:r>
            <a:r>
              <a:rPr lang="en-US" altLang="zh-CN" smtClean="0"/>
              <a:t>】</a:t>
            </a:r>
            <a:r>
              <a:rPr lang="zh-CN" altLang="en-US" smtClean="0"/>
              <a:t>：将标题框及正文框中的文字可直接改为您所需文字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绘图工具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填充</a:t>
            </a:r>
            <a:r>
              <a:rPr lang="en-US" altLang="zh-CN" smtClean="0"/>
              <a:t>》</a:t>
            </a:r>
            <a:r>
              <a:rPr lang="zh-CN" altLang="en-US" smtClean="0"/>
              <a:t>图片</a:t>
            </a:r>
            <a:r>
              <a:rPr lang="en-US" altLang="zh-CN" smtClean="0"/>
              <a:t>》</a:t>
            </a:r>
            <a:r>
              <a:rPr lang="zh-CN" altLang="en-US" smtClean="0"/>
              <a:t>选择您需要展示的图片</a:t>
            </a:r>
            <a:br>
              <a:rPr lang="zh-CN" altLang="en-US" smtClean="0"/>
            </a:br>
            <a:r>
              <a:rPr lang="en-US" altLang="zh-CN" smtClean="0"/>
              <a:t>【</a:t>
            </a:r>
            <a:r>
              <a:rPr lang="zh-CN" altLang="en-US" smtClean="0"/>
              <a:t>增加减少图片</a:t>
            </a:r>
            <a:r>
              <a:rPr lang="en-US" altLang="zh-CN" smtClean="0"/>
              <a:t>】</a:t>
            </a:r>
            <a:r>
              <a:rPr lang="zh-CN" altLang="en-US" smtClean="0"/>
              <a:t>：直接复制粘贴图片来增加图片数，复制后更改方法见</a:t>
            </a:r>
            <a:r>
              <a:rPr lang="en-US" altLang="zh-CN" smtClean="0"/>
              <a:t>【</a:t>
            </a:r>
            <a:r>
              <a:rPr lang="zh-CN" altLang="en-US" smtClean="0"/>
              <a:t>更改图片</a:t>
            </a:r>
            <a:r>
              <a:rPr lang="en-US" altLang="zh-CN" smtClean="0"/>
              <a:t>】</a:t>
            </a:r>
            <a:br>
              <a:rPr lang="en-US" altLang="zh-CN" smtClean="0"/>
            </a:br>
            <a:r>
              <a:rPr lang="en-US" altLang="zh-CN" smtClean="0"/>
              <a:t>【</a:t>
            </a:r>
            <a:r>
              <a:rPr lang="zh-CN" altLang="en-US" smtClean="0"/>
              <a:t>更改图片色彩</a:t>
            </a:r>
            <a:r>
              <a:rPr lang="en-US" altLang="zh-CN" smtClean="0"/>
              <a:t>】</a:t>
            </a:r>
            <a:r>
              <a:rPr lang="zh-CN" altLang="en-US" smtClean="0"/>
              <a:t>：点中图片</a:t>
            </a:r>
            <a:r>
              <a:rPr lang="en-US" altLang="zh-CN" smtClean="0"/>
              <a:t>》</a:t>
            </a:r>
            <a:r>
              <a:rPr lang="zh-CN" altLang="en-US" smtClean="0"/>
              <a:t>图片工具</a:t>
            </a:r>
            <a:r>
              <a:rPr lang="en-US" altLang="zh-CN" smtClean="0"/>
              <a:t>》</a:t>
            </a:r>
            <a:r>
              <a:rPr lang="zh-CN" altLang="en-US" smtClean="0"/>
              <a:t>格式</a:t>
            </a:r>
            <a:r>
              <a:rPr lang="en-US" altLang="zh-CN" smtClean="0"/>
              <a:t>》</a:t>
            </a:r>
            <a:r>
              <a:rPr lang="zh-CN" altLang="en-US" smtClean="0"/>
              <a:t>色彩（重新着色）</a:t>
            </a:r>
            <a:r>
              <a:rPr lang="en-US" altLang="zh-CN" smtClean="0"/>
              <a:t>》</a:t>
            </a:r>
            <a:r>
              <a:rPr lang="zh-CN" altLang="en-US" smtClean="0"/>
              <a:t>选择您喜欢的色彩</a:t>
            </a:r>
            <a:br>
              <a:rPr lang="zh-CN" altLang="en-US" smtClean="0"/>
            </a:br>
            <a:r>
              <a:rPr lang="zh-CN" altLang="en-US" smtClean="0"/>
              <a:t>下载更多模板、视频教程：</a:t>
            </a:r>
            <a:r>
              <a:rPr lang="en-US" smtClean="0"/>
              <a:t>http://www.mysoeasy.com</a:t>
            </a:r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851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22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7021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573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496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2031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6098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8159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648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574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32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957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213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544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5226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/>
              <a:pPr>
                <a:defRPr/>
              </a:pPr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364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直角三角形 28"/>
          <p:cNvSpPr/>
          <p:nvPr/>
        </p:nvSpPr>
        <p:spPr>
          <a:xfrm rot="2519004" flipH="1" flipV="1">
            <a:off x="5938384" y="1638075"/>
            <a:ext cx="394388" cy="357805"/>
          </a:xfrm>
          <a:prstGeom prst="rtTriangle">
            <a:avLst/>
          </a:prstGeom>
          <a:solidFill>
            <a:srgbClr val="9A75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842171" y="672644"/>
            <a:ext cx="4320480" cy="16153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五边形 30"/>
          <p:cNvSpPr/>
          <p:nvPr/>
        </p:nvSpPr>
        <p:spPr>
          <a:xfrm flipH="1">
            <a:off x="4843688" y="971780"/>
            <a:ext cx="1584176" cy="837580"/>
          </a:xfrm>
          <a:prstGeom prst="homePlate">
            <a:avLst/>
          </a:prstGeom>
          <a:gradFill flip="none" rotWithShape="1">
            <a:gsLst>
              <a:gs pos="100000">
                <a:srgbClr val="C97937"/>
              </a:gs>
              <a:gs pos="0">
                <a:srgbClr val="C97937"/>
              </a:gs>
              <a:gs pos="4000">
                <a:srgbClr val="FFC000"/>
              </a:gs>
              <a:gs pos="94000">
                <a:srgbClr val="FFC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直角三角形 31"/>
          <p:cNvSpPr/>
          <p:nvPr/>
        </p:nvSpPr>
        <p:spPr>
          <a:xfrm rot="2519004" flipH="1" flipV="1">
            <a:off x="7612580" y="4300381"/>
            <a:ext cx="394388" cy="357805"/>
          </a:xfrm>
          <a:prstGeom prst="rtTriangle">
            <a:avLst/>
          </a:prstGeom>
          <a:solidFill>
            <a:srgbClr val="9A75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直角三角形 32"/>
          <p:cNvSpPr/>
          <p:nvPr/>
        </p:nvSpPr>
        <p:spPr>
          <a:xfrm rot="2519004" flipH="1" flipV="1">
            <a:off x="6746816" y="2954271"/>
            <a:ext cx="394388" cy="357805"/>
          </a:xfrm>
          <a:prstGeom prst="rtTriangle">
            <a:avLst/>
          </a:prstGeom>
          <a:solidFill>
            <a:srgbClr val="9A75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50603" y="1988840"/>
            <a:ext cx="4320480" cy="161533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五边形 34"/>
          <p:cNvSpPr/>
          <p:nvPr/>
        </p:nvSpPr>
        <p:spPr>
          <a:xfrm flipH="1">
            <a:off x="5652120" y="2287976"/>
            <a:ext cx="1584176" cy="837580"/>
          </a:xfrm>
          <a:prstGeom prst="homePlate">
            <a:avLst/>
          </a:prstGeom>
          <a:gradFill flip="none" rotWithShape="1">
            <a:gsLst>
              <a:gs pos="100000">
                <a:srgbClr val="C97937"/>
              </a:gs>
              <a:gs pos="0">
                <a:srgbClr val="C97937"/>
              </a:gs>
              <a:gs pos="4000">
                <a:srgbClr val="FFC000"/>
              </a:gs>
              <a:gs pos="94000">
                <a:srgbClr val="FFC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直角三角形 35"/>
          <p:cNvSpPr/>
          <p:nvPr/>
        </p:nvSpPr>
        <p:spPr>
          <a:xfrm rot="2519004" flipH="1" flipV="1">
            <a:off x="7194906" y="4300381"/>
            <a:ext cx="394388" cy="357805"/>
          </a:xfrm>
          <a:prstGeom prst="rtTriangle">
            <a:avLst/>
          </a:prstGeom>
          <a:gradFill flip="none" rotWithShape="1">
            <a:gsLst>
              <a:gs pos="0">
                <a:srgbClr val="984807">
                  <a:shade val="30000"/>
                  <a:satMod val="115000"/>
                </a:srgbClr>
              </a:gs>
              <a:gs pos="50000">
                <a:srgbClr val="984807">
                  <a:shade val="67500"/>
                  <a:satMod val="115000"/>
                </a:srgbClr>
              </a:gs>
              <a:gs pos="100000">
                <a:srgbClr val="984807">
                  <a:shade val="100000"/>
                  <a:satMod val="115000"/>
                </a:srgbClr>
              </a:gs>
            </a:gsLst>
            <a:lin ang="81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矩形 8"/>
          <p:cNvSpPr/>
          <p:nvPr/>
        </p:nvSpPr>
        <p:spPr>
          <a:xfrm>
            <a:off x="3514699" y="3334950"/>
            <a:ext cx="4320480" cy="1615332"/>
          </a:xfrm>
          <a:custGeom>
            <a:avLst/>
            <a:gdLst>
              <a:gd name="connsiteX0" fmla="*/ 0 w 4320480"/>
              <a:gd name="connsiteY0" fmla="*/ 0 h 1944216"/>
              <a:gd name="connsiteX1" fmla="*/ 4320480 w 4320480"/>
              <a:gd name="connsiteY1" fmla="*/ 0 h 1944216"/>
              <a:gd name="connsiteX2" fmla="*/ 4320480 w 4320480"/>
              <a:gd name="connsiteY2" fmla="*/ 1944216 h 1944216"/>
              <a:gd name="connsiteX3" fmla="*/ 0 w 4320480"/>
              <a:gd name="connsiteY3" fmla="*/ 1944216 h 1944216"/>
              <a:gd name="connsiteX4" fmla="*/ 0 w 4320480"/>
              <a:gd name="connsiteY4" fmla="*/ 0 h 1944216"/>
              <a:gd name="connsiteX0" fmla="*/ 4320480 w 4411920"/>
              <a:gd name="connsiteY0" fmla="*/ 0 h 1944216"/>
              <a:gd name="connsiteX1" fmla="*/ 4320480 w 4411920"/>
              <a:gd name="connsiteY1" fmla="*/ 1944216 h 1944216"/>
              <a:gd name="connsiteX2" fmla="*/ 0 w 4411920"/>
              <a:gd name="connsiteY2" fmla="*/ 1944216 h 1944216"/>
              <a:gd name="connsiteX3" fmla="*/ 0 w 4411920"/>
              <a:gd name="connsiteY3" fmla="*/ 0 h 1944216"/>
              <a:gd name="connsiteX4" fmla="*/ 4411920 w 4411920"/>
              <a:gd name="connsiteY4" fmla="*/ 91440 h 1944216"/>
              <a:gd name="connsiteX0" fmla="*/ 4320480 w 4320480"/>
              <a:gd name="connsiteY0" fmla="*/ 0 h 1944216"/>
              <a:gd name="connsiteX1" fmla="*/ 4320480 w 4320480"/>
              <a:gd name="connsiteY1" fmla="*/ 1944216 h 1944216"/>
              <a:gd name="connsiteX2" fmla="*/ 0 w 4320480"/>
              <a:gd name="connsiteY2" fmla="*/ 1944216 h 1944216"/>
              <a:gd name="connsiteX3" fmla="*/ 0 w 4320480"/>
              <a:gd name="connsiteY3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480" h="1944216">
                <a:moveTo>
                  <a:pt x="4320480" y="0"/>
                </a:moveTo>
                <a:lnTo>
                  <a:pt x="4320480" y="1944216"/>
                </a:lnTo>
                <a:lnTo>
                  <a:pt x="0" y="1944216"/>
                </a:lnTo>
                <a:lnTo>
                  <a:pt x="0" y="0"/>
                </a:lnTo>
              </a:path>
            </a:pathLst>
          </a:cu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五边形 37"/>
          <p:cNvSpPr/>
          <p:nvPr/>
        </p:nvSpPr>
        <p:spPr>
          <a:xfrm flipH="1">
            <a:off x="6516216" y="3634086"/>
            <a:ext cx="1584176" cy="837580"/>
          </a:xfrm>
          <a:prstGeom prst="homePlate">
            <a:avLst/>
          </a:prstGeom>
          <a:gradFill flip="none" rotWithShape="1">
            <a:gsLst>
              <a:gs pos="100000">
                <a:srgbClr val="C97937"/>
              </a:gs>
              <a:gs pos="0">
                <a:srgbClr val="C97937"/>
              </a:gs>
              <a:gs pos="4000">
                <a:srgbClr val="FFC000"/>
              </a:gs>
              <a:gs pos="94000">
                <a:srgbClr val="FFC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直角三角形 38"/>
          <p:cNvSpPr/>
          <p:nvPr/>
        </p:nvSpPr>
        <p:spPr>
          <a:xfrm rot="2519004" flipH="1" flipV="1">
            <a:off x="8491050" y="5646492"/>
            <a:ext cx="394388" cy="357805"/>
          </a:xfrm>
          <a:prstGeom prst="rtTriangle">
            <a:avLst/>
          </a:prstGeom>
          <a:solidFill>
            <a:srgbClr val="9A75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矩形 11"/>
          <p:cNvSpPr/>
          <p:nvPr/>
        </p:nvSpPr>
        <p:spPr>
          <a:xfrm>
            <a:off x="4378795" y="4681061"/>
            <a:ext cx="4320480" cy="1615332"/>
          </a:xfrm>
          <a:custGeom>
            <a:avLst/>
            <a:gdLst>
              <a:gd name="connsiteX0" fmla="*/ 0 w 4320480"/>
              <a:gd name="connsiteY0" fmla="*/ 0 h 1944216"/>
              <a:gd name="connsiteX1" fmla="*/ 4320480 w 4320480"/>
              <a:gd name="connsiteY1" fmla="*/ 0 h 1944216"/>
              <a:gd name="connsiteX2" fmla="*/ 4320480 w 4320480"/>
              <a:gd name="connsiteY2" fmla="*/ 1944216 h 1944216"/>
              <a:gd name="connsiteX3" fmla="*/ 0 w 4320480"/>
              <a:gd name="connsiteY3" fmla="*/ 1944216 h 1944216"/>
              <a:gd name="connsiteX4" fmla="*/ 0 w 4320480"/>
              <a:gd name="connsiteY4" fmla="*/ 0 h 1944216"/>
              <a:gd name="connsiteX0" fmla="*/ 4320480 w 4411920"/>
              <a:gd name="connsiteY0" fmla="*/ 0 h 1944216"/>
              <a:gd name="connsiteX1" fmla="*/ 4320480 w 4411920"/>
              <a:gd name="connsiteY1" fmla="*/ 1944216 h 1944216"/>
              <a:gd name="connsiteX2" fmla="*/ 0 w 4411920"/>
              <a:gd name="connsiteY2" fmla="*/ 1944216 h 1944216"/>
              <a:gd name="connsiteX3" fmla="*/ 0 w 4411920"/>
              <a:gd name="connsiteY3" fmla="*/ 0 h 1944216"/>
              <a:gd name="connsiteX4" fmla="*/ 4411920 w 4411920"/>
              <a:gd name="connsiteY4" fmla="*/ 91440 h 1944216"/>
              <a:gd name="connsiteX0" fmla="*/ 4320480 w 4320480"/>
              <a:gd name="connsiteY0" fmla="*/ 0 h 1944216"/>
              <a:gd name="connsiteX1" fmla="*/ 4320480 w 4320480"/>
              <a:gd name="connsiteY1" fmla="*/ 1944216 h 1944216"/>
              <a:gd name="connsiteX2" fmla="*/ 0 w 4320480"/>
              <a:gd name="connsiteY2" fmla="*/ 1944216 h 1944216"/>
              <a:gd name="connsiteX3" fmla="*/ 0 w 4320480"/>
              <a:gd name="connsiteY3" fmla="*/ 0 h 1944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480" h="1944216">
                <a:moveTo>
                  <a:pt x="4320480" y="0"/>
                </a:moveTo>
                <a:lnTo>
                  <a:pt x="4320480" y="1944216"/>
                </a:lnTo>
                <a:lnTo>
                  <a:pt x="0" y="1944216"/>
                </a:lnTo>
                <a:lnTo>
                  <a:pt x="0" y="0"/>
                </a:lnTo>
              </a:path>
            </a:pathLst>
          </a:cu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五边形 40"/>
          <p:cNvSpPr/>
          <p:nvPr/>
        </p:nvSpPr>
        <p:spPr>
          <a:xfrm flipH="1">
            <a:off x="7380312" y="4980196"/>
            <a:ext cx="1584176" cy="837580"/>
          </a:xfrm>
          <a:prstGeom prst="homePlate">
            <a:avLst/>
          </a:prstGeom>
          <a:gradFill flip="none" rotWithShape="1">
            <a:gsLst>
              <a:gs pos="100000">
                <a:srgbClr val="C97937"/>
              </a:gs>
              <a:gs pos="0">
                <a:srgbClr val="C97937"/>
              </a:gs>
              <a:gs pos="4000">
                <a:srgbClr val="FFC000"/>
              </a:gs>
              <a:gs pos="94000">
                <a:srgbClr val="FFC000"/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直角三角形 41"/>
          <p:cNvSpPr/>
          <p:nvPr/>
        </p:nvSpPr>
        <p:spPr>
          <a:xfrm flipH="1">
            <a:off x="2650603" y="3334950"/>
            <a:ext cx="864096" cy="269222"/>
          </a:xfrm>
          <a:prstGeom prst="rtTriangle">
            <a:avLst/>
          </a:prstGeom>
          <a:gradFill flip="none" rotWithShape="1">
            <a:gsLst>
              <a:gs pos="0">
                <a:srgbClr val="C97937"/>
              </a:gs>
              <a:gs pos="100000">
                <a:srgbClr val="F79646">
                  <a:lumMod val="60000"/>
                  <a:lumOff val="40000"/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直角三角形 42"/>
          <p:cNvSpPr/>
          <p:nvPr/>
        </p:nvSpPr>
        <p:spPr>
          <a:xfrm flipH="1">
            <a:off x="3514699" y="4666071"/>
            <a:ext cx="864096" cy="274246"/>
          </a:xfrm>
          <a:prstGeom prst="rtTriangle">
            <a:avLst/>
          </a:prstGeom>
          <a:gradFill flip="none" rotWithShape="1">
            <a:gsLst>
              <a:gs pos="0">
                <a:srgbClr val="C97937"/>
              </a:gs>
              <a:gs pos="100000">
                <a:srgbClr val="F79646">
                  <a:lumMod val="60000"/>
                  <a:lumOff val="40000"/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 flipH="1">
            <a:off x="5882518" y="2492896"/>
            <a:ext cx="1182878" cy="363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84807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84807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flipH="1">
            <a:off x="6800661" y="3833279"/>
            <a:ext cx="1182878" cy="363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84807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84807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 flipH="1">
            <a:off x="7650634" y="5182951"/>
            <a:ext cx="1182878" cy="363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84807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84807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89770" y="2132856"/>
            <a:ext cx="2837044" cy="79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621781" y="3494882"/>
            <a:ext cx="2837044" cy="79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14366" y="4956425"/>
            <a:ext cx="2837044" cy="79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1520" y="5108991"/>
            <a:ext cx="40343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600" b="1" i="0" u="none" strike="noStrike" kern="0" cap="none" spc="0" normalizeH="0" baseline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F79646">
                    <a:lumMod val="50000"/>
                  </a:srgbClr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Click here to add your title</a:t>
            </a:r>
          </a:p>
        </p:txBody>
      </p:sp>
      <p:sp>
        <p:nvSpPr>
          <p:cNvPr id="51" name="直角三角形 50"/>
          <p:cNvSpPr/>
          <p:nvPr/>
        </p:nvSpPr>
        <p:spPr>
          <a:xfrm flipH="1">
            <a:off x="1782460" y="1988840"/>
            <a:ext cx="864096" cy="314192"/>
          </a:xfrm>
          <a:prstGeom prst="rtTriangle">
            <a:avLst/>
          </a:prstGeom>
          <a:gradFill flip="none" rotWithShape="1">
            <a:gsLst>
              <a:gs pos="0">
                <a:srgbClr val="C97937"/>
              </a:gs>
              <a:gs pos="100000">
                <a:srgbClr val="F79646">
                  <a:lumMod val="60000"/>
                  <a:lumOff val="40000"/>
                  <a:shade val="100000"/>
                  <a:satMod val="115000"/>
                </a:srgbClr>
              </a:gs>
            </a:gsLst>
            <a:lin ang="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5131688" y="1193679"/>
            <a:ext cx="1182878" cy="363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rgbClr val="984807"/>
                </a:solidFill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Text</a:t>
            </a:r>
            <a:endParaRPr kumimoji="0" lang="zh-CN" altLang="en-US" sz="2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984807"/>
              </a:solidFill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67176" y="836712"/>
            <a:ext cx="2837044" cy="79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here to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add your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text. Click here to add your text.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Click here to add your text. Click here to add your text. </a:t>
            </a:r>
          </a:p>
        </p:txBody>
      </p:sp>
    </p:spTree>
    <p:extLst>
      <p:ext uri="{BB962C8B-B14F-4D97-AF65-F5344CB8AC3E}">
        <p14:creationId xmlns:p14="http://schemas.microsoft.com/office/powerpoint/2010/main" val="140482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69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从 www.mysoeasy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193</Words>
  <Application>Microsoft Office PowerPoint</Application>
  <PresentationFormat>全屏显示(4:3)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 Rounded MT Bold</vt:lpstr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模板从 www.mysoeasy.com 下载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Administrator</cp:lastModifiedBy>
  <cp:revision>25</cp:revision>
  <dcterms:created xsi:type="dcterms:W3CDTF">2012-09-05T06:51:19Z</dcterms:created>
  <dcterms:modified xsi:type="dcterms:W3CDTF">2015-07-21T08:10:55Z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A30120131024A11</vt:lpwstr>
  </property>
  <property fmtid="{D5CDD505-2E9C-101B-9397-08002B2CF9AE}" pid="3" name="标题">
    <vt:lpwstr>交错排列</vt:lpwstr>
  </property>
  <property fmtid="{D5CDD505-2E9C-101B-9397-08002B2CF9AE}" pid="4" name="使用说明">
    <vt:lpwstr>PPT单页幻灯片是没有母版的单张幻灯片，所有背景图片、装饰元素、图形、文本框等等元素都置于幻灯片中，用户可以通过直接插入到幻灯片文稿中，插入后所有元素都不会改变格式，用户仅需要修改文字即可。若不需要某些元素，请直接单击选择然后删除即可。</vt:lpwstr>
  </property>
  <property fmtid="{D5CDD505-2E9C-101B-9397-08002B2CF9AE}" pid="5" name="适用软件">
    <vt:lpwstr>PowerPoint 2007及以上版本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EN 4:3 并列列表 其他关系 5 黄 黄色 交错 箭头 指向 几何 分类 观点 分析 装饰 说明 排列 背景 文字 文本框 陈述 说明 排版 版式 V2</vt:lpwstr>
  </property>
  <property fmtid="{D5CDD505-2E9C-101B-9397-08002B2CF9AE}" pid="9" name="模板缩略图">
    <vt:lpwstr>A30120131024A11.png</vt:lpwstr>
  </property>
  <property fmtid="{D5CDD505-2E9C-101B-9397-08002B2CF9AE}" pid="10" name="显示VIP等级">
    <vt:lpwstr>2</vt:lpwstr>
  </property>
  <property fmtid="{D5CDD505-2E9C-101B-9397-08002B2CF9AE}" pid="11" name="附件ID">
    <vt:lpwstr>A30120131024A1101</vt:lpwstr>
  </property>
  <property fmtid="{D5CDD505-2E9C-101B-9397-08002B2CF9AE}" pid="12" name="_模板ID">
    <vt:lpwstr/>
  </property>
  <property fmtid="{D5CDD505-2E9C-101B-9397-08002B2CF9AE}" pid="13" name="缩略图标题">
    <vt:lpwstr>交错排列</vt:lpwstr>
  </property>
  <property fmtid="{D5CDD505-2E9C-101B-9397-08002B2CF9AE}" pid="14" name="附件路径">
    <vt:lpwstr>A30120131024A1101.pptx</vt:lpwstr>
  </property>
  <property fmtid="{D5CDD505-2E9C-101B-9397-08002B2CF9AE}" pid="15" name="附件缩略图">
    <vt:lpwstr>A30120131024A1101.png</vt:lpwstr>
  </property>
  <property fmtid="{D5CDD505-2E9C-101B-9397-08002B2CF9AE}" pid="16" name="VIP等级">
    <vt:lpwstr>2</vt:lpwstr>
  </property>
  <property fmtid="{D5CDD505-2E9C-101B-9397-08002B2CF9AE}" pid="17" name="是否可购买">
    <vt:lpwstr>1</vt:lpwstr>
  </property>
  <property fmtid="{D5CDD505-2E9C-101B-9397-08002B2CF9AE}" pid="18" name="价格">
    <vt:lpwstr>25</vt:lpwstr>
  </property>
  <property fmtid="{D5CDD505-2E9C-101B-9397-08002B2CF9AE}" pid="19" name="操作代码">
    <vt:lpwstr>1</vt:lpwstr>
  </property>
</Properties>
</file>