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228FC9-159C-4390-8012-1C202AD7DB35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0EAB2-F54E-4A8B-A537-C0BEFED43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727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7891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75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256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531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846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47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642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999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32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37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140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891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411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32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864" y="3432118"/>
            <a:ext cx="1493754" cy="324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330576"/>
            <a:ext cx="2337945" cy="324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92465"/>
            <a:ext cx="2265818" cy="324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83787"/>
            <a:ext cx="1039306" cy="324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17" y="3461755"/>
            <a:ext cx="1189503" cy="324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9000"/>
            <a:ext cx="2129083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0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610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65</Words>
  <Application>Microsoft Office PowerPoint</Application>
  <PresentationFormat>全屏显示(4:3)</PresentationFormat>
  <Paragraphs>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description/>
  <cp:lastModifiedBy>Administrator</cp:lastModifiedBy>
  <cp:revision>19</cp:revision>
  <dcterms:created xsi:type="dcterms:W3CDTF">2013-06-24T09:53:16Z</dcterms:created>
  <dcterms:modified xsi:type="dcterms:W3CDTF">2015-07-21T11:34:33Z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