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4FBB4-4675-4E72-BCEA-D701E6384FC7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2AB19-3D54-4089-86E0-E4119D2B11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61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DC78199-AFED-489B-8D92-ADEC022E4FF0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260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090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28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976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850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737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130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955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479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3698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426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593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87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1086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4775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2799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202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352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389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526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050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869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62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171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9EEBE-C38C-413B-B922-E837473B102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42505-21CB-4744-820C-431290B547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4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149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"/>
          <p:cNvSpPr txBox="1">
            <a:spLocks noChangeArrowheads="1"/>
          </p:cNvSpPr>
          <p:nvPr/>
        </p:nvSpPr>
        <p:spPr bwMode="auto">
          <a:xfrm>
            <a:off x="173038" y="2963863"/>
            <a:ext cx="53467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6000" dirty="0">
                <a:solidFill>
                  <a:srgbClr val="3D3D3D"/>
                </a:solidFill>
                <a:latin typeface="方正舒体" pitchFamily="2" charset="-122"/>
                <a:ea typeface="方正舒体" pitchFamily="2" charset="-122"/>
              </a:rPr>
              <a:t>THANK YOU</a:t>
            </a:r>
            <a:r>
              <a:rPr lang="zh-CN" altLang="en-US" sz="6000" dirty="0">
                <a:solidFill>
                  <a:srgbClr val="3D3D3D"/>
                </a:solidFill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6000" dirty="0">
                <a:solidFill>
                  <a:srgbClr val="3D3D3D"/>
                </a:solidFill>
                <a:latin typeface="方正舒体" pitchFamily="2" charset="-122"/>
                <a:ea typeface="方正舒体" pitchFamily="2" charset="-122"/>
              </a:rPr>
              <a:t>.</a:t>
            </a:r>
          </a:p>
        </p:txBody>
      </p:sp>
      <p:pic>
        <p:nvPicPr>
          <p:cNvPr id="5123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575" y="996950"/>
            <a:ext cx="378142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63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646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77</Words>
  <Application>Microsoft Office PowerPoint</Application>
  <PresentationFormat>全屏显示(4:3)</PresentationFormat>
  <Paragraphs>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方正舒体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2015-07-21T08:58:22Z</dcterms:created>
  <dcterms:modified xsi:type="dcterms:W3CDTF">2015-07-21T09:01:27Z</dcterms:modified>
</cp:coreProperties>
</file>