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5"/>
  </p:notesMasterIdLst>
  <p:sldIdLst>
    <p:sldId id="279" r:id="rId3"/>
    <p:sldId id="280" r:id="rId4"/>
  </p:sldIdLst>
  <p:sldSz cx="9144000" cy="5715000" type="screen16x1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  <p15:guide id="3" pos="5488">
          <p15:clr>
            <a:srgbClr val="A4A3A4"/>
          </p15:clr>
        </p15:guide>
        <p15:guide id="4" pos="2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D1D1"/>
    <a:srgbClr val="C00000"/>
    <a:srgbClr val="D60000"/>
    <a:srgbClr val="FF6600"/>
    <a:srgbClr val="DE0000"/>
    <a:srgbClr val="000000"/>
    <a:srgbClr val="7030A0"/>
    <a:srgbClr val="FF7D7D"/>
    <a:srgbClr val="990033"/>
    <a:srgbClr val="AF2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6475" autoAdjust="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1800"/>
        <p:guide pos="2880"/>
        <p:guide pos="5488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5" d="100"/>
        <a:sy n="9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EA3737-223A-4F27-8B29-ED203029511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FACC50-06F9-46E1-8299-F7BE55AE0FD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698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8004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6"/>
            <a:ext cx="4629150" cy="4061354"/>
          </a:xfrm>
        </p:spPr>
        <p:txBody>
          <a:bodyPr anchor="t"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708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8484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04271"/>
            <a:ext cx="1971675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04271"/>
            <a:ext cx="5800725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897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35302"/>
            <a:ext cx="77724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001698"/>
            <a:ext cx="6858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754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754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3"/>
            <a:ext cx="78867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4"/>
            <a:ext cx="78867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944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959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2"/>
            <a:ext cx="78867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400969"/>
            <a:ext cx="3887391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087563"/>
            <a:ext cx="3887391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85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32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535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6"/>
            <a:ext cx="4629150" cy="406135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541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1F916-A0C1-401C-91A2-FC5D01BD500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2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60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60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60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881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81347" y="52846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6" name="图片 5" descr="background1.jpg"/>
          <p:cNvPicPr>
            <a:picLocks noChangeAspect="1"/>
          </p:cNvPicPr>
          <p:nvPr/>
        </p:nvPicPr>
        <p:blipFill>
          <a:blip r:embed="rId2" cstate="print"/>
          <a:srcRect t="12988"/>
          <a:stretch>
            <a:fillRect/>
          </a:stretch>
        </p:blipFill>
        <p:spPr>
          <a:xfrm>
            <a:off x="0" y="0"/>
            <a:ext cx="9144000" cy="5715001"/>
          </a:xfrm>
          <a:prstGeom prst="rect">
            <a:avLst/>
          </a:prstGeom>
        </p:spPr>
      </p:pic>
      <p:pic>
        <p:nvPicPr>
          <p:cNvPr id="4" name="图片 3" descr="1369025_233359298000_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871" b="12666"/>
          <a:stretch>
            <a:fillRect/>
          </a:stretch>
        </p:blipFill>
        <p:spPr>
          <a:xfrm>
            <a:off x="1682750" y="863279"/>
            <a:ext cx="5422900" cy="48517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417514" y="2452420"/>
            <a:ext cx="497417" cy="547326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14932" y="2458220"/>
            <a:ext cx="5467068" cy="54768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50000" tIns="0" rIns="150000" bIns="0" anchor="ctr"/>
          <a:lstStyle/>
          <a:p>
            <a:pPr algn="ctr">
              <a:defRPr/>
            </a:pPr>
            <a:r>
              <a:rPr lang="en-US" altLang="zh-CN" sz="2333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333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333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33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2000" y="1818410"/>
            <a:ext cx="5750118" cy="64606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667" spc="16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33" spc="16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512118" y="1816725"/>
            <a:ext cx="639666" cy="64943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58181" y="3267518"/>
            <a:ext cx="5394048" cy="1410643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000"/>
              </a:lnSpc>
            </a:pP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17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000"/>
              </a:lnSpc>
            </a:pP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17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000"/>
              </a:lnSpc>
            </a:pP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17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4753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e0705b627b44364e33fb5e040229934c321c649"/>
  <p:tag name="ISPRING_SCORM_RATE_SLIDES" val="0"/>
  <p:tag name="ISPRING_SCORM_RATE_QUIZZES" val="0"/>
  <p:tag name="ISPRING_SCORM_PASSING_SCORE" val="0.0000000000"/>
  <p:tag name="GENSWF_OUTPUT_FILE_NAME" val="掌柜近作欧美范58美元模板"/>
  <p:tag name="ISPRING_RESOURCE_PATHS_HASH_2" val="2fdf77c5d37e409c43b411dc42797cefddb5b8a"/>
</p:tagLst>
</file>

<file path=ppt/theme/theme1.xml><?xml version="1.0" encoding="utf-8"?>
<a:theme xmlns:a="http://schemas.openxmlformats.org/drawingml/2006/main" name="藏珠馆 Wholehr.taobao.com 原创商务模板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视点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4283</TotalTime>
  <Words>176</Words>
  <Application>Microsoft Office PowerPoint</Application>
  <PresentationFormat>全屏显示(16:10)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Verdana</vt:lpstr>
      <vt:lpstr>藏珠馆 Wholehr.taobao.com 原创商务模板</vt:lpstr>
      <vt:lpstr>Office Theme</vt:lpstr>
      <vt:lpstr>PowerPoint 演示文稿</vt:lpstr>
      <vt:lpstr>PowerPoint 演示文稿</vt:lpstr>
    </vt:vector>
  </TitlesOfParts>
  <Company>ylmf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301</cp:revision>
  <dcterms:created xsi:type="dcterms:W3CDTF">2012-03-19T16:08:36Z</dcterms:created>
  <dcterms:modified xsi:type="dcterms:W3CDTF">2015-07-21T09:11:40Z</dcterms:modified>
</cp:coreProperties>
</file>