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5F9D7-F8DA-4243-85E6-880281849B00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06EC0-DA0A-4669-BF75-A8F0A4DDBF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017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7469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5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91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973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27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9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12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025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498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390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555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8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868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94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37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654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25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3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04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9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59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72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903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5BD89-6B56-4BA2-B7AB-260D23BD5F99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66D1F-4931-40FE-9644-2E2ACF058D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6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26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984" y="2343247"/>
            <a:ext cx="1625397" cy="16253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96" y="330149"/>
            <a:ext cx="1625397" cy="1625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04" y="292494"/>
            <a:ext cx="1625397" cy="16253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984" y="300715"/>
            <a:ext cx="1625397" cy="16253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076" y="330149"/>
            <a:ext cx="1625397" cy="1625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846" y="4402219"/>
            <a:ext cx="1625397" cy="16253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04" y="4402219"/>
            <a:ext cx="1625397" cy="16253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951" y="2390391"/>
            <a:ext cx="1625397" cy="16253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95" y="2290881"/>
            <a:ext cx="1625397" cy="16253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907" y="2390391"/>
            <a:ext cx="1625397" cy="16253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94" y="4402218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98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620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2015-07-21T10:31:05Z</dcterms:created>
  <dcterms:modified xsi:type="dcterms:W3CDTF">2015-07-21T10:31:11Z</dcterms:modified>
</cp:coreProperties>
</file>