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0BAAB6-5120-4E0E-850B-D2A1C83921AD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1535F3-C920-466D-B8AD-63D3CA0BA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328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9030AC-F797-4FD7-BD72-55907B6B713E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5474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EE888-63FF-424D-84D1-B99253F4A572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6EB4-CCA9-4FB0-A05A-8028504BF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451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EE888-63FF-424D-84D1-B99253F4A572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6EB4-CCA9-4FB0-A05A-8028504BF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252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EE888-63FF-424D-84D1-B99253F4A572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6EB4-CCA9-4FB0-A05A-8028504BF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522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EE888-63FF-424D-84D1-B99253F4A572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6EB4-CCA9-4FB0-A05A-8028504BF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100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EE888-63FF-424D-84D1-B99253F4A572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6EB4-CCA9-4FB0-A05A-8028504BF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532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EE888-63FF-424D-84D1-B99253F4A572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6EB4-CCA9-4FB0-A05A-8028504BF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4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EE888-63FF-424D-84D1-B99253F4A572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6EB4-CCA9-4FB0-A05A-8028504BF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852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EE888-63FF-424D-84D1-B99253F4A572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6EB4-CCA9-4FB0-A05A-8028504BF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359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EE888-63FF-424D-84D1-B99253F4A572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6EB4-CCA9-4FB0-A05A-8028504BF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034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EE888-63FF-424D-84D1-B99253F4A572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6EB4-CCA9-4FB0-A05A-8028504BF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10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EE888-63FF-424D-84D1-B99253F4A572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6EB4-CCA9-4FB0-A05A-8028504BF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67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EE888-63FF-424D-84D1-B99253F4A572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96EB4-CCA9-4FB0-A05A-8028504BF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76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1200" y="0"/>
            <a:ext cx="596900" cy="35083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711200" y="3508375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8100" y="3508375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CEEA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Thank you for your attention.</a:t>
            </a:r>
            <a:endParaRPr lang="zh-CN" altLang="en-US" sz="2800" dirty="0">
              <a:solidFill>
                <a:srgbClr val="CEEA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339975"/>
            <a:ext cx="7788275" cy="1168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20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感谢您的关注！</a:t>
            </a:r>
          </a:p>
        </p:txBody>
      </p:sp>
      <p:sp>
        <p:nvSpPr>
          <p:cNvPr id="8" name="矩形 7"/>
          <p:cNvSpPr/>
          <p:nvPr/>
        </p:nvSpPr>
        <p:spPr>
          <a:xfrm>
            <a:off x="7788275" y="4165600"/>
            <a:ext cx="1009650" cy="6778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7788275" y="2339975"/>
            <a:ext cx="1009650" cy="1168400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flipH="1" flipV="1">
            <a:off x="7788275" y="4843463"/>
            <a:ext cx="1009650" cy="1168400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97925" y="4843463"/>
            <a:ext cx="346075" cy="1168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39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22</Words>
  <Application>Microsoft Office PowerPoint</Application>
  <PresentationFormat>全屏显示(4:3)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2015-07-24T07:20:37Z</dcterms:created>
  <dcterms:modified xsi:type="dcterms:W3CDTF">2015-07-24T07:27:47Z</dcterms:modified>
</cp:coreProperties>
</file>