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600C7-870E-48C1-9744-612A3048990E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EA7EC-763D-4D1B-B8F6-6DBB78E11F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60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855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472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121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991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346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247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16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2897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482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526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5213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412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991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2119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3182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821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641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609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135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804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743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02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875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3BD0E-0CC4-403B-A0DE-A088B5FF88C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12650-6A47-4008-94D1-9937B5C62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07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36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2233613" y="2936875"/>
            <a:ext cx="2312987" cy="2311400"/>
          </a:xfrm>
          <a:prstGeom prst="ellipse">
            <a:avLst/>
          </a:prstGeom>
          <a:solidFill>
            <a:srgbClr val="44D4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156200" y="3906838"/>
            <a:ext cx="1317625" cy="1317625"/>
          </a:xfrm>
          <a:prstGeom prst="ellipse">
            <a:avLst/>
          </a:prstGeom>
          <a:solidFill>
            <a:srgbClr val="44D4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824538" y="3624263"/>
            <a:ext cx="887412" cy="889000"/>
          </a:xfrm>
          <a:prstGeom prst="ellipse">
            <a:avLst/>
          </a:prstGeom>
          <a:solidFill>
            <a:srgbClr val="44D4B2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555875" y="1268413"/>
            <a:ext cx="4052888" cy="4052887"/>
          </a:xfrm>
          <a:prstGeom prst="ellipse">
            <a:avLst/>
          </a:prstGeom>
          <a:solidFill>
            <a:srgbClr val="44D4B2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/>
          </a:p>
        </p:txBody>
      </p:sp>
      <p:sp>
        <p:nvSpPr>
          <p:cNvPr id="3078" name="矩形 32"/>
          <p:cNvSpPr>
            <a:spLocks noChangeArrowheads="1"/>
          </p:cNvSpPr>
          <p:nvPr/>
        </p:nvSpPr>
        <p:spPr bwMode="auto">
          <a:xfrm>
            <a:off x="2987675" y="2290763"/>
            <a:ext cx="3132138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>
                <a:solidFill>
                  <a:srgbClr val="FFFFFF"/>
                </a:solidFill>
                <a:latin typeface="华文中宋" pitchFamily="2" charset="-122"/>
                <a:ea typeface="华文中宋" pitchFamily="2" charset="-122"/>
              </a:rPr>
              <a:t>谢谢大家</a:t>
            </a:r>
            <a:endParaRPr lang="en-US" altLang="zh-CN" sz="6000">
              <a:solidFill>
                <a:srgbClr val="FFFF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09169" y="3966652"/>
            <a:ext cx="3132427" cy="435290"/>
          </a:xfrm>
          <a:prstGeom prst="rect">
            <a:avLst/>
          </a:prstGeom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solidFill>
                  <a:prstClr val="white">
                    <a:alpha val="74000"/>
                  </a:prst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@YOURNAME</a:t>
            </a:r>
            <a:endParaRPr lang="en-US" altLang="zh-CN" sz="1600">
              <a:solidFill>
                <a:prstClr val="white">
                  <a:alpha val="74000"/>
                </a:prst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965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49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71</Words>
  <Application>Microsoft Office PowerPoint</Application>
  <PresentationFormat>全屏显示(4:3)</PresentationFormat>
  <Paragraphs>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华文细黑</vt:lpstr>
      <vt:lpstr>华文中宋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2015-07-24T13:14:43Z</dcterms:created>
  <dcterms:modified xsi:type="dcterms:W3CDTF">2015-07-24T13:15:39Z</dcterms:modified>
</cp:coreProperties>
</file>