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266" y="108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74584-9B27-4E20-98D5-28AC8A30DF2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4DA03-DB16-4143-9965-F113E0B441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24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342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117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679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357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378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455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9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581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91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578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16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93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4967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424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820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602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974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81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196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626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10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21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AE441-8ADC-4774-AA7A-FC9FF97AD7FF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957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6102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2207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012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8164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7073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4529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1212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941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426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28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AE441-8ADC-4774-AA7A-FC9FF97AD7FF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957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462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6180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806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632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165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465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3684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70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6881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8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E3465-C72F-430F-9822-17022ADC3EBE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7017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05867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89332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64075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8367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4566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1623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78034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2464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30976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671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79AC1-2822-4483-BBA0-2AB2AF53B8A1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55476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9328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130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0964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65955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07877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6842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12896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6740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0353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89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EBC92-2349-4E4E-8718-08B85C81D37B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17740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38206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46656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5637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21449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91498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3267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16688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48976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2067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00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2418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7822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4502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97599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09473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9071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470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2856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0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8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695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32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174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195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96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388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171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28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037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892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96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997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41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218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312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3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00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646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5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89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6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5CD89-30F7-45B4-8090-C78EB4639CA9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08778-69B2-4DB7-8DA3-8884F10573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32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7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65"/>
          <p:cNvSpPr>
            <a:spLocks noChangeArrowheads="1"/>
          </p:cNvSpPr>
          <p:nvPr/>
        </p:nvSpPr>
        <p:spPr bwMode="auto">
          <a:xfrm flipH="1">
            <a:off x="1581204" y="5457160"/>
            <a:ext cx="5727100" cy="522877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2554887" y="1193152"/>
            <a:ext cx="4249361" cy="4637934"/>
            <a:chOff x="1999975" y="1193152"/>
            <a:chExt cx="4249361" cy="4637934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2021210" y="3343642"/>
              <a:ext cx="1388521" cy="1874199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843F0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gray">
            <a:xfrm rot="14400000">
              <a:off x="4300692" y="3737091"/>
              <a:ext cx="1332826" cy="202248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843F0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gray">
            <a:xfrm rot="7200000">
              <a:off x="3860000" y="1397707"/>
              <a:ext cx="1309352" cy="1986865"/>
            </a:xfrm>
            <a:custGeom>
              <a:avLst/>
              <a:gdLst/>
              <a:ahLst/>
              <a:cxnLst>
                <a:cxn ang="0">
                  <a:pos x="1233" y="343"/>
                </a:cxn>
                <a:cxn ang="0">
                  <a:pos x="413" y="1764"/>
                </a:cxn>
                <a:cxn ang="0">
                  <a:pos x="0" y="1226"/>
                </a:cxn>
                <a:cxn ang="0">
                  <a:pos x="6" y="1098"/>
                </a:cxn>
                <a:cxn ang="0">
                  <a:pos x="638" y="0"/>
                </a:cxn>
                <a:cxn ang="0">
                  <a:pos x="1233" y="343"/>
                </a:cxn>
                <a:cxn ang="0">
                  <a:pos x="1233" y="343"/>
                </a:cxn>
              </a:cxnLst>
              <a:rect l="0" t="0" r="r" b="b"/>
              <a:pathLst>
                <a:path w="1233" h="1764">
                  <a:moveTo>
                    <a:pt x="1233" y="343"/>
                  </a:moveTo>
                  <a:lnTo>
                    <a:pt x="413" y="1764"/>
                  </a:lnTo>
                  <a:lnTo>
                    <a:pt x="0" y="1226"/>
                  </a:lnTo>
                  <a:lnTo>
                    <a:pt x="6" y="1098"/>
                  </a:lnTo>
                  <a:lnTo>
                    <a:pt x="638" y="0"/>
                  </a:lnTo>
                  <a:lnTo>
                    <a:pt x="1233" y="343"/>
                  </a:lnTo>
                  <a:lnTo>
                    <a:pt x="1233" y="34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843F06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999975" y="1870646"/>
              <a:ext cx="3906445" cy="390644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8000">
                  <a:schemeClr val="bg1"/>
                </a:gs>
                <a:gs pos="93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solidFill>
                <a:srgbClr val="CBCBCB"/>
              </a:solidFill>
            </a:ln>
            <a:effectLst>
              <a:innerShdw blurRad="762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gray">
            <a:xfrm rot="14400000">
              <a:off x="4355615" y="3113588"/>
              <a:ext cx="2358355" cy="1429086"/>
            </a:xfrm>
            <a:custGeom>
              <a:avLst/>
              <a:gdLst/>
              <a:ahLst/>
              <a:cxnLst/>
              <a:rect l="l" t="t" r="r" b="b"/>
              <a:pathLst>
                <a:path w="2358355" h="1429086">
                  <a:moveTo>
                    <a:pt x="2358355" y="727028"/>
                  </a:moveTo>
                  <a:lnTo>
                    <a:pt x="1769432" y="1429086"/>
                  </a:lnTo>
                  <a:lnTo>
                    <a:pt x="1769433" y="1109739"/>
                  </a:lnTo>
                  <a:lnTo>
                    <a:pt x="536230" y="1109740"/>
                  </a:lnTo>
                  <a:lnTo>
                    <a:pt x="536230" y="1112755"/>
                  </a:lnTo>
                  <a:lnTo>
                    <a:pt x="500481" y="1104733"/>
                  </a:lnTo>
                  <a:lnTo>
                    <a:pt x="465816" y="1092127"/>
                  </a:lnTo>
                  <a:lnTo>
                    <a:pt x="434401" y="1066915"/>
                  </a:lnTo>
                  <a:lnTo>
                    <a:pt x="402985" y="1029098"/>
                  </a:lnTo>
                  <a:lnTo>
                    <a:pt x="367236" y="979820"/>
                  </a:lnTo>
                  <a:lnTo>
                    <a:pt x="331487" y="917937"/>
                  </a:lnTo>
                  <a:lnTo>
                    <a:pt x="292489" y="838864"/>
                  </a:lnTo>
                  <a:lnTo>
                    <a:pt x="245908" y="742601"/>
                  </a:lnTo>
                  <a:lnTo>
                    <a:pt x="198243" y="634878"/>
                  </a:lnTo>
                  <a:lnTo>
                    <a:pt x="139745" y="501943"/>
                  </a:lnTo>
                  <a:lnTo>
                    <a:pt x="103996" y="422870"/>
                  </a:lnTo>
                  <a:lnTo>
                    <a:pt x="31416" y="241804"/>
                  </a:lnTo>
                  <a:lnTo>
                    <a:pt x="2167" y="145541"/>
                  </a:lnTo>
                  <a:lnTo>
                    <a:pt x="0" y="68760"/>
                  </a:lnTo>
                  <a:lnTo>
                    <a:pt x="16249" y="0"/>
                  </a:lnTo>
                  <a:lnTo>
                    <a:pt x="16249" y="49278"/>
                  </a:lnTo>
                  <a:lnTo>
                    <a:pt x="16250" y="82511"/>
                  </a:lnTo>
                  <a:lnTo>
                    <a:pt x="16250" y="113453"/>
                  </a:lnTo>
                  <a:lnTo>
                    <a:pt x="19499" y="144394"/>
                  </a:lnTo>
                  <a:lnTo>
                    <a:pt x="31415" y="185650"/>
                  </a:lnTo>
                  <a:lnTo>
                    <a:pt x="57415" y="226906"/>
                  </a:lnTo>
                  <a:lnTo>
                    <a:pt x="92080" y="264723"/>
                  </a:lnTo>
                  <a:lnTo>
                    <a:pt x="135412" y="297957"/>
                  </a:lnTo>
                  <a:lnTo>
                    <a:pt x="194993" y="318585"/>
                  </a:lnTo>
                  <a:lnTo>
                    <a:pt x="265407" y="323169"/>
                  </a:lnTo>
                  <a:lnTo>
                    <a:pt x="477917" y="325866"/>
                  </a:lnTo>
                  <a:lnTo>
                    <a:pt x="477899" y="323992"/>
                  </a:lnTo>
                  <a:lnTo>
                    <a:pt x="1769432" y="323991"/>
                  </a:lnTo>
                  <a:lnTo>
                    <a:pt x="1769432" y="24969"/>
                  </a:lnTo>
                  <a:close/>
                </a:path>
              </a:pathLst>
            </a:custGeom>
            <a:gradFill flip="none" rotWithShape="1">
              <a:gsLst>
                <a:gs pos="78000">
                  <a:schemeClr val="accent6">
                    <a:lumMod val="75000"/>
                  </a:schemeClr>
                </a:gs>
                <a:gs pos="29000">
                  <a:srgbClr val="FFC000"/>
                </a:gs>
                <a:gs pos="99000">
                  <a:schemeClr val="accent6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solidFill>
                <a:schemeClr val="accent6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innerShdw blurRad="63500" dist="25400" dir="16200000">
                <a:schemeClr val="accent6">
                  <a:lumMod val="50000"/>
                  <a:alpha val="87000"/>
                </a:schemeClr>
              </a:inn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gray">
            <a:xfrm>
              <a:off x="2013597" y="4493568"/>
              <a:ext cx="2392611" cy="1337518"/>
            </a:xfrm>
            <a:custGeom>
              <a:avLst/>
              <a:gdLst/>
              <a:ahLst/>
              <a:cxnLst/>
              <a:rect l="l" t="t" r="r" b="b"/>
              <a:pathLst>
                <a:path w="2392611" h="1337518">
                  <a:moveTo>
                    <a:pt x="16886" y="0"/>
                  </a:moveTo>
                  <a:lnTo>
                    <a:pt x="16886" y="46656"/>
                  </a:lnTo>
                  <a:lnTo>
                    <a:pt x="16886" y="78122"/>
                  </a:lnTo>
                  <a:lnTo>
                    <a:pt x="16886" y="107418"/>
                  </a:lnTo>
                  <a:lnTo>
                    <a:pt x="20263" y="136714"/>
                  </a:lnTo>
                  <a:lnTo>
                    <a:pt x="32646" y="175776"/>
                  </a:lnTo>
                  <a:lnTo>
                    <a:pt x="59664" y="214837"/>
                  </a:lnTo>
                  <a:lnTo>
                    <a:pt x="95687" y="250643"/>
                  </a:lnTo>
                  <a:lnTo>
                    <a:pt x="140716" y="282109"/>
                  </a:lnTo>
                  <a:lnTo>
                    <a:pt x="202631" y="301640"/>
                  </a:lnTo>
                  <a:lnTo>
                    <a:pt x="275804" y="305980"/>
                  </a:lnTo>
                  <a:lnTo>
                    <a:pt x="542754" y="309068"/>
                  </a:lnTo>
                  <a:lnTo>
                    <a:pt x="1779043" y="309068"/>
                  </a:lnTo>
                  <a:lnTo>
                    <a:pt x="1779043" y="9896"/>
                  </a:lnTo>
                  <a:lnTo>
                    <a:pt x="2392611" y="673708"/>
                  </a:lnTo>
                  <a:lnTo>
                    <a:pt x="1779043" y="1337518"/>
                  </a:lnTo>
                  <a:lnTo>
                    <a:pt x="1779043" y="1053571"/>
                  </a:lnTo>
                  <a:lnTo>
                    <a:pt x="559550" y="1053571"/>
                  </a:lnTo>
                  <a:lnTo>
                    <a:pt x="557236" y="1037760"/>
                  </a:lnTo>
                  <a:lnTo>
                    <a:pt x="557236" y="1053571"/>
                  </a:lnTo>
                  <a:lnTo>
                    <a:pt x="520087" y="1045976"/>
                  </a:lnTo>
                  <a:lnTo>
                    <a:pt x="484063" y="1034041"/>
                  </a:lnTo>
                  <a:lnTo>
                    <a:pt x="451417" y="1010170"/>
                  </a:lnTo>
                  <a:lnTo>
                    <a:pt x="418771" y="974364"/>
                  </a:lnTo>
                  <a:lnTo>
                    <a:pt x="381622" y="927707"/>
                  </a:lnTo>
                  <a:lnTo>
                    <a:pt x="344473" y="869115"/>
                  </a:lnTo>
                  <a:lnTo>
                    <a:pt x="303947" y="794247"/>
                  </a:lnTo>
                  <a:lnTo>
                    <a:pt x="255540" y="703104"/>
                  </a:lnTo>
                  <a:lnTo>
                    <a:pt x="206008" y="601111"/>
                  </a:lnTo>
                  <a:lnTo>
                    <a:pt x="145219" y="475246"/>
                  </a:lnTo>
                  <a:lnTo>
                    <a:pt x="108070" y="400379"/>
                  </a:lnTo>
                  <a:lnTo>
                    <a:pt x="32646" y="228943"/>
                  </a:lnTo>
                  <a:lnTo>
                    <a:pt x="2251" y="137799"/>
                  </a:lnTo>
                  <a:lnTo>
                    <a:pt x="0" y="65102"/>
                  </a:lnTo>
                  <a:close/>
                </a:path>
              </a:pathLst>
            </a:custGeom>
            <a:gradFill flip="none" rotWithShape="1">
              <a:gsLst>
                <a:gs pos="78000">
                  <a:schemeClr val="accent6">
                    <a:lumMod val="75000"/>
                  </a:schemeClr>
                </a:gs>
                <a:gs pos="29000">
                  <a:srgbClr val="FFC000"/>
                </a:gs>
                <a:gs pos="99000">
                  <a:schemeClr val="accent6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solidFill>
                <a:schemeClr val="accent6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innerShdw blurRad="63500" dist="25400" dir="16200000">
                <a:schemeClr val="accent6">
                  <a:lumMod val="50000"/>
                  <a:alpha val="87000"/>
                </a:schemeClr>
              </a:inn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gray">
            <a:xfrm rot="7200000">
              <a:off x="2295073" y="1634785"/>
              <a:ext cx="2303210" cy="1419944"/>
            </a:xfrm>
            <a:custGeom>
              <a:avLst/>
              <a:gdLst/>
              <a:ahLst/>
              <a:cxnLst/>
              <a:rect l="l" t="t" r="r" b="b"/>
              <a:pathLst>
                <a:path w="2303210" h="1419944">
                  <a:moveTo>
                    <a:pt x="368944" y="901770"/>
                  </a:moveTo>
                  <a:lnTo>
                    <a:pt x="325539" y="824089"/>
                  </a:lnTo>
                  <a:lnTo>
                    <a:pt x="273694" y="729521"/>
                  </a:lnTo>
                  <a:lnTo>
                    <a:pt x="220643" y="623696"/>
                  </a:lnTo>
                  <a:lnTo>
                    <a:pt x="155535" y="493103"/>
                  </a:lnTo>
                  <a:lnTo>
                    <a:pt x="115747" y="415422"/>
                  </a:lnTo>
                  <a:lnTo>
                    <a:pt x="34965" y="237545"/>
                  </a:lnTo>
                  <a:lnTo>
                    <a:pt x="2411" y="142978"/>
                  </a:lnTo>
                  <a:lnTo>
                    <a:pt x="0" y="67549"/>
                  </a:lnTo>
                  <a:lnTo>
                    <a:pt x="18085" y="0"/>
                  </a:lnTo>
                  <a:lnTo>
                    <a:pt x="18085" y="48410"/>
                  </a:lnTo>
                  <a:lnTo>
                    <a:pt x="18085" y="81058"/>
                  </a:lnTo>
                  <a:lnTo>
                    <a:pt x="18086" y="111455"/>
                  </a:lnTo>
                  <a:lnTo>
                    <a:pt x="21703" y="141852"/>
                  </a:lnTo>
                  <a:lnTo>
                    <a:pt x="34965" y="182381"/>
                  </a:lnTo>
                  <a:lnTo>
                    <a:pt x="63902" y="222910"/>
                  </a:lnTo>
                  <a:lnTo>
                    <a:pt x="102484" y="260061"/>
                  </a:lnTo>
                  <a:lnTo>
                    <a:pt x="150712" y="292709"/>
                  </a:lnTo>
                  <a:lnTo>
                    <a:pt x="217026" y="312974"/>
                  </a:lnTo>
                  <a:lnTo>
                    <a:pt x="295396" y="317477"/>
                  </a:lnTo>
                  <a:lnTo>
                    <a:pt x="520278" y="319997"/>
                  </a:lnTo>
                  <a:lnTo>
                    <a:pt x="1724659" y="319997"/>
                  </a:lnTo>
                  <a:lnTo>
                    <a:pt x="1724659" y="37513"/>
                  </a:lnTo>
                  <a:lnTo>
                    <a:pt x="2303210" y="728729"/>
                  </a:lnTo>
                  <a:lnTo>
                    <a:pt x="1724659" y="1419944"/>
                  </a:lnTo>
                  <a:lnTo>
                    <a:pt x="1724659" y="1093428"/>
                  </a:lnTo>
                  <a:lnTo>
                    <a:pt x="565181" y="1093428"/>
                  </a:lnTo>
                  <a:lnTo>
                    <a:pt x="564289" y="1086713"/>
                  </a:lnTo>
                  <a:lnTo>
                    <a:pt x="557033" y="1085276"/>
                  </a:lnTo>
                  <a:lnTo>
                    <a:pt x="518451" y="1072892"/>
                  </a:lnTo>
                  <a:lnTo>
                    <a:pt x="483485" y="1048124"/>
                  </a:lnTo>
                  <a:lnTo>
                    <a:pt x="448520" y="1010973"/>
                  </a:lnTo>
                  <a:lnTo>
                    <a:pt x="408732" y="962563"/>
                  </a:lnTo>
                  <a:close/>
                </a:path>
              </a:pathLst>
            </a:custGeom>
            <a:gradFill flip="none" rotWithShape="1">
              <a:gsLst>
                <a:gs pos="78000">
                  <a:schemeClr val="accent6">
                    <a:lumMod val="75000"/>
                  </a:schemeClr>
                </a:gs>
                <a:gs pos="29000">
                  <a:srgbClr val="FFC000"/>
                </a:gs>
                <a:gs pos="99000">
                  <a:schemeClr val="accent6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solidFill>
                <a:schemeClr val="accent6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innerShdw blurRad="63500" dist="25400" dir="16200000">
                <a:schemeClr val="accent6">
                  <a:lumMod val="50000"/>
                  <a:alpha val="87000"/>
                </a:schemeClr>
              </a:innerShdw>
            </a:effec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363020" y="3429000"/>
            <a:ext cx="1907908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26712" y="3864009"/>
            <a:ext cx="2160240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rot="202353">
            <a:off x="3261761" y="2643779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36" name="TextBox 35"/>
          <p:cNvSpPr txBox="1"/>
          <p:nvPr/>
        </p:nvSpPr>
        <p:spPr>
          <a:xfrm rot="19870564">
            <a:off x="5335003" y="3036450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851920" y="497310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573" y="4736666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04441" y="1412776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8224" y="4566693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95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51" name="组合 50"/>
          <p:cNvGrpSpPr/>
          <p:nvPr/>
        </p:nvGrpSpPr>
        <p:grpSpPr>
          <a:xfrm>
            <a:off x="5650170" y="3419048"/>
            <a:ext cx="1317926" cy="3438952"/>
            <a:chOff x="5650170" y="3419048"/>
            <a:chExt cx="1317926" cy="343895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1" name="等腰三角形 20"/>
            <p:cNvSpPr/>
            <p:nvPr/>
          </p:nvSpPr>
          <p:spPr>
            <a:xfrm>
              <a:off x="6179127" y="4699122"/>
              <a:ext cx="260012" cy="231030"/>
            </a:xfrm>
            <a:prstGeom prst="triangle">
              <a:avLst/>
            </a:prstGeom>
            <a:solidFill>
              <a:srgbClr val="DCEB4B"/>
            </a:solidFill>
            <a:ln w="1270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306466" y="4930152"/>
              <a:ext cx="5336" cy="1927848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5650170" y="3419048"/>
              <a:ext cx="1317926" cy="1317929"/>
              <a:chOff x="3133055" y="1546405"/>
              <a:chExt cx="1559482" cy="1559485"/>
            </a:xfrm>
          </p:grpSpPr>
          <p:sp>
            <p:nvSpPr>
              <p:cNvPr id="13" name="椭圆 12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290903" y="1899770"/>
                <a:ext cx="1231161" cy="1133477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 rot="5736371">
                <a:off x="2934093" y="2108033"/>
                <a:ext cx="934219" cy="42297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783438" y="2628698"/>
            <a:ext cx="1296144" cy="4229302"/>
            <a:chOff x="1956383" y="2076545"/>
            <a:chExt cx="1296144" cy="422930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" name="等腰三角形 1"/>
            <p:cNvSpPr/>
            <p:nvPr/>
          </p:nvSpPr>
          <p:spPr>
            <a:xfrm>
              <a:off x="2474449" y="3331646"/>
              <a:ext cx="260012" cy="23103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956383" y="2076545"/>
              <a:ext cx="1296144" cy="1296148"/>
              <a:chOff x="3133055" y="1546405"/>
              <a:chExt cx="1559482" cy="1559485"/>
            </a:xfrm>
          </p:grpSpPr>
          <p:sp>
            <p:nvSpPr>
              <p:cNvPr id="7" name="椭圆 6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68807" y="2200788"/>
                <a:ext cx="1109764" cy="814821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40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 rot="5400000">
                <a:off x="2952481" y="2071690"/>
                <a:ext cx="883048" cy="411904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 flipH="1">
              <a:off x="2580391" y="3562676"/>
              <a:ext cx="19760" cy="2743171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835696" y="3762576"/>
            <a:ext cx="1299442" cy="3095424"/>
            <a:chOff x="1835696" y="3762576"/>
            <a:chExt cx="1299442" cy="3095424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1" name="等腰三角形 30"/>
            <p:cNvSpPr/>
            <p:nvPr/>
          </p:nvSpPr>
          <p:spPr>
            <a:xfrm>
              <a:off x="2355411" y="5045522"/>
              <a:ext cx="260012" cy="231030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accent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2480676" y="5276552"/>
              <a:ext cx="4742" cy="1581448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1835696" y="3762576"/>
              <a:ext cx="1299442" cy="1299445"/>
              <a:chOff x="3133055" y="1546405"/>
              <a:chExt cx="1559482" cy="1559485"/>
            </a:xfrm>
          </p:grpSpPr>
          <p:sp>
            <p:nvSpPr>
              <p:cNvPr id="27" name="椭圆 26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rgbClr val="1E54C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331618" y="2203387"/>
                <a:ext cx="1215555" cy="851384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 rot="5400000">
                <a:off x="2957004" y="2120464"/>
                <a:ext cx="798455" cy="345275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4031365" y="2952328"/>
            <a:ext cx="80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85272" y="4065980"/>
            <a:ext cx="80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08988" y="3724069"/>
            <a:ext cx="80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19672" y="2592428"/>
            <a:ext cx="177547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63888" y="1440300"/>
            <a:ext cx="177547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04841" y="2207967"/>
            <a:ext cx="177547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547664" y="2526287"/>
            <a:ext cx="679939" cy="1406769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tx2">
                <a:lumMod val="60000"/>
                <a:lumOff val="4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3491880" y="1374159"/>
            <a:ext cx="679939" cy="1406769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accent6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5476237" y="2166247"/>
            <a:ext cx="679939" cy="1406769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rgbClr val="91A721"/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60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0" y="4437112"/>
            <a:ext cx="9144000" cy="432048"/>
          </a:xfrm>
          <a:prstGeom prst="rect">
            <a:avLst/>
          </a:prstGeom>
          <a:gradFill flip="none" rotWithShape="1">
            <a:gsLst>
              <a:gs pos="42000">
                <a:schemeClr val="bg1">
                  <a:lumMod val="85000"/>
                </a:schemeClr>
              </a:gs>
              <a:gs pos="0">
                <a:schemeClr val="tx1">
                  <a:lumMod val="85000"/>
                  <a:lumOff val="15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1220556" y="2415189"/>
            <a:ext cx="2182071" cy="2391078"/>
            <a:chOff x="1220556" y="2415189"/>
            <a:chExt cx="2182071" cy="2391078"/>
          </a:xfrm>
        </p:grpSpPr>
        <p:sp>
          <p:nvSpPr>
            <p:cNvPr id="15" name="矩形 19"/>
            <p:cNvSpPr/>
            <p:nvPr/>
          </p:nvSpPr>
          <p:spPr>
            <a:xfrm flipV="1">
              <a:off x="1220556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0"/>
                  </a:schemeClr>
                </a:gs>
                <a:gs pos="0">
                  <a:schemeClr val="accent6">
                    <a:alpha val="92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19133" y="2415189"/>
              <a:ext cx="1359686" cy="1359690"/>
              <a:chOff x="3133055" y="1546405"/>
              <a:chExt cx="1559482" cy="1559485"/>
            </a:xfrm>
          </p:grpSpPr>
          <p:sp>
            <p:nvSpPr>
              <p:cNvPr id="18" name="椭圆 17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368807" y="2200788"/>
                <a:ext cx="1109764" cy="814821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40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5107820">
                <a:off x="3026358" y="1927489"/>
                <a:ext cx="1109764" cy="814822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134398" y="4500009"/>
              <a:ext cx="306258" cy="306258"/>
              <a:chOff x="4358418" y="2619975"/>
              <a:chExt cx="409163" cy="409163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358418" y="2619975"/>
                <a:ext cx="409163" cy="40916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 rot="1267204">
                <a:off x="4415118" y="2671937"/>
                <a:ext cx="301040" cy="301040"/>
                <a:chOff x="3518404" y="1580443"/>
                <a:chExt cx="1276350" cy="1276350"/>
              </a:xfrm>
            </p:grpSpPr>
            <p:sp>
              <p:nvSpPr>
                <p:cNvPr id="25" name="椭圆 24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7000">
                      <a:schemeClr val="accent6"/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61" name="组合 60"/>
          <p:cNvGrpSpPr/>
          <p:nvPr/>
        </p:nvGrpSpPr>
        <p:grpSpPr>
          <a:xfrm>
            <a:off x="3461427" y="2415188"/>
            <a:ext cx="2182071" cy="2391079"/>
            <a:chOff x="3461427" y="2415188"/>
            <a:chExt cx="2182071" cy="2391079"/>
          </a:xfrm>
        </p:grpSpPr>
        <p:sp>
          <p:nvSpPr>
            <p:cNvPr id="33" name="矩形 19"/>
            <p:cNvSpPr/>
            <p:nvPr/>
          </p:nvSpPr>
          <p:spPr>
            <a:xfrm flipV="1">
              <a:off x="346142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52000"/>
                  </a:schemeClr>
                </a:gs>
                <a:gs pos="0">
                  <a:srgbClr val="C5F418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368002" y="4500009"/>
              <a:ext cx="306258" cy="306258"/>
              <a:chOff x="6365007" y="1557256"/>
              <a:chExt cx="306258" cy="30625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A4DD47"/>
                  </a:gs>
                  <a:gs pos="47000">
                    <a:srgbClr val="729B15"/>
                  </a:gs>
                  <a:gs pos="82000">
                    <a:srgbClr val="4C680E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860390" y="2415188"/>
              <a:ext cx="1317926" cy="1317929"/>
              <a:chOff x="3133055" y="1546405"/>
              <a:chExt cx="1559482" cy="1559485"/>
            </a:xfrm>
          </p:grpSpPr>
          <p:sp>
            <p:nvSpPr>
              <p:cNvPr id="35" name="椭圆 34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srgbClr val="59672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290903" y="1899770"/>
                <a:ext cx="1231161" cy="1133477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 rot="5736371">
                <a:off x="2934093" y="2108033"/>
                <a:ext cx="934219" cy="42297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702297" y="2415188"/>
            <a:ext cx="2182071" cy="2391079"/>
            <a:chOff x="5702297" y="2415188"/>
            <a:chExt cx="2182071" cy="2391079"/>
          </a:xfrm>
        </p:grpSpPr>
        <p:sp>
          <p:nvSpPr>
            <p:cNvPr id="44" name="矩形 19"/>
            <p:cNvSpPr/>
            <p:nvPr/>
          </p:nvSpPr>
          <p:spPr>
            <a:xfrm flipV="1">
              <a:off x="570229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52000"/>
                  </a:schemeClr>
                </a:gs>
                <a:gs pos="0">
                  <a:srgbClr val="33CAF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140646" y="2415188"/>
              <a:ext cx="1299442" cy="1299445"/>
              <a:chOff x="3133055" y="1546405"/>
              <a:chExt cx="1559482" cy="1559485"/>
            </a:xfrm>
          </p:grpSpPr>
          <p:sp>
            <p:nvSpPr>
              <p:cNvPr id="40" name="椭圆 39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rgbClr val="1E54CC"/>
                </a:solidFill>
              </a:ln>
              <a:effectLst>
                <a:outerShdw blurRad="50800" dist="38100" dir="5400000" algn="t" rotWithShape="0">
                  <a:schemeClr val="tx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331618" y="2203387"/>
                <a:ext cx="1169475" cy="851384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 rot="5400000">
                <a:off x="2957004" y="2120464"/>
                <a:ext cx="798455" cy="345275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640204" y="4500009"/>
              <a:ext cx="306258" cy="306258"/>
              <a:chOff x="6365007" y="1557256"/>
              <a:chExt cx="306258" cy="30625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33CAFF"/>
                  </a:gs>
                  <a:gs pos="47000">
                    <a:srgbClr val="0081E2"/>
                  </a:gs>
                  <a:gs pos="82000">
                    <a:srgbClr val="0070C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1814914" y="2864855"/>
            <a:ext cx="993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055785" y="2823687"/>
            <a:ext cx="993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296655" y="2806941"/>
            <a:ext cx="993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57" name="任意多边形 56"/>
          <p:cNvSpPr/>
          <p:nvPr/>
        </p:nvSpPr>
        <p:spPr>
          <a:xfrm rot="5400000">
            <a:off x="2860394" y="1649485"/>
            <a:ext cx="206868" cy="1406769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accent6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5400000">
            <a:off x="5123057" y="1649485"/>
            <a:ext cx="206868" cy="1406769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rgbClr val="91A721"/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5400000">
            <a:off x="7412932" y="1649485"/>
            <a:ext cx="206868" cy="1406769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tx2">
                <a:lumMod val="60000"/>
                <a:lumOff val="4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2172385" y="1403362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437723" y="1403362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690212" y="1403362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>
            <a:stCxn id="26" idx="6"/>
          </p:cNvCxnSpPr>
          <p:nvPr/>
        </p:nvCxnSpPr>
        <p:spPr>
          <a:xfrm>
            <a:off x="2360682" y="4740152"/>
            <a:ext cx="431583" cy="417040"/>
          </a:xfrm>
          <a:prstGeom prst="line">
            <a:avLst/>
          </a:prstGeom>
          <a:noFill/>
          <a:ln w="12700">
            <a:solidFill>
              <a:schemeClr val="accent6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588556" y="4716654"/>
            <a:ext cx="431583" cy="417040"/>
          </a:xfrm>
          <a:prstGeom prst="line">
            <a:avLst/>
          </a:prstGeom>
          <a:noFill/>
          <a:ln w="12700">
            <a:solidFill>
              <a:srgbClr val="91A721"/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867927" y="4716654"/>
            <a:ext cx="431583" cy="417040"/>
          </a:xfrm>
          <a:prstGeom prst="line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1" name="TextBox 70"/>
          <p:cNvSpPr txBox="1"/>
          <p:nvPr/>
        </p:nvSpPr>
        <p:spPr>
          <a:xfrm>
            <a:off x="2083010" y="5229200"/>
            <a:ext cx="177547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303440" y="5229200"/>
            <a:ext cx="177547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68937" y="5229200"/>
            <a:ext cx="177547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03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19"/>
          <p:cNvSpPr/>
          <p:nvPr/>
        </p:nvSpPr>
        <p:spPr>
          <a:xfrm>
            <a:off x="1139553" y="4987213"/>
            <a:ext cx="3166192" cy="1682147"/>
          </a:xfrm>
          <a:custGeom>
            <a:avLst/>
            <a:gdLst>
              <a:gd name="connsiteX0" fmla="*/ 0 w 1374870"/>
              <a:gd name="connsiteY0" fmla="*/ 0 h 1513224"/>
              <a:gd name="connsiteX1" fmla="*/ 1374870 w 1374870"/>
              <a:gd name="connsiteY1" fmla="*/ 0 h 1513224"/>
              <a:gd name="connsiteX2" fmla="*/ 1374870 w 1374870"/>
              <a:gd name="connsiteY2" fmla="*/ 1513224 h 1513224"/>
              <a:gd name="connsiteX3" fmla="*/ 0 w 1374870"/>
              <a:gd name="connsiteY3" fmla="*/ 1513224 h 1513224"/>
              <a:gd name="connsiteX4" fmla="*/ 0 w 1374870"/>
              <a:gd name="connsiteY4" fmla="*/ 0 h 1513224"/>
              <a:gd name="connsiteX0" fmla="*/ 0 w 2520918"/>
              <a:gd name="connsiteY0" fmla="*/ 0 h 1537608"/>
              <a:gd name="connsiteX1" fmla="*/ 1374870 w 2520918"/>
              <a:gd name="connsiteY1" fmla="*/ 0 h 1537608"/>
              <a:gd name="connsiteX2" fmla="*/ 2520918 w 2520918"/>
              <a:gd name="connsiteY2" fmla="*/ 1537608 h 1537608"/>
              <a:gd name="connsiteX3" fmla="*/ 0 w 2520918"/>
              <a:gd name="connsiteY3" fmla="*/ 1513224 h 1537608"/>
              <a:gd name="connsiteX4" fmla="*/ 0 w 2520918"/>
              <a:gd name="connsiteY4" fmla="*/ 0 h 1537608"/>
              <a:gd name="connsiteX0" fmla="*/ 999744 w 3520662"/>
              <a:gd name="connsiteY0" fmla="*/ 0 h 1549800"/>
              <a:gd name="connsiteX1" fmla="*/ 2374614 w 3520662"/>
              <a:gd name="connsiteY1" fmla="*/ 0 h 1549800"/>
              <a:gd name="connsiteX2" fmla="*/ 3520662 w 3520662"/>
              <a:gd name="connsiteY2" fmla="*/ 1537608 h 1549800"/>
              <a:gd name="connsiteX3" fmla="*/ 0 w 3520662"/>
              <a:gd name="connsiteY3" fmla="*/ 1549800 h 1549800"/>
              <a:gd name="connsiteX4" fmla="*/ 999744 w 3520662"/>
              <a:gd name="connsiteY4" fmla="*/ 0 h 1549800"/>
              <a:gd name="connsiteX0" fmla="*/ 1276470 w 3520662"/>
              <a:gd name="connsiteY0" fmla="*/ 0 h 1573863"/>
              <a:gd name="connsiteX1" fmla="*/ 2374614 w 3520662"/>
              <a:gd name="connsiteY1" fmla="*/ 24063 h 1573863"/>
              <a:gd name="connsiteX2" fmla="*/ 3520662 w 3520662"/>
              <a:gd name="connsiteY2" fmla="*/ 1561671 h 1573863"/>
              <a:gd name="connsiteX3" fmla="*/ 0 w 3520662"/>
              <a:gd name="connsiteY3" fmla="*/ 1573863 h 1573863"/>
              <a:gd name="connsiteX4" fmla="*/ 1276470 w 3520662"/>
              <a:gd name="connsiteY4" fmla="*/ 0 h 1573863"/>
              <a:gd name="connsiteX0" fmla="*/ 1276470 w 3520662"/>
              <a:gd name="connsiteY0" fmla="*/ 84221 h 1658084"/>
              <a:gd name="connsiteX1" fmla="*/ 2061793 w 3520662"/>
              <a:gd name="connsiteY1" fmla="*/ 0 h 1658084"/>
              <a:gd name="connsiteX2" fmla="*/ 3520662 w 3520662"/>
              <a:gd name="connsiteY2" fmla="*/ 1645892 h 1658084"/>
              <a:gd name="connsiteX3" fmla="*/ 0 w 3520662"/>
              <a:gd name="connsiteY3" fmla="*/ 1658084 h 1658084"/>
              <a:gd name="connsiteX4" fmla="*/ 1276470 w 3520662"/>
              <a:gd name="connsiteY4" fmla="*/ 84221 h 1658084"/>
              <a:gd name="connsiteX0" fmla="*/ 1300534 w 3520662"/>
              <a:gd name="connsiteY0" fmla="*/ 0 h 1682147"/>
              <a:gd name="connsiteX1" fmla="*/ 2061793 w 3520662"/>
              <a:gd name="connsiteY1" fmla="*/ 24063 h 1682147"/>
              <a:gd name="connsiteX2" fmla="*/ 3520662 w 3520662"/>
              <a:gd name="connsiteY2" fmla="*/ 1669955 h 1682147"/>
              <a:gd name="connsiteX3" fmla="*/ 0 w 3520662"/>
              <a:gd name="connsiteY3" fmla="*/ 1682147 h 1682147"/>
              <a:gd name="connsiteX4" fmla="*/ 1300534 w 3520662"/>
              <a:gd name="connsiteY4" fmla="*/ 0 h 1682147"/>
              <a:gd name="connsiteX0" fmla="*/ 1300534 w 3171746"/>
              <a:gd name="connsiteY0" fmla="*/ 0 h 1682147"/>
              <a:gd name="connsiteX1" fmla="*/ 2061793 w 3171746"/>
              <a:gd name="connsiteY1" fmla="*/ 24063 h 1682147"/>
              <a:gd name="connsiteX2" fmla="*/ 3171746 w 3171746"/>
              <a:gd name="connsiteY2" fmla="*/ 1669955 h 1682147"/>
              <a:gd name="connsiteX3" fmla="*/ 0 w 3171746"/>
              <a:gd name="connsiteY3" fmla="*/ 1682147 h 1682147"/>
              <a:gd name="connsiteX4" fmla="*/ 1300534 w 3171746"/>
              <a:gd name="connsiteY4" fmla="*/ 0 h 1682147"/>
              <a:gd name="connsiteX0" fmla="*/ 1083965 w 2955177"/>
              <a:gd name="connsiteY0" fmla="*/ 0 h 1682147"/>
              <a:gd name="connsiteX1" fmla="*/ 1845224 w 2955177"/>
              <a:gd name="connsiteY1" fmla="*/ 24063 h 1682147"/>
              <a:gd name="connsiteX2" fmla="*/ 2955177 w 2955177"/>
              <a:gd name="connsiteY2" fmla="*/ 1669955 h 1682147"/>
              <a:gd name="connsiteX3" fmla="*/ 0 w 2955177"/>
              <a:gd name="connsiteY3" fmla="*/ 1682147 h 1682147"/>
              <a:gd name="connsiteX4" fmla="*/ 1083965 w 2955177"/>
              <a:gd name="connsiteY4" fmla="*/ 0 h 1682147"/>
              <a:gd name="connsiteX0" fmla="*/ 1083965 w 3166192"/>
              <a:gd name="connsiteY0" fmla="*/ 0 h 1682147"/>
              <a:gd name="connsiteX1" fmla="*/ 1845224 w 3166192"/>
              <a:gd name="connsiteY1" fmla="*/ 24063 h 1682147"/>
              <a:gd name="connsiteX2" fmla="*/ 3166192 w 3166192"/>
              <a:gd name="connsiteY2" fmla="*/ 1669955 h 1682147"/>
              <a:gd name="connsiteX3" fmla="*/ 0 w 3166192"/>
              <a:gd name="connsiteY3" fmla="*/ 1682147 h 1682147"/>
              <a:gd name="connsiteX4" fmla="*/ 1083965 w 3166192"/>
              <a:gd name="connsiteY4" fmla="*/ 0 h 168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6192" h="1682147">
                <a:moveTo>
                  <a:pt x="1083965" y="0"/>
                </a:moveTo>
                <a:lnTo>
                  <a:pt x="1845224" y="24063"/>
                </a:lnTo>
                <a:lnTo>
                  <a:pt x="3166192" y="1669955"/>
                </a:lnTo>
                <a:lnTo>
                  <a:pt x="0" y="1682147"/>
                </a:lnTo>
                <a:lnTo>
                  <a:pt x="1083965" y="0"/>
                </a:lnTo>
                <a:close/>
              </a:path>
            </a:pathLst>
          </a:custGeom>
          <a:gradFill flip="none" rotWithShape="1">
            <a:gsLst>
              <a:gs pos="77000">
                <a:schemeClr val="bg1">
                  <a:alpha val="52000"/>
                </a:schemeClr>
              </a:gs>
              <a:gs pos="0">
                <a:schemeClr val="accent6">
                  <a:alpha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矩形 19"/>
          <p:cNvSpPr/>
          <p:nvPr/>
        </p:nvSpPr>
        <p:spPr>
          <a:xfrm>
            <a:off x="3992645" y="1772816"/>
            <a:ext cx="3259977" cy="1682147"/>
          </a:xfrm>
          <a:custGeom>
            <a:avLst/>
            <a:gdLst>
              <a:gd name="connsiteX0" fmla="*/ 0 w 1374870"/>
              <a:gd name="connsiteY0" fmla="*/ 0 h 1513224"/>
              <a:gd name="connsiteX1" fmla="*/ 1374870 w 1374870"/>
              <a:gd name="connsiteY1" fmla="*/ 0 h 1513224"/>
              <a:gd name="connsiteX2" fmla="*/ 1374870 w 1374870"/>
              <a:gd name="connsiteY2" fmla="*/ 1513224 h 1513224"/>
              <a:gd name="connsiteX3" fmla="*/ 0 w 1374870"/>
              <a:gd name="connsiteY3" fmla="*/ 1513224 h 1513224"/>
              <a:gd name="connsiteX4" fmla="*/ 0 w 1374870"/>
              <a:gd name="connsiteY4" fmla="*/ 0 h 1513224"/>
              <a:gd name="connsiteX0" fmla="*/ 0 w 2520918"/>
              <a:gd name="connsiteY0" fmla="*/ 0 h 1537608"/>
              <a:gd name="connsiteX1" fmla="*/ 1374870 w 2520918"/>
              <a:gd name="connsiteY1" fmla="*/ 0 h 1537608"/>
              <a:gd name="connsiteX2" fmla="*/ 2520918 w 2520918"/>
              <a:gd name="connsiteY2" fmla="*/ 1537608 h 1537608"/>
              <a:gd name="connsiteX3" fmla="*/ 0 w 2520918"/>
              <a:gd name="connsiteY3" fmla="*/ 1513224 h 1537608"/>
              <a:gd name="connsiteX4" fmla="*/ 0 w 2520918"/>
              <a:gd name="connsiteY4" fmla="*/ 0 h 1537608"/>
              <a:gd name="connsiteX0" fmla="*/ 999744 w 3520662"/>
              <a:gd name="connsiteY0" fmla="*/ 0 h 1549800"/>
              <a:gd name="connsiteX1" fmla="*/ 2374614 w 3520662"/>
              <a:gd name="connsiteY1" fmla="*/ 0 h 1549800"/>
              <a:gd name="connsiteX2" fmla="*/ 3520662 w 3520662"/>
              <a:gd name="connsiteY2" fmla="*/ 1537608 h 1549800"/>
              <a:gd name="connsiteX3" fmla="*/ 0 w 3520662"/>
              <a:gd name="connsiteY3" fmla="*/ 1549800 h 1549800"/>
              <a:gd name="connsiteX4" fmla="*/ 999744 w 3520662"/>
              <a:gd name="connsiteY4" fmla="*/ 0 h 1549800"/>
              <a:gd name="connsiteX0" fmla="*/ 1276470 w 3520662"/>
              <a:gd name="connsiteY0" fmla="*/ 0 h 1573863"/>
              <a:gd name="connsiteX1" fmla="*/ 2374614 w 3520662"/>
              <a:gd name="connsiteY1" fmla="*/ 24063 h 1573863"/>
              <a:gd name="connsiteX2" fmla="*/ 3520662 w 3520662"/>
              <a:gd name="connsiteY2" fmla="*/ 1561671 h 1573863"/>
              <a:gd name="connsiteX3" fmla="*/ 0 w 3520662"/>
              <a:gd name="connsiteY3" fmla="*/ 1573863 h 1573863"/>
              <a:gd name="connsiteX4" fmla="*/ 1276470 w 3520662"/>
              <a:gd name="connsiteY4" fmla="*/ 0 h 1573863"/>
              <a:gd name="connsiteX0" fmla="*/ 1276470 w 3520662"/>
              <a:gd name="connsiteY0" fmla="*/ 84221 h 1658084"/>
              <a:gd name="connsiteX1" fmla="*/ 2061793 w 3520662"/>
              <a:gd name="connsiteY1" fmla="*/ 0 h 1658084"/>
              <a:gd name="connsiteX2" fmla="*/ 3520662 w 3520662"/>
              <a:gd name="connsiteY2" fmla="*/ 1645892 h 1658084"/>
              <a:gd name="connsiteX3" fmla="*/ 0 w 3520662"/>
              <a:gd name="connsiteY3" fmla="*/ 1658084 h 1658084"/>
              <a:gd name="connsiteX4" fmla="*/ 1276470 w 3520662"/>
              <a:gd name="connsiteY4" fmla="*/ 84221 h 1658084"/>
              <a:gd name="connsiteX0" fmla="*/ 1300534 w 3520662"/>
              <a:gd name="connsiteY0" fmla="*/ 0 h 1682147"/>
              <a:gd name="connsiteX1" fmla="*/ 2061793 w 3520662"/>
              <a:gd name="connsiteY1" fmla="*/ 24063 h 1682147"/>
              <a:gd name="connsiteX2" fmla="*/ 3520662 w 3520662"/>
              <a:gd name="connsiteY2" fmla="*/ 1669955 h 1682147"/>
              <a:gd name="connsiteX3" fmla="*/ 0 w 3520662"/>
              <a:gd name="connsiteY3" fmla="*/ 1682147 h 1682147"/>
              <a:gd name="connsiteX4" fmla="*/ 1300534 w 3520662"/>
              <a:gd name="connsiteY4" fmla="*/ 0 h 1682147"/>
              <a:gd name="connsiteX0" fmla="*/ 1300534 w 3171746"/>
              <a:gd name="connsiteY0" fmla="*/ 0 h 1682147"/>
              <a:gd name="connsiteX1" fmla="*/ 2061793 w 3171746"/>
              <a:gd name="connsiteY1" fmla="*/ 24063 h 1682147"/>
              <a:gd name="connsiteX2" fmla="*/ 3171746 w 3171746"/>
              <a:gd name="connsiteY2" fmla="*/ 1669955 h 1682147"/>
              <a:gd name="connsiteX3" fmla="*/ 0 w 3171746"/>
              <a:gd name="connsiteY3" fmla="*/ 1682147 h 1682147"/>
              <a:gd name="connsiteX4" fmla="*/ 1300534 w 3171746"/>
              <a:gd name="connsiteY4" fmla="*/ 0 h 1682147"/>
              <a:gd name="connsiteX0" fmla="*/ 1083965 w 2955177"/>
              <a:gd name="connsiteY0" fmla="*/ 0 h 1682147"/>
              <a:gd name="connsiteX1" fmla="*/ 1845224 w 2955177"/>
              <a:gd name="connsiteY1" fmla="*/ 24063 h 1682147"/>
              <a:gd name="connsiteX2" fmla="*/ 2955177 w 2955177"/>
              <a:gd name="connsiteY2" fmla="*/ 1669955 h 1682147"/>
              <a:gd name="connsiteX3" fmla="*/ 0 w 2955177"/>
              <a:gd name="connsiteY3" fmla="*/ 1682147 h 1682147"/>
              <a:gd name="connsiteX4" fmla="*/ 1083965 w 2955177"/>
              <a:gd name="connsiteY4" fmla="*/ 0 h 1682147"/>
              <a:gd name="connsiteX0" fmla="*/ 1083965 w 3259977"/>
              <a:gd name="connsiteY0" fmla="*/ 0 h 1682147"/>
              <a:gd name="connsiteX1" fmla="*/ 1845224 w 3259977"/>
              <a:gd name="connsiteY1" fmla="*/ 24063 h 1682147"/>
              <a:gd name="connsiteX2" fmla="*/ 3259977 w 3259977"/>
              <a:gd name="connsiteY2" fmla="*/ 1658232 h 1682147"/>
              <a:gd name="connsiteX3" fmla="*/ 0 w 3259977"/>
              <a:gd name="connsiteY3" fmla="*/ 1682147 h 1682147"/>
              <a:gd name="connsiteX4" fmla="*/ 1083965 w 3259977"/>
              <a:gd name="connsiteY4" fmla="*/ 0 h 168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977" h="1682147">
                <a:moveTo>
                  <a:pt x="1083965" y="0"/>
                </a:moveTo>
                <a:lnTo>
                  <a:pt x="1845224" y="24063"/>
                </a:lnTo>
                <a:lnTo>
                  <a:pt x="3259977" y="1658232"/>
                </a:lnTo>
                <a:lnTo>
                  <a:pt x="0" y="1682147"/>
                </a:lnTo>
                <a:lnTo>
                  <a:pt x="1083965" y="0"/>
                </a:lnTo>
                <a:close/>
              </a:path>
            </a:pathLst>
          </a:custGeom>
          <a:gradFill flip="none" rotWithShape="1">
            <a:gsLst>
              <a:gs pos="77000">
                <a:schemeClr val="bg1">
                  <a:alpha val="52000"/>
                </a:schemeClr>
              </a:gs>
              <a:gs pos="0">
                <a:schemeClr val="accent6">
                  <a:alpha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 19"/>
          <p:cNvSpPr/>
          <p:nvPr/>
        </p:nvSpPr>
        <p:spPr>
          <a:xfrm>
            <a:off x="5820072" y="3993792"/>
            <a:ext cx="3072408" cy="1682147"/>
          </a:xfrm>
          <a:custGeom>
            <a:avLst/>
            <a:gdLst>
              <a:gd name="connsiteX0" fmla="*/ 0 w 1374870"/>
              <a:gd name="connsiteY0" fmla="*/ 0 h 1513224"/>
              <a:gd name="connsiteX1" fmla="*/ 1374870 w 1374870"/>
              <a:gd name="connsiteY1" fmla="*/ 0 h 1513224"/>
              <a:gd name="connsiteX2" fmla="*/ 1374870 w 1374870"/>
              <a:gd name="connsiteY2" fmla="*/ 1513224 h 1513224"/>
              <a:gd name="connsiteX3" fmla="*/ 0 w 1374870"/>
              <a:gd name="connsiteY3" fmla="*/ 1513224 h 1513224"/>
              <a:gd name="connsiteX4" fmla="*/ 0 w 1374870"/>
              <a:gd name="connsiteY4" fmla="*/ 0 h 1513224"/>
              <a:gd name="connsiteX0" fmla="*/ 0 w 2520918"/>
              <a:gd name="connsiteY0" fmla="*/ 0 h 1537608"/>
              <a:gd name="connsiteX1" fmla="*/ 1374870 w 2520918"/>
              <a:gd name="connsiteY1" fmla="*/ 0 h 1537608"/>
              <a:gd name="connsiteX2" fmla="*/ 2520918 w 2520918"/>
              <a:gd name="connsiteY2" fmla="*/ 1537608 h 1537608"/>
              <a:gd name="connsiteX3" fmla="*/ 0 w 2520918"/>
              <a:gd name="connsiteY3" fmla="*/ 1513224 h 1537608"/>
              <a:gd name="connsiteX4" fmla="*/ 0 w 2520918"/>
              <a:gd name="connsiteY4" fmla="*/ 0 h 1537608"/>
              <a:gd name="connsiteX0" fmla="*/ 999744 w 3520662"/>
              <a:gd name="connsiteY0" fmla="*/ 0 h 1549800"/>
              <a:gd name="connsiteX1" fmla="*/ 2374614 w 3520662"/>
              <a:gd name="connsiteY1" fmla="*/ 0 h 1549800"/>
              <a:gd name="connsiteX2" fmla="*/ 3520662 w 3520662"/>
              <a:gd name="connsiteY2" fmla="*/ 1537608 h 1549800"/>
              <a:gd name="connsiteX3" fmla="*/ 0 w 3520662"/>
              <a:gd name="connsiteY3" fmla="*/ 1549800 h 1549800"/>
              <a:gd name="connsiteX4" fmla="*/ 999744 w 3520662"/>
              <a:gd name="connsiteY4" fmla="*/ 0 h 1549800"/>
              <a:gd name="connsiteX0" fmla="*/ 1276470 w 3520662"/>
              <a:gd name="connsiteY0" fmla="*/ 0 h 1573863"/>
              <a:gd name="connsiteX1" fmla="*/ 2374614 w 3520662"/>
              <a:gd name="connsiteY1" fmla="*/ 24063 h 1573863"/>
              <a:gd name="connsiteX2" fmla="*/ 3520662 w 3520662"/>
              <a:gd name="connsiteY2" fmla="*/ 1561671 h 1573863"/>
              <a:gd name="connsiteX3" fmla="*/ 0 w 3520662"/>
              <a:gd name="connsiteY3" fmla="*/ 1573863 h 1573863"/>
              <a:gd name="connsiteX4" fmla="*/ 1276470 w 3520662"/>
              <a:gd name="connsiteY4" fmla="*/ 0 h 1573863"/>
              <a:gd name="connsiteX0" fmla="*/ 1276470 w 3520662"/>
              <a:gd name="connsiteY0" fmla="*/ 84221 h 1658084"/>
              <a:gd name="connsiteX1" fmla="*/ 2061793 w 3520662"/>
              <a:gd name="connsiteY1" fmla="*/ 0 h 1658084"/>
              <a:gd name="connsiteX2" fmla="*/ 3520662 w 3520662"/>
              <a:gd name="connsiteY2" fmla="*/ 1645892 h 1658084"/>
              <a:gd name="connsiteX3" fmla="*/ 0 w 3520662"/>
              <a:gd name="connsiteY3" fmla="*/ 1658084 h 1658084"/>
              <a:gd name="connsiteX4" fmla="*/ 1276470 w 3520662"/>
              <a:gd name="connsiteY4" fmla="*/ 84221 h 1658084"/>
              <a:gd name="connsiteX0" fmla="*/ 1300534 w 3520662"/>
              <a:gd name="connsiteY0" fmla="*/ 0 h 1682147"/>
              <a:gd name="connsiteX1" fmla="*/ 2061793 w 3520662"/>
              <a:gd name="connsiteY1" fmla="*/ 24063 h 1682147"/>
              <a:gd name="connsiteX2" fmla="*/ 3520662 w 3520662"/>
              <a:gd name="connsiteY2" fmla="*/ 1669955 h 1682147"/>
              <a:gd name="connsiteX3" fmla="*/ 0 w 3520662"/>
              <a:gd name="connsiteY3" fmla="*/ 1682147 h 1682147"/>
              <a:gd name="connsiteX4" fmla="*/ 1300534 w 3520662"/>
              <a:gd name="connsiteY4" fmla="*/ 0 h 1682147"/>
              <a:gd name="connsiteX0" fmla="*/ 1300534 w 3171746"/>
              <a:gd name="connsiteY0" fmla="*/ 0 h 1682147"/>
              <a:gd name="connsiteX1" fmla="*/ 2061793 w 3171746"/>
              <a:gd name="connsiteY1" fmla="*/ 24063 h 1682147"/>
              <a:gd name="connsiteX2" fmla="*/ 3171746 w 3171746"/>
              <a:gd name="connsiteY2" fmla="*/ 1669955 h 1682147"/>
              <a:gd name="connsiteX3" fmla="*/ 0 w 3171746"/>
              <a:gd name="connsiteY3" fmla="*/ 1682147 h 1682147"/>
              <a:gd name="connsiteX4" fmla="*/ 1300534 w 3171746"/>
              <a:gd name="connsiteY4" fmla="*/ 0 h 1682147"/>
              <a:gd name="connsiteX0" fmla="*/ 1083965 w 2955177"/>
              <a:gd name="connsiteY0" fmla="*/ 0 h 1682147"/>
              <a:gd name="connsiteX1" fmla="*/ 1845224 w 2955177"/>
              <a:gd name="connsiteY1" fmla="*/ 24063 h 1682147"/>
              <a:gd name="connsiteX2" fmla="*/ 2955177 w 2955177"/>
              <a:gd name="connsiteY2" fmla="*/ 1669955 h 1682147"/>
              <a:gd name="connsiteX3" fmla="*/ 0 w 2955177"/>
              <a:gd name="connsiteY3" fmla="*/ 1682147 h 1682147"/>
              <a:gd name="connsiteX4" fmla="*/ 1083965 w 2955177"/>
              <a:gd name="connsiteY4" fmla="*/ 0 h 1682147"/>
              <a:gd name="connsiteX0" fmla="*/ 1083965 w 3072408"/>
              <a:gd name="connsiteY0" fmla="*/ 0 h 1682147"/>
              <a:gd name="connsiteX1" fmla="*/ 1845224 w 3072408"/>
              <a:gd name="connsiteY1" fmla="*/ 24063 h 1682147"/>
              <a:gd name="connsiteX2" fmla="*/ 3072408 w 3072408"/>
              <a:gd name="connsiteY2" fmla="*/ 1669955 h 1682147"/>
              <a:gd name="connsiteX3" fmla="*/ 0 w 3072408"/>
              <a:gd name="connsiteY3" fmla="*/ 1682147 h 1682147"/>
              <a:gd name="connsiteX4" fmla="*/ 1083965 w 3072408"/>
              <a:gd name="connsiteY4" fmla="*/ 0 h 1682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408" h="1682147">
                <a:moveTo>
                  <a:pt x="1083965" y="0"/>
                </a:moveTo>
                <a:lnTo>
                  <a:pt x="1845224" y="24063"/>
                </a:lnTo>
                <a:lnTo>
                  <a:pt x="3072408" y="1669955"/>
                </a:lnTo>
                <a:lnTo>
                  <a:pt x="0" y="1682147"/>
                </a:lnTo>
                <a:lnTo>
                  <a:pt x="1083965" y="0"/>
                </a:lnTo>
                <a:close/>
              </a:path>
            </a:pathLst>
          </a:custGeom>
          <a:gradFill flip="none" rotWithShape="1">
            <a:gsLst>
              <a:gs pos="77000">
                <a:schemeClr val="bg1">
                  <a:alpha val="52000"/>
                </a:schemeClr>
              </a:gs>
              <a:gs pos="0">
                <a:schemeClr val="accent6">
                  <a:alpha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 rot="3686282">
            <a:off x="3411984" y="1321088"/>
            <a:ext cx="2198074" cy="4215823"/>
            <a:chOff x="1621599" y="316289"/>
            <a:chExt cx="3674882" cy="6413610"/>
          </a:xfrm>
        </p:grpSpPr>
        <p:sp>
          <p:nvSpPr>
            <p:cNvPr id="9" name="形状 8"/>
            <p:cNvSpPr/>
            <p:nvPr/>
          </p:nvSpPr>
          <p:spPr>
            <a:xfrm rot="17893389" flipV="1">
              <a:off x="252235" y="1685653"/>
              <a:ext cx="6413610" cy="3674882"/>
            </a:xfrm>
            <a:prstGeom prst="swooshArrow">
              <a:avLst>
                <a:gd name="adj1" fmla="val 18690"/>
                <a:gd name="adj2" fmla="val 29712"/>
              </a:avLst>
            </a:prstGeom>
            <a:gradFill flip="none" rotWithShape="1">
              <a:gsLst>
                <a:gs pos="2000">
                  <a:srgbClr val="FB4B05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形状 9"/>
            <p:cNvSpPr/>
            <p:nvPr/>
          </p:nvSpPr>
          <p:spPr>
            <a:xfrm rot="17893389" flipV="1">
              <a:off x="252235" y="1685653"/>
              <a:ext cx="6413610" cy="3674882"/>
            </a:xfrm>
            <a:prstGeom prst="swooshArrow">
              <a:avLst>
                <a:gd name="adj1" fmla="val 18690"/>
                <a:gd name="adj2" fmla="val 29712"/>
              </a:avLst>
            </a:prstGeom>
            <a:gradFill flip="none" rotWithShape="1">
              <a:gsLst>
                <a:gs pos="2000">
                  <a:srgbClr val="FB4B05"/>
                </a:gs>
                <a:gs pos="64000">
                  <a:srgbClr val="FFFF00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11" name="组合 10"/>
          <p:cNvGrpSpPr/>
          <p:nvPr/>
        </p:nvGrpSpPr>
        <p:grpSpPr>
          <a:xfrm rot="2729759" flipV="1">
            <a:off x="2160474" y="2584685"/>
            <a:ext cx="847557" cy="1630873"/>
            <a:chOff x="1621597" y="316287"/>
            <a:chExt cx="3674884" cy="6413612"/>
          </a:xfrm>
        </p:grpSpPr>
        <p:sp>
          <p:nvSpPr>
            <p:cNvPr id="12" name="形状 11"/>
            <p:cNvSpPr/>
            <p:nvPr/>
          </p:nvSpPr>
          <p:spPr>
            <a:xfrm rot="17893389" flipV="1">
              <a:off x="252235" y="1685653"/>
              <a:ext cx="6413610" cy="3674882"/>
            </a:xfrm>
            <a:prstGeom prst="swooshArrow">
              <a:avLst>
                <a:gd name="adj1" fmla="val 18690"/>
                <a:gd name="adj2" fmla="val 29712"/>
              </a:avLst>
            </a:prstGeom>
            <a:gradFill flip="none" rotWithShape="1">
              <a:gsLst>
                <a:gs pos="2000">
                  <a:srgbClr val="FB4B05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形状 12"/>
            <p:cNvSpPr/>
            <p:nvPr/>
          </p:nvSpPr>
          <p:spPr>
            <a:xfrm rot="17893389" flipV="1">
              <a:off x="252234" y="1685650"/>
              <a:ext cx="6413609" cy="3674883"/>
            </a:xfrm>
            <a:prstGeom prst="swooshArrow">
              <a:avLst>
                <a:gd name="adj1" fmla="val 18690"/>
                <a:gd name="adj2" fmla="val 29712"/>
              </a:avLst>
            </a:prstGeom>
            <a:gradFill flip="none" rotWithShape="1">
              <a:gsLst>
                <a:gs pos="2000">
                  <a:srgbClr val="FB4B05"/>
                </a:gs>
                <a:gs pos="64000">
                  <a:srgbClr val="FFFF00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14" name="组合 13"/>
          <p:cNvGrpSpPr/>
          <p:nvPr/>
        </p:nvGrpSpPr>
        <p:grpSpPr>
          <a:xfrm rot="12156179" flipH="1" flipV="1">
            <a:off x="3033320" y="982276"/>
            <a:ext cx="1228250" cy="2355738"/>
            <a:chOff x="1621599" y="316287"/>
            <a:chExt cx="3674883" cy="6413612"/>
          </a:xfrm>
        </p:grpSpPr>
        <p:sp>
          <p:nvSpPr>
            <p:cNvPr id="15" name="形状 14"/>
            <p:cNvSpPr/>
            <p:nvPr/>
          </p:nvSpPr>
          <p:spPr>
            <a:xfrm rot="17893389" flipV="1">
              <a:off x="252235" y="1685653"/>
              <a:ext cx="6413610" cy="3674882"/>
            </a:xfrm>
            <a:prstGeom prst="swooshArrow">
              <a:avLst>
                <a:gd name="adj1" fmla="val 18690"/>
                <a:gd name="adj2" fmla="val 29712"/>
              </a:avLst>
            </a:prstGeom>
            <a:gradFill flip="none" rotWithShape="1">
              <a:gsLst>
                <a:gs pos="2000">
                  <a:srgbClr val="FB4B05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形状 15"/>
            <p:cNvSpPr/>
            <p:nvPr/>
          </p:nvSpPr>
          <p:spPr>
            <a:xfrm rot="17893389" flipV="1">
              <a:off x="252236" y="1685651"/>
              <a:ext cx="6413610" cy="3674882"/>
            </a:xfrm>
            <a:prstGeom prst="swooshArrow">
              <a:avLst>
                <a:gd name="adj1" fmla="val 18690"/>
                <a:gd name="adj2" fmla="val 29712"/>
              </a:avLst>
            </a:prstGeom>
            <a:gradFill flip="none" rotWithShape="1">
              <a:gsLst>
                <a:gs pos="2000">
                  <a:srgbClr val="FB4B05"/>
                </a:gs>
                <a:gs pos="64000">
                  <a:srgbClr val="FFFF00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grpSp>
        <p:nvGrpSpPr>
          <p:cNvPr id="27" name="组合 26"/>
          <p:cNvGrpSpPr/>
          <p:nvPr/>
        </p:nvGrpSpPr>
        <p:grpSpPr>
          <a:xfrm>
            <a:off x="6820463" y="3356992"/>
            <a:ext cx="939906" cy="1036504"/>
            <a:chOff x="3133055" y="1546405"/>
            <a:chExt cx="1559482" cy="1719754"/>
          </a:xfrm>
        </p:grpSpPr>
        <p:sp>
          <p:nvSpPr>
            <p:cNvPr id="28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368807" y="2200788"/>
              <a:ext cx="1109764" cy="814821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40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5107820">
              <a:off x="3026358" y="1927489"/>
              <a:ext cx="1109764" cy="814822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67991" y="1173683"/>
            <a:ext cx="804485" cy="887165"/>
            <a:chOff x="3133055" y="1546405"/>
            <a:chExt cx="1559482" cy="1719754"/>
          </a:xfrm>
        </p:grpSpPr>
        <p:sp>
          <p:nvSpPr>
            <p:cNvPr id="35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368807" y="2200788"/>
              <a:ext cx="1109764" cy="814821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5107820">
              <a:off x="3026358" y="1927489"/>
              <a:ext cx="1109764" cy="814822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21242" y="4432338"/>
            <a:ext cx="804485" cy="887165"/>
            <a:chOff x="3133055" y="1546405"/>
            <a:chExt cx="1559482" cy="1719754"/>
          </a:xfrm>
        </p:grpSpPr>
        <p:sp>
          <p:nvSpPr>
            <p:cNvPr id="45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46" name="椭圆 45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68807" y="2200788"/>
              <a:ext cx="1109764" cy="814821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5107820">
              <a:off x="3026358" y="1927489"/>
              <a:ext cx="1109764" cy="814822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390658" y="1533787"/>
            <a:ext cx="1282003" cy="1413757"/>
            <a:chOff x="3133055" y="1546405"/>
            <a:chExt cx="1559482" cy="1719754"/>
          </a:xfrm>
        </p:grpSpPr>
        <p:sp>
          <p:nvSpPr>
            <p:cNvPr id="54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7000">
                  <a:schemeClr val="bg1">
                    <a:lumMod val="85000"/>
                  </a:schemeClr>
                </a:gs>
                <a:gs pos="7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384592" y="2218024"/>
              <a:ext cx="1092648" cy="816791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5400000">
              <a:off x="3084553" y="1931415"/>
              <a:ext cx="1092649" cy="816791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5027027" y="1438399"/>
            <a:ext cx="886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180278" y="4675865"/>
            <a:ext cx="886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847210" y="3675189"/>
            <a:ext cx="886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502933" y="1979055"/>
            <a:ext cx="1057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775121" y="2136338"/>
            <a:ext cx="15363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64649" y="4444315"/>
            <a:ext cx="15363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907574" y="5333745"/>
            <a:ext cx="15363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直接连接符 60"/>
          <p:cNvCxnSpPr/>
          <p:nvPr/>
        </p:nvCxnSpPr>
        <p:spPr>
          <a:xfrm flipV="1">
            <a:off x="2131679" y="5413454"/>
            <a:ext cx="828621" cy="629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4687663" y="4151397"/>
            <a:ext cx="1657242" cy="12598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6" name="组合 5"/>
          <p:cNvGrpSpPr/>
          <p:nvPr/>
        </p:nvGrpSpPr>
        <p:grpSpPr>
          <a:xfrm rot="977750">
            <a:off x="1369190" y="2219922"/>
            <a:ext cx="2890071" cy="1512168"/>
            <a:chOff x="1835696" y="2276872"/>
            <a:chExt cx="3077507" cy="151216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" name="圆角矩形 1"/>
            <p:cNvSpPr/>
            <p:nvPr/>
          </p:nvSpPr>
          <p:spPr>
            <a:xfrm>
              <a:off x="1835696" y="2276872"/>
              <a:ext cx="2592288" cy="1512168"/>
            </a:xfrm>
            <a:custGeom>
              <a:avLst/>
              <a:gdLst/>
              <a:ahLst/>
              <a:cxnLst/>
              <a:rect l="l" t="t" r="r" b="b"/>
              <a:pathLst>
                <a:path w="2592288" h="1512168">
                  <a:moveTo>
                    <a:pt x="756084" y="0"/>
                  </a:moveTo>
                  <a:lnTo>
                    <a:pt x="2484276" y="0"/>
                  </a:lnTo>
                  <a:cubicBezTo>
                    <a:pt x="2520994" y="0"/>
                    <a:pt x="2557100" y="2617"/>
                    <a:pt x="2592288" y="8590"/>
                  </a:cubicBezTo>
                  <a:lnTo>
                    <a:pt x="2592288" y="1503578"/>
                  </a:lnTo>
                  <a:cubicBezTo>
                    <a:pt x="2557100" y="1509551"/>
                    <a:pt x="2520994" y="1512168"/>
                    <a:pt x="2484276" y="1512168"/>
                  </a:cubicBezTo>
                  <a:lnTo>
                    <a:pt x="756084" y="1512168"/>
                  </a:lnTo>
                  <a:cubicBezTo>
                    <a:pt x="338510" y="1512168"/>
                    <a:pt x="0" y="1173658"/>
                    <a:pt x="0" y="756084"/>
                  </a:cubicBezTo>
                  <a:cubicBezTo>
                    <a:pt x="0" y="338510"/>
                    <a:pt x="338510" y="0"/>
                    <a:pt x="756084" y="0"/>
                  </a:cubicBezTo>
                  <a:close/>
                </a:path>
              </a:pathLst>
            </a:custGeom>
            <a:gradFill>
              <a:gsLst>
                <a:gs pos="84000">
                  <a:srgbClr val="D4A100"/>
                </a:gs>
                <a:gs pos="9000">
                  <a:srgbClr val="CC9B00"/>
                </a:gs>
                <a:gs pos="0">
                  <a:srgbClr val="EDD800"/>
                </a:gs>
                <a:gs pos="100000">
                  <a:srgbClr val="E3DE00"/>
                </a:gs>
                <a:gs pos="46000">
                  <a:srgbClr val="FFCD2D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圆角矩形 1"/>
            <p:cNvSpPr/>
            <p:nvPr/>
          </p:nvSpPr>
          <p:spPr>
            <a:xfrm>
              <a:off x="1907704" y="2276872"/>
              <a:ext cx="2592288" cy="1512168"/>
            </a:xfrm>
            <a:custGeom>
              <a:avLst/>
              <a:gdLst/>
              <a:ahLst/>
              <a:cxnLst/>
              <a:rect l="l" t="t" r="r" b="b"/>
              <a:pathLst>
                <a:path w="2592288" h="1512168">
                  <a:moveTo>
                    <a:pt x="756084" y="0"/>
                  </a:moveTo>
                  <a:lnTo>
                    <a:pt x="2484276" y="0"/>
                  </a:lnTo>
                  <a:cubicBezTo>
                    <a:pt x="2520994" y="0"/>
                    <a:pt x="2557100" y="2617"/>
                    <a:pt x="2592288" y="8590"/>
                  </a:cubicBezTo>
                  <a:lnTo>
                    <a:pt x="2592288" y="1503578"/>
                  </a:lnTo>
                  <a:cubicBezTo>
                    <a:pt x="2557100" y="1509551"/>
                    <a:pt x="2520994" y="1512168"/>
                    <a:pt x="2484276" y="1512168"/>
                  </a:cubicBezTo>
                  <a:lnTo>
                    <a:pt x="756084" y="1512168"/>
                  </a:lnTo>
                  <a:cubicBezTo>
                    <a:pt x="338510" y="1512168"/>
                    <a:pt x="0" y="1173658"/>
                    <a:pt x="0" y="756084"/>
                  </a:cubicBezTo>
                  <a:cubicBezTo>
                    <a:pt x="0" y="338510"/>
                    <a:pt x="338510" y="0"/>
                    <a:pt x="756084" y="0"/>
                  </a:cubicBezTo>
                  <a:close/>
                </a:path>
              </a:pathLst>
            </a:custGeom>
            <a:gradFill>
              <a:gsLst>
                <a:gs pos="27000">
                  <a:srgbClr val="D4A100">
                    <a:alpha val="0"/>
                  </a:srgbClr>
                </a:gs>
                <a:gs pos="0">
                  <a:srgbClr val="EDD800">
                    <a:alpha val="13000"/>
                  </a:srgbClr>
                </a:gs>
                <a:gs pos="100000">
                  <a:srgbClr val="FFFF00">
                    <a:alpha val="0"/>
                  </a:srgbClr>
                </a:gs>
                <a:gs pos="1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3815081" y="2276872"/>
              <a:ext cx="1098122" cy="1512168"/>
            </a:xfrm>
            <a:prstGeom prst="ellipse">
              <a:avLst/>
            </a:prstGeom>
            <a:gradFill flip="none" rotWithShape="1">
              <a:gsLst>
                <a:gs pos="98000">
                  <a:srgbClr val="D4A100"/>
                </a:gs>
                <a:gs pos="11000">
                  <a:srgbClr val="CC9B00"/>
                </a:gs>
                <a:gs pos="39000">
                  <a:srgbClr val="FFFF00"/>
                </a:gs>
                <a:gs pos="64000">
                  <a:schemeClr val="bg1"/>
                </a:gs>
              </a:gsLst>
              <a:lin ang="5400000" scaled="1"/>
              <a:tileRect/>
            </a:gradFill>
            <a:ln w="38100">
              <a:solidFill>
                <a:srgbClr val="FFC000"/>
              </a:solidFill>
            </a:ln>
            <a:effectLst>
              <a:innerShdw blurRad="114300">
                <a:srgbClr val="CC9B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1029219" flipH="1">
            <a:off x="4718933" y="2258116"/>
            <a:ext cx="2931408" cy="1512168"/>
            <a:chOff x="1835696" y="2276872"/>
            <a:chExt cx="3077507" cy="151216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0" name="圆角矩形 1"/>
            <p:cNvSpPr/>
            <p:nvPr/>
          </p:nvSpPr>
          <p:spPr>
            <a:xfrm>
              <a:off x="1835696" y="2276872"/>
              <a:ext cx="2592288" cy="1512168"/>
            </a:xfrm>
            <a:custGeom>
              <a:avLst/>
              <a:gdLst/>
              <a:ahLst/>
              <a:cxnLst/>
              <a:rect l="l" t="t" r="r" b="b"/>
              <a:pathLst>
                <a:path w="2592288" h="1512168">
                  <a:moveTo>
                    <a:pt x="756084" y="0"/>
                  </a:moveTo>
                  <a:lnTo>
                    <a:pt x="2484276" y="0"/>
                  </a:lnTo>
                  <a:cubicBezTo>
                    <a:pt x="2520994" y="0"/>
                    <a:pt x="2557100" y="2617"/>
                    <a:pt x="2592288" y="8590"/>
                  </a:cubicBezTo>
                  <a:lnTo>
                    <a:pt x="2592288" y="1503578"/>
                  </a:lnTo>
                  <a:cubicBezTo>
                    <a:pt x="2557100" y="1509551"/>
                    <a:pt x="2520994" y="1512168"/>
                    <a:pt x="2484276" y="1512168"/>
                  </a:cubicBezTo>
                  <a:lnTo>
                    <a:pt x="756084" y="1512168"/>
                  </a:lnTo>
                  <a:cubicBezTo>
                    <a:pt x="338510" y="1512168"/>
                    <a:pt x="0" y="1173658"/>
                    <a:pt x="0" y="756084"/>
                  </a:cubicBezTo>
                  <a:cubicBezTo>
                    <a:pt x="0" y="338510"/>
                    <a:pt x="338510" y="0"/>
                    <a:pt x="756084" y="0"/>
                  </a:cubicBezTo>
                  <a:close/>
                </a:path>
              </a:pathLst>
            </a:custGeom>
            <a:gradFill>
              <a:gsLst>
                <a:gs pos="85000">
                  <a:srgbClr val="FD4A03"/>
                </a:gs>
                <a:gs pos="16000">
                  <a:srgbClr val="FD4A03"/>
                </a:gs>
                <a:gs pos="0">
                  <a:srgbClr val="F9924B"/>
                </a:gs>
                <a:gs pos="100000">
                  <a:srgbClr val="F5D28B"/>
                </a:gs>
                <a:gs pos="48000">
                  <a:srgbClr val="F6952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"/>
            <p:cNvSpPr/>
            <p:nvPr/>
          </p:nvSpPr>
          <p:spPr>
            <a:xfrm>
              <a:off x="1907704" y="2276872"/>
              <a:ext cx="2592288" cy="1512168"/>
            </a:xfrm>
            <a:custGeom>
              <a:avLst/>
              <a:gdLst/>
              <a:ahLst/>
              <a:cxnLst/>
              <a:rect l="l" t="t" r="r" b="b"/>
              <a:pathLst>
                <a:path w="2592288" h="1512168">
                  <a:moveTo>
                    <a:pt x="756084" y="0"/>
                  </a:moveTo>
                  <a:lnTo>
                    <a:pt x="2484276" y="0"/>
                  </a:lnTo>
                  <a:cubicBezTo>
                    <a:pt x="2520994" y="0"/>
                    <a:pt x="2557100" y="2617"/>
                    <a:pt x="2592288" y="8590"/>
                  </a:cubicBezTo>
                  <a:lnTo>
                    <a:pt x="2592288" y="1503578"/>
                  </a:lnTo>
                  <a:cubicBezTo>
                    <a:pt x="2557100" y="1509551"/>
                    <a:pt x="2520994" y="1512168"/>
                    <a:pt x="2484276" y="1512168"/>
                  </a:cubicBezTo>
                  <a:lnTo>
                    <a:pt x="756084" y="1512168"/>
                  </a:lnTo>
                  <a:cubicBezTo>
                    <a:pt x="338510" y="1512168"/>
                    <a:pt x="0" y="1173658"/>
                    <a:pt x="0" y="756084"/>
                  </a:cubicBezTo>
                  <a:cubicBezTo>
                    <a:pt x="0" y="338510"/>
                    <a:pt x="338510" y="0"/>
                    <a:pt x="756084" y="0"/>
                  </a:cubicBezTo>
                  <a:close/>
                </a:path>
              </a:pathLst>
            </a:custGeom>
            <a:gradFill>
              <a:gsLst>
                <a:gs pos="27000">
                  <a:srgbClr val="D4A100">
                    <a:alpha val="0"/>
                  </a:srgbClr>
                </a:gs>
                <a:gs pos="0">
                  <a:srgbClr val="EDD800">
                    <a:alpha val="13000"/>
                  </a:srgbClr>
                </a:gs>
                <a:gs pos="100000">
                  <a:srgbClr val="FFFF00">
                    <a:alpha val="0"/>
                  </a:srgbClr>
                </a:gs>
                <a:gs pos="1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15081" y="2276872"/>
              <a:ext cx="1098122" cy="1512168"/>
            </a:xfrm>
            <a:prstGeom prst="ellipse">
              <a:avLst/>
            </a:prstGeom>
            <a:gradFill flip="none" rotWithShape="1">
              <a:gsLst>
                <a:gs pos="98000">
                  <a:srgbClr val="F6862A"/>
                </a:gs>
                <a:gs pos="11000">
                  <a:srgbClr val="FD4A03"/>
                </a:gs>
                <a:gs pos="39000">
                  <a:srgbClr val="F6862A"/>
                </a:gs>
                <a:gs pos="64000">
                  <a:schemeClr val="bg1"/>
                </a:gs>
              </a:gsLst>
              <a:lin ang="5400000" scaled="1"/>
              <a:tileRect/>
            </a:gradFill>
            <a:ln w="38100">
              <a:solidFill>
                <a:srgbClr val="FD4A03"/>
              </a:solidFill>
            </a:ln>
            <a:effectLst>
              <a:innerShdw blurRad="190500" dist="12700">
                <a:srgbClr val="BA370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9221" y="3789040"/>
            <a:ext cx="658784" cy="726489"/>
            <a:chOff x="3133055" y="1546405"/>
            <a:chExt cx="1559482" cy="1719754"/>
          </a:xfrm>
        </p:grpSpPr>
        <p:sp>
          <p:nvSpPr>
            <p:cNvPr id="14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709923" y="4622073"/>
            <a:ext cx="1111769" cy="1226029"/>
            <a:chOff x="3133055" y="1546405"/>
            <a:chExt cx="1559482" cy="1719754"/>
          </a:xfrm>
        </p:grpSpPr>
        <p:sp>
          <p:nvSpPr>
            <p:cNvPr id="19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BAE6F4"/>
                </a:gs>
                <a:gs pos="44000">
                  <a:srgbClr val="72AAE8"/>
                </a:gs>
                <a:gs pos="82000">
                  <a:srgbClr val="1947AF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1E54CC"/>
              </a:solidFill>
            </a:ln>
            <a:effectLst>
              <a:outerShdw blurRad="50800" dist="38100" dir="5400000" algn="t" rotWithShape="0">
                <a:schemeClr val="tx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84307" y="3252741"/>
            <a:ext cx="321162" cy="354169"/>
            <a:chOff x="3133055" y="1546405"/>
            <a:chExt cx="1559482" cy="1719754"/>
          </a:xfrm>
        </p:grpSpPr>
        <p:sp>
          <p:nvSpPr>
            <p:cNvPr id="24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34679" y="3381474"/>
            <a:ext cx="387287" cy="427090"/>
            <a:chOff x="3133055" y="1546405"/>
            <a:chExt cx="1559482" cy="1719754"/>
          </a:xfrm>
        </p:grpSpPr>
        <p:sp>
          <p:nvSpPr>
            <p:cNvPr id="29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0" name="椭圆 29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90199" y="4459115"/>
            <a:ext cx="1114330" cy="1228853"/>
            <a:chOff x="3133055" y="1546405"/>
            <a:chExt cx="1559482" cy="1719754"/>
          </a:xfrm>
        </p:grpSpPr>
        <p:sp>
          <p:nvSpPr>
            <p:cNvPr id="34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 rot="926192">
            <a:off x="1606081" y="2693338"/>
            <a:ext cx="158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 rot="21030869">
            <a:off x="5922832" y="2734844"/>
            <a:ext cx="158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22601" y="5050421"/>
            <a:ext cx="886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25776" y="3967618"/>
            <a:ext cx="705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294527" y="4888875"/>
            <a:ext cx="705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6155037" y="5235087"/>
            <a:ext cx="489761" cy="14616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339381" y="4005625"/>
            <a:ext cx="0" cy="306308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644798" y="5085184"/>
            <a:ext cx="152760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362798" y="4010935"/>
            <a:ext cx="152760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647148" y="5085184"/>
            <a:ext cx="0" cy="306308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2131679" y="5274162"/>
            <a:ext cx="0" cy="30630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68134" y="5262439"/>
            <a:ext cx="152760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88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65"/>
          <p:cNvSpPr>
            <a:spLocks noChangeArrowheads="1"/>
          </p:cNvSpPr>
          <p:nvPr/>
        </p:nvSpPr>
        <p:spPr bwMode="auto">
          <a:xfrm>
            <a:off x="1857375" y="6041954"/>
            <a:ext cx="5286375" cy="288925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352694" y="5770463"/>
            <a:ext cx="428628" cy="428628"/>
          </a:xfrm>
          <a:prstGeom prst="ellipse">
            <a:avLst/>
          </a:prstGeom>
          <a:gradFill>
            <a:gsLst>
              <a:gs pos="0">
                <a:srgbClr val="82BB37"/>
              </a:gs>
              <a:gs pos="96000">
                <a:srgbClr val="A7C46E"/>
              </a:gs>
              <a:gs pos="5000">
                <a:srgbClr val="6E9E2E"/>
              </a:gs>
            </a:gsLst>
            <a:lin ang="16200000" scaled="1"/>
          </a:gradFill>
          <a:ln>
            <a:noFill/>
          </a:ln>
          <a:scene3d>
            <a:camera prst="perspectiveBelow"/>
            <a:lightRig rig="threePt" dir="t"/>
          </a:scene3d>
          <a:sp3d extrusionH="1270000" prstMaterial="plastic">
            <a:bevelT w="120650"/>
            <a:bevelB w="88900" prst="relaxedInset"/>
            <a:extrusionClr>
              <a:schemeClr val="bg1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5" name="圆角矩形 34"/>
          <p:cNvSpPr/>
          <p:nvPr/>
        </p:nvSpPr>
        <p:spPr>
          <a:xfrm rot="1040636">
            <a:off x="1021183" y="4783657"/>
            <a:ext cx="7091651" cy="1290043"/>
          </a:xfrm>
          <a:prstGeom prst="roundRect">
            <a:avLst>
              <a:gd name="adj" fmla="val 8983"/>
            </a:avLst>
          </a:prstGeom>
          <a:gradFill flip="none" rotWithShape="1">
            <a:gsLst>
              <a:gs pos="0">
                <a:srgbClr val="82BB37"/>
              </a:gs>
              <a:gs pos="96000">
                <a:srgbClr val="A7C46E"/>
              </a:gs>
              <a:gs pos="5000">
                <a:srgbClr val="6E9E2E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400000">
              <a:rot lat="17195211" lon="29222" rev="569999"/>
            </a:camera>
            <a:lightRig rig="threePt" dir="t"/>
          </a:scene3d>
          <a:sp3d prstMaterial="metal">
            <a:bevelT w="158750" h="38100" prst="softRound"/>
            <a:bevelB w="57150" h="57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" name="组合 11"/>
          <p:cNvGrpSpPr>
            <a:grpSpLocks/>
          </p:cNvGrpSpPr>
          <p:nvPr/>
        </p:nvGrpSpPr>
        <p:grpSpPr bwMode="auto">
          <a:xfrm>
            <a:off x="5500688" y="4541766"/>
            <a:ext cx="1062037" cy="1062038"/>
            <a:chOff x="1838601" y="3474595"/>
            <a:chExt cx="1159458" cy="1159458"/>
          </a:xfrm>
        </p:grpSpPr>
        <p:grpSp>
          <p:nvGrpSpPr>
            <p:cNvPr id="37" name="组合 12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65000">
                    <a:schemeClr val="bg1">
                      <a:lumMod val="50000"/>
                    </a:schemeClr>
                  </a:gs>
                  <a:gs pos="79000">
                    <a:schemeClr val="bg1">
                      <a:lumMod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8" name="椭圆 37"/>
            <p:cNvSpPr/>
            <p:nvPr/>
          </p:nvSpPr>
          <p:spPr>
            <a:xfrm rot="20122633">
              <a:off x="2252817" y="4374085"/>
              <a:ext cx="703647" cy="24090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" name="Oval 65"/>
          <p:cNvSpPr>
            <a:spLocks noChangeArrowheads="1"/>
          </p:cNvSpPr>
          <p:nvPr/>
        </p:nvSpPr>
        <p:spPr bwMode="auto">
          <a:xfrm>
            <a:off x="1522413" y="5021191"/>
            <a:ext cx="1143000" cy="22860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grpSp>
        <p:nvGrpSpPr>
          <p:cNvPr id="42" name="组合 16"/>
          <p:cNvGrpSpPr>
            <a:grpSpLocks/>
          </p:cNvGrpSpPr>
          <p:nvPr/>
        </p:nvGrpSpPr>
        <p:grpSpPr bwMode="auto">
          <a:xfrm>
            <a:off x="1500188" y="3827391"/>
            <a:ext cx="1276350" cy="1276350"/>
            <a:chOff x="1838601" y="3474595"/>
            <a:chExt cx="1159458" cy="1159458"/>
          </a:xfrm>
        </p:grpSpPr>
        <p:grpSp>
          <p:nvGrpSpPr>
            <p:cNvPr id="43" name="组合 17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chemeClr val="accent6">
                      <a:lumMod val="75000"/>
                    </a:schemeClr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7" name="Oval 65"/>
          <p:cNvSpPr>
            <a:spLocks noChangeArrowheads="1"/>
          </p:cNvSpPr>
          <p:nvPr/>
        </p:nvSpPr>
        <p:spPr bwMode="auto">
          <a:xfrm rot="393544">
            <a:off x="6653213" y="5748266"/>
            <a:ext cx="1143000" cy="22860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grpSp>
        <p:nvGrpSpPr>
          <p:cNvPr id="48" name="组合 38"/>
          <p:cNvGrpSpPr>
            <a:grpSpLocks/>
          </p:cNvGrpSpPr>
          <p:nvPr/>
        </p:nvGrpSpPr>
        <p:grpSpPr bwMode="auto">
          <a:xfrm>
            <a:off x="6643688" y="4541766"/>
            <a:ext cx="1276350" cy="1276350"/>
            <a:chOff x="1838601" y="3474595"/>
            <a:chExt cx="1159458" cy="1159458"/>
          </a:xfrm>
        </p:grpSpPr>
        <p:grpSp>
          <p:nvGrpSpPr>
            <p:cNvPr id="49" name="组合 5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0" name="椭圆 49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3" name="Oval 65"/>
          <p:cNvSpPr>
            <a:spLocks noChangeArrowheads="1"/>
          </p:cNvSpPr>
          <p:nvPr/>
        </p:nvSpPr>
        <p:spPr bwMode="auto">
          <a:xfrm rot="555519">
            <a:off x="5572125" y="5564116"/>
            <a:ext cx="857250" cy="17145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sp>
        <p:nvSpPr>
          <p:cNvPr id="54" name="下箭头 53"/>
          <p:cNvSpPr/>
          <p:nvPr/>
        </p:nvSpPr>
        <p:spPr>
          <a:xfrm rot="16801954">
            <a:off x="3880087" y="3808725"/>
            <a:ext cx="756789" cy="1663645"/>
          </a:xfrm>
          <a:prstGeom prst="downArrow">
            <a:avLst/>
          </a:prstGeom>
          <a:gradFill>
            <a:gsLst>
              <a:gs pos="2000">
                <a:srgbClr val="6E9E2E"/>
              </a:gs>
              <a:gs pos="66000">
                <a:schemeClr val="accent3"/>
              </a:gs>
            </a:gsLst>
            <a:lin ang="5400000" scaled="0"/>
          </a:gradFill>
          <a:ln w="34925">
            <a:solidFill>
              <a:schemeClr val="accent3"/>
            </a:solidFill>
          </a:ln>
          <a:effectLst/>
          <a:scene3d>
            <a:camera prst="perspectiveFront" fov="2700000">
              <a:rot lat="21089046" lon="21421962" rev="60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  <a:extrusionClr>
              <a:schemeClr val="accent3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698915" y="4267973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839198" y="4982522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572132" y="4907616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 Box 39"/>
          <p:cNvSpPr txBox="1">
            <a:spLocks noChangeArrowheads="1"/>
          </p:cNvSpPr>
          <p:nvPr/>
        </p:nvSpPr>
        <p:spPr bwMode="auto">
          <a:xfrm rot="563558">
            <a:off x="3576638" y="4424291"/>
            <a:ext cx="12144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 Box 39"/>
          <p:cNvSpPr txBox="1">
            <a:spLocks noChangeArrowheads="1"/>
          </p:cNvSpPr>
          <p:nvPr/>
        </p:nvSpPr>
        <p:spPr bwMode="auto">
          <a:xfrm>
            <a:off x="1141859" y="1086523"/>
            <a:ext cx="1917973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 Box 39"/>
          <p:cNvSpPr txBox="1">
            <a:spLocks noChangeArrowheads="1"/>
          </p:cNvSpPr>
          <p:nvPr/>
        </p:nvSpPr>
        <p:spPr bwMode="auto">
          <a:xfrm>
            <a:off x="6444208" y="1875859"/>
            <a:ext cx="187220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43608" y="1468757"/>
            <a:ext cx="2287377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317071" y="2295484"/>
            <a:ext cx="2287377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432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5216972" y="1722826"/>
            <a:ext cx="1550876" cy="2306511"/>
            <a:chOff x="5000948" y="1983329"/>
            <a:chExt cx="1550876" cy="2306511"/>
          </a:xfrm>
        </p:grpSpPr>
        <p:sp>
          <p:nvSpPr>
            <p:cNvPr id="75" name="椭圆 58"/>
            <p:cNvSpPr/>
            <p:nvPr/>
          </p:nvSpPr>
          <p:spPr>
            <a:xfrm>
              <a:off x="5036555" y="1983329"/>
              <a:ext cx="1515269" cy="2282447"/>
            </a:xfrm>
            <a:custGeom>
              <a:avLst/>
              <a:gdLst/>
              <a:ahLst/>
              <a:cxnLst/>
              <a:rect l="l" t="t" r="r" b="b"/>
              <a:pathLst>
                <a:path w="1515269" h="2282447">
                  <a:moveTo>
                    <a:pt x="0" y="0"/>
                  </a:moveTo>
                  <a:cubicBezTo>
                    <a:pt x="878053" y="274197"/>
                    <a:pt x="1515269" y="1093771"/>
                    <a:pt x="1515269" y="2062175"/>
                  </a:cubicBezTo>
                  <a:cubicBezTo>
                    <a:pt x="1515269" y="2136581"/>
                    <a:pt x="1511508" y="2210108"/>
                    <a:pt x="1502885" y="2282447"/>
                  </a:cubicBezTo>
                  <a:lnTo>
                    <a:pt x="1088430" y="2282447"/>
                  </a:lnTo>
                  <a:cubicBezTo>
                    <a:pt x="1098728" y="2210404"/>
                    <a:pt x="1103408" y="2136836"/>
                    <a:pt x="1103408" y="2062175"/>
                  </a:cubicBezTo>
                  <a:cubicBezTo>
                    <a:pt x="1103408" y="1324567"/>
                    <a:pt x="646644" y="693641"/>
                    <a:pt x="0" y="43817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椭圆 58"/>
            <p:cNvSpPr/>
            <p:nvPr/>
          </p:nvSpPr>
          <p:spPr>
            <a:xfrm>
              <a:off x="5000948" y="2007393"/>
              <a:ext cx="1515269" cy="2282447"/>
            </a:xfrm>
            <a:custGeom>
              <a:avLst/>
              <a:gdLst/>
              <a:ahLst/>
              <a:cxnLst/>
              <a:rect l="l" t="t" r="r" b="b"/>
              <a:pathLst>
                <a:path w="1515269" h="2282447">
                  <a:moveTo>
                    <a:pt x="0" y="0"/>
                  </a:moveTo>
                  <a:cubicBezTo>
                    <a:pt x="878053" y="274197"/>
                    <a:pt x="1515269" y="1093771"/>
                    <a:pt x="1515269" y="2062175"/>
                  </a:cubicBezTo>
                  <a:cubicBezTo>
                    <a:pt x="1515269" y="2136581"/>
                    <a:pt x="1511508" y="2210108"/>
                    <a:pt x="1502885" y="2282447"/>
                  </a:cubicBezTo>
                  <a:lnTo>
                    <a:pt x="1088430" y="2282447"/>
                  </a:lnTo>
                  <a:cubicBezTo>
                    <a:pt x="1098728" y="2210404"/>
                    <a:pt x="1103408" y="2136836"/>
                    <a:pt x="1103408" y="2062175"/>
                  </a:cubicBezTo>
                  <a:cubicBezTo>
                    <a:pt x="1103408" y="1324567"/>
                    <a:pt x="646644" y="693641"/>
                    <a:pt x="0" y="438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67000">
                  <a:srgbClr val="B3E21E"/>
                </a:gs>
              </a:gsLst>
              <a:lin ang="5400000" scaled="1"/>
              <a:tileRect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22386" y="1736466"/>
            <a:ext cx="1551118" cy="2251548"/>
            <a:chOff x="2106362" y="1996969"/>
            <a:chExt cx="1551118" cy="2251548"/>
          </a:xfrm>
        </p:grpSpPr>
        <p:sp>
          <p:nvSpPr>
            <p:cNvPr id="74" name="椭圆 58"/>
            <p:cNvSpPr/>
            <p:nvPr/>
          </p:nvSpPr>
          <p:spPr>
            <a:xfrm>
              <a:off x="2106362" y="1996969"/>
              <a:ext cx="1509872" cy="2239149"/>
            </a:xfrm>
            <a:custGeom>
              <a:avLst/>
              <a:gdLst/>
              <a:ahLst/>
              <a:cxnLst/>
              <a:rect l="l" t="t" r="r" b="b"/>
              <a:pathLst>
                <a:path w="1509872" h="2239149">
                  <a:moveTo>
                    <a:pt x="1509872" y="0"/>
                  </a:moveTo>
                  <a:lnTo>
                    <a:pt x="1509872" y="438171"/>
                  </a:lnTo>
                  <a:cubicBezTo>
                    <a:pt x="866110" y="695146"/>
                    <a:pt x="411861" y="1324625"/>
                    <a:pt x="411861" y="2060200"/>
                  </a:cubicBezTo>
                  <a:cubicBezTo>
                    <a:pt x="411861" y="2120680"/>
                    <a:pt x="414932" y="2180442"/>
                    <a:pt x="422534" y="2239149"/>
                  </a:cubicBezTo>
                  <a:lnTo>
                    <a:pt x="10065" y="2239149"/>
                  </a:lnTo>
                  <a:cubicBezTo>
                    <a:pt x="2475" y="2180316"/>
                    <a:pt x="0" y="2120547"/>
                    <a:pt x="0" y="2060200"/>
                  </a:cubicBezTo>
                  <a:cubicBezTo>
                    <a:pt x="0" y="1093811"/>
                    <a:pt x="634567" y="275634"/>
                    <a:pt x="1509872" y="0"/>
                  </a:cubicBezTo>
                  <a:close/>
                </a:path>
              </a:pathLst>
            </a:custGeom>
            <a:solidFill>
              <a:srgbClr val="1947AF"/>
            </a:solidFill>
            <a:ln w="952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147608" y="2009368"/>
              <a:ext cx="1509872" cy="2239149"/>
            </a:xfrm>
            <a:custGeom>
              <a:avLst/>
              <a:gdLst/>
              <a:ahLst/>
              <a:cxnLst/>
              <a:rect l="l" t="t" r="r" b="b"/>
              <a:pathLst>
                <a:path w="1509872" h="2239149">
                  <a:moveTo>
                    <a:pt x="1509872" y="0"/>
                  </a:moveTo>
                  <a:lnTo>
                    <a:pt x="1509872" y="438171"/>
                  </a:lnTo>
                  <a:cubicBezTo>
                    <a:pt x="866110" y="695146"/>
                    <a:pt x="411861" y="1324625"/>
                    <a:pt x="411861" y="2060200"/>
                  </a:cubicBezTo>
                  <a:cubicBezTo>
                    <a:pt x="411861" y="2120680"/>
                    <a:pt x="414932" y="2180442"/>
                    <a:pt x="422534" y="2239149"/>
                  </a:cubicBezTo>
                  <a:lnTo>
                    <a:pt x="10065" y="2239149"/>
                  </a:lnTo>
                  <a:cubicBezTo>
                    <a:pt x="2475" y="2180316"/>
                    <a:pt x="0" y="2120547"/>
                    <a:pt x="0" y="2060200"/>
                  </a:cubicBezTo>
                  <a:cubicBezTo>
                    <a:pt x="0" y="1093811"/>
                    <a:pt x="634567" y="275634"/>
                    <a:pt x="150987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E54CC"/>
                </a:gs>
                <a:gs pos="65000">
                  <a:schemeClr val="tx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993717" y="5292826"/>
            <a:ext cx="3145575" cy="712574"/>
            <a:chOff x="2777693" y="5553329"/>
            <a:chExt cx="3145575" cy="712574"/>
          </a:xfrm>
        </p:grpSpPr>
        <p:sp>
          <p:nvSpPr>
            <p:cNvPr id="73" name="椭圆 58"/>
            <p:cNvSpPr/>
            <p:nvPr/>
          </p:nvSpPr>
          <p:spPr>
            <a:xfrm>
              <a:off x="2777693" y="5589424"/>
              <a:ext cx="3134584" cy="676479"/>
            </a:xfrm>
            <a:custGeom>
              <a:avLst/>
              <a:gdLst/>
              <a:ahLst/>
              <a:cxnLst/>
              <a:rect l="l" t="t" r="r" b="b"/>
              <a:pathLst>
                <a:path w="3134584" h="676479">
                  <a:moveTo>
                    <a:pt x="0" y="0"/>
                  </a:moveTo>
                  <a:lnTo>
                    <a:pt x="645686" y="0"/>
                  </a:lnTo>
                  <a:cubicBezTo>
                    <a:pt x="912463" y="168332"/>
                    <a:pt x="1228633" y="264618"/>
                    <a:pt x="1567292" y="264618"/>
                  </a:cubicBezTo>
                  <a:cubicBezTo>
                    <a:pt x="1905951" y="264618"/>
                    <a:pt x="2222121" y="168332"/>
                    <a:pt x="2488899" y="0"/>
                  </a:cubicBezTo>
                  <a:lnTo>
                    <a:pt x="3134584" y="0"/>
                  </a:lnTo>
                  <a:cubicBezTo>
                    <a:pt x="2742320" y="417140"/>
                    <a:pt x="2185092" y="676479"/>
                    <a:pt x="1567292" y="676479"/>
                  </a:cubicBezTo>
                  <a:cubicBezTo>
                    <a:pt x="949492" y="676479"/>
                    <a:pt x="392265" y="417140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58"/>
            <p:cNvSpPr/>
            <p:nvPr/>
          </p:nvSpPr>
          <p:spPr>
            <a:xfrm>
              <a:off x="2788684" y="5553329"/>
              <a:ext cx="3134584" cy="676479"/>
            </a:xfrm>
            <a:custGeom>
              <a:avLst/>
              <a:gdLst/>
              <a:ahLst/>
              <a:cxnLst/>
              <a:rect l="l" t="t" r="r" b="b"/>
              <a:pathLst>
                <a:path w="3134584" h="676479">
                  <a:moveTo>
                    <a:pt x="0" y="0"/>
                  </a:moveTo>
                  <a:lnTo>
                    <a:pt x="645686" y="0"/>
                  </a:lnTo>
                  <a:cubicBezTo>
                    <a:pt x="912463" y="168332"/>
                    <a:pt x="1228633" y="264618"/>
                    <a:pt x="1567292" y="264618"/>
                  </a:cubicBezTo>
                  <a:cubicBezTo>
                    <a:pt x="1905951" y="264618"/>
                    <a:pt x="2222121" y="168332"/>
                    <a:pt x="2488899" y="0"/>
                  </a:cubicBezTo>
                  <a:lnTo>
                    <a:pt x="3134584" y="0"/>
                  </a:lnTo>
                  <a:cubicBezTo>
                    <a:pt x="2742320" y="417140"/>
                    <a:pt x="2185092" y="676479"/>
                    <a:pt x="1567292" y="676479"/>
                  </a:cubicBezTo>
                  <a:cubicBezTo>
                    <a:pt x="949492" y="676479"/>
                    <a:pt x="392265" y="41714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00000"/>
                </a:gs>
                <a:gs pos="60000">
                  <a:srgbClr val="FFC000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5496" y="4163814"/>
            <a:ext cx="2442294" cy="1020723"/>
            <a:chOff x="-180528" y="4424317"/>
            <a:chExt cx="2442294" cy="1020723"/>
          </a:xfrm>
        </p:grpSpPr>
        <p:sp>
          <p:nvSpPr>
            <p:cNvPr id="77" name="矩形 76"/>
            <p:cNvSpPr/>
            <p:nvPr/>
          </p:nvSpPr>
          <p:spPr>
            <a:xfrm>
              <a:off x="107504" y="4437112"/>
              <a:ext cx="2154262" cy="997863"/>
            </a:xfrm>
            <a:prstGeom prst="rect">
              <a:avLst/>
            </a:prstGeom>
            <a:solidFill>
              <a:srgbClr val="FFFFFF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-180528" y="4424317"/>
              <a:ext cx="2376264" cy="1020723"/>
              <a:chOff x="-180528" y="4424317"/>
              <a:chExt cx="2376264" cy="1020723"/>
            </a:xfrm>
          </p:grpSpPr>
          <p:sp>
            <p:nvSpPr>
              <p:cNvPr id="53" name="矩形 52"/>
              <p:cNvSpPr/>
              <p:nvPr/>
            </p:nvSpPr>
            <p:spPr>
              <a:xfrm flipH="1">
                <a:off x="-180528" y="5399321"/>
                <a:ext cx="2376264" cy="457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91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 flipH="1">
                <a:off x="980" y="4424317"/>
                <a:ext cx="2122748" cy="457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91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656421" y="4202714"/>
            <a:ext cx="2380075" cy="1020723"/>
            <a:chOff x="6440397" y="4463217"/>
            <a:chExt cx="2380075" cy="1020723"/>
          </a:xfrm>
        </p:grpSpPr>
        <p:sp>
          <p:nvSpPr>
            <p:cNvPr id="76" name="矩形 75"/>
            <p:cNvSpPr/>
            <p:nvPr/>
          </p:nvSpPr>
          <p:spPr>
            <a:xfrm>
              <a:off x="6440397" y="4468691"/>
              <a:ext cx="2154262" cy="997863"/>
            </a:xfrm>
            <a:prstGeom prst="rect">
              <a:avLst/>
            </a:prstGeom>
            <a:solidFill>
              <a:srgbClr val="FFFFFF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444208" y="4463217"/>
              <a:ext cx="2376264" cy="1020723"/>
              <a:chOff x="6444208" y="4463217"/>
              <a:chExt cx="2376264" cy="1020723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6444208" y="5438221"/>
                <a:ext cx="2376264" cy="457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516216" y="4463217"/>
                <a:ext cx="2122748" cy="4571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4716016" y="1560441"/>
            <a:ext cx="2376264" cy="1020723"/>
            <a:chOff x="4499992" y="1820944"/>
            <a:chExt cx="2376264" cy="1020723"/>
          </a:xfrm>
        </p:grpSpPr>
        <p:sp>
          <p:nvSpPr>
            <p:cNvPr id="70" name="矩形 69"/>
            <p:cNvSpPr/>
            <p:nvPr/>
          </p:nvSpPr>
          <p:spPr>
            <a:xfrm>
              <a:off x="4572000" y="1820944"/>
              <a:ext cx="2154262" cy="997863"/>
            </a:xfrm>
            <a:prstGeom prst="rect">
              <a:avLst/>
            </a:prstGeom>
            <a:solidFill>
              <a:srgbClr val="FFFFFF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499992" y="1820944"/>
              <a:ext cx="2376264" cy="1020723"/>
              <a:chOff x="4572000" y="1820944"/>
              <a:chExt cx="2376264" cy="1020723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4572000" y="2795948"/>
                <a:ext cx="2376264" cy="45719"/>
              </a:xfrm>
              <a:prstGeom prst="rect">
                <a:avLst/>
              </a:prstGeom>
              <a:gradFill flip="none" rotWithShape="1">
                <a:gsLst>
                  <a:gs pos="0">
                    <a:srgbClr val="8FB517"/>
                  </a:gs>
                  <a:gs pos="91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644008" y="1820944"/>
                <a:ext cx="2122748" cy="45719"/>
              </a:xfrm>
              <a:prstGeom prst="rect">
                <a:avLst/>
              </a:prstGeom>
              <a:gradFill flip="none" rotWithShape="1">
                <a:gsLst>
                  <a:gs pos="0">
                    <a:srgbClr val="8FB517"/>
                  </a:gs>
                  <a:gs pos="91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40" name="上箭头 35"/>
          <p:cNvSpPr/>
          <p:nvPr/>
        </p:nvSpPr>
        <p:spPr>
          <a:xfrm rot="7256390">
            <a:off x="4914728" y="3777245"/>
            <a:ext cx="711615" cy="1073057"/>
          </a:xfrm>
          <a:custGeom>
            <a:avLst/>
            <a:gdLst>
              <a:gd name="connsiteX0" fmla="*/ 0 w 504056"/>
              <a:gd name="connsiteY0" fmla="*/ 252028 h 709751"/>
              <a:gd name="connsiteX1" fmla="*/ 252028 w 504056"/>
              <a:gd name="connsiteY1" fmla="*/ 0 h 709751"/>
              <a:gd name="connsiteX2" fmla="*/ 504056 w 504056"/>
              <a:gd name="connsiteY2" fmla="*/ 252028 h 709751"/>
              <a:gd name="connsiteX3" fmla="*/ 378042 w 504056"/>
              <a:gd name="connsiteY3" fmla="*/ 252028 h 709751"/>
              <a:gd name="connsiteX4" fmla="*/ 378042 w 504056"/>
              <a:gd name="connsiteY4" fmla="*/ 709751 h 709751"/>
              <a:gd name="connsiteX5" fmla="*/ 126014 w 504056"/>
              <a:gd name="connsiteY5" fmla="*/ 709751 h 709751"/>
              <a:gd name="connsiteX6" fmla="*/ 126014 w 504056"/>
              <a:gd name="connsiteY6" fmla="*/ 252028 h 709751"/>
              <a:gd name="connsiteX7" fmla="*/ 0 w 504056"/>
              <a:gd name="connsiteY7" fmla="*/ 252028 h 709751"/>
              <a:gd name="connsiteX0" fmla="*/ 0 w 714927"/>
              <a:gd name="connsiteY0" fmla="*/ 252028 h 842098"/>
              <a:gd name="connsiteX1" fmla="*/ 252028 w 714927"/>
              <a:gd name="connsiteY1" fmla="*/ 0 h 842098"/>
              <a:gd name="connsiteX2" fmla="*/ 504056 w 714927"/>
              <a:gd name="connsiteY2" fmla="*/ 252028 h 842098"/>
              <a:gd name="connsiteX3" fmla="*/ 378042 w 714927"/>
              <a:gd name="connsiteY3" fmla="*/ 252028 h 842098"/>
              <a:gd name="connsiteX4" fmla="*/ 714927 w 714927"/>
              <a:gd name="connsiteY4" fmla="*/ 842098 h 842098"/>
              <a:gd name="connsiteX5" fmla="*/ 126014 w 714927"/>
              <a:gd name="connsiteY5" fmla="*/ 709751 h 842098"/>
              <a:gd name="connsiteX6" fmla="*/ 126014 w 714927"/>
              <a:gd name="connsiteY6" fmla="*/ 252028 h 842098"/>
              <a:gd name="connsiteX7" fmla="*/ 0 w 714927"/>
              <a:gd name="connsiteY7" fmla="*/ 252028 h 842098"/>
              <a:gd name="connsiteX0" fmla="*/ 150712 w 865639"/>
              <a:gd name="connsiteY0" fmla="*/ 252028 h 842098"/>
              <a:gd name="connsiteX1" fmla="*/ 402740 w 865639"/>
              <a:gd name="connsiteY1" fmla="*/ 0 h 842098"/>
              <a:gd name="connsiteX2" fmla="*/ 654768 w 865639"/>
              <a:gd name="connsiteY2" fmla="*/ 252028 h 842098"/>
              <a:gd name="connsiteX3" fmla="*/ 528754 w 865639"/>
              <a:gd name="connsiteY3" fmla="*/ 252028 h 842098"/>
              <a:gd name="connsiteX4" fmla="*/ 865639 w 865639"/>
              <a:gd name="connsiteY4" fmla="*/ 842098 h 842098"/>
              <a:gd name="connsiteX5" fmla="*/ 0 w 865639"/>
              <a:gd name="connsiteY5" fmla="*/ 818035 h 842098"/>
              <a:gd name="connsiteX6" fmla="*/ 276726 w 865639"/>
              <a:gd name="connsiteY6" fmla="*/ 252028 h 842098"/>
              <a:gd name="connsiteX7" fmla="*/ 150712 w 865639"/>
              <a:gd name="connsiteY7" fmla="*/ 252028 h 84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5639" h="842098">
                <a:moveTo>
                  <a:pt x="150712" y="252028"/>
                </a:moveTo>
                <a:lnTo>
                  <a:pt x="402740" y="0"/>
                </a:lnTo>
                <a:lnTo>
                  <a:pt x="654768" y="252028"/>
                </a:lnTo>
                <a:lnTo>
                  <a:pt x="528754" y="252028"/>
                </a:lnTo>
                <a:lnTo>
                  <a:pt x="865639" y="842098"/>
                </a:lnTo>
                <a:lnTo>
                  <a:pt x="0" y="818035"/>
                </a:lnTo>
                <a:lnTo>
                  <a:pt x="276726" y="252028"/>
                </a:lnTo>
                <a:lnTo>
                  <a:pt x="150712" y="252028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60000">
                <a:srgbClr val="FFC000"/>
              </a:gs>
            </a:gsLst>
            <a:lin ang="5400000" scaled="1"/>
            <a:tileRect/>
          </a:gra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上箭头 35"/>
          <p:cNvSpPr/>
          <p:nvPr/>
        </p:nvSpPr>
        <p:spPr>
          <a:xfrm rot="14482084">
            <a:off x="3511800" y="3706414"/>
            <a:ext cx="711615" cy="1073057"/>
          </a:xfrm>
          <a:custGeom>
            <a:avLst/>
            <a:gdLst>
              <a:gd name="connsiteX0" fmla="*/ 0 w 504056"/>
              <a:gd name="connsiteY0" fmla="*/ 252028 h 709751"/>
              <a:gd name="connsiteX1" fmla="*/ 252028 w 504056"/>
              <a:gd name="connsiteY1" fmla="*/ 0 h 709751"/>
              <a:gd name="connsiteX2" fmla="*/ 504056 w 504056"/>
              <a:gd name="connsiteY2" fmla="*/ 252028 h 709751"/>
              <a:gd name="connsiteX3" fmla="*/ 378042 w 504056"/>
              <a:gd name="connsiteY3" fmla="*/ 252028 h 709751"/>
              <a:gd name="connsiteX4" fmla="*/ 378042 w 504056"/>
              <a:gd name="connsiteY4" fmla="*/ 709751 h 709751"/>
              <a:gd name="connsiteX5" fmla="*/ 126014 w 504056"/>
              <a:gd name="connsiteY5" fmla="*/ 709751 h 709751"/>
              <a:gd name="connsiteX6" fmla="*/ 126014 w 504056"/>
              <a:gd name="connsiteY6" fmla="*/ 252028 h 709751"/>
              <a:gd name="connsiteX7" fmla="*/ 0 w 504056"/>
              <a:gd name="connsiteY7" fmla="*/ 252028 h 709751"/>
              <a:gd name="connsiteX0" fmla="*/ 0 w 714927"/>
              <a:gd name="connsiteY0" fmla="*/ 252028 h 842098"/>
              <a:gd name="connsiteX1" fmla="*/ 252028 w 714927"/>
              <a:gd name="connsiteY1" fmla="*/ 0 h 842098"/>
              <a:gd name="connsiteX2" fmla="*/ 504056 w 714927"/>
              <a:gd name="connsiteY2" fmla="*/ 252028 h 842098"/>
              <a:gd name="connsiteX3" fmla="*/ 378042 w 714927"/>
              <a:gd name="connsiteY3" fmla="*/ 252028 h 842098"/>
              <a:gd name="connsiteX4" fmla="*/ 714927 w 714927"/>
              <a:gd name="connsiteY4" fmla="*/ 842098 h 842098"/>
              <a:gd name="connsiteX5" fmla="*/ 126014 w 714927"/>
              <a:gd name="connsiteY5" fmla="*/ 709751 h 842098"/>
              <a:gd name="connsiteX6" fmla="*/ 126014 w 714927"/>
              <a:gd name="connsiteY6" fmla="*/ 252028 h 842098"/>
              <a:gd name="connsiteX7" fmla="*/ 0 w 714927"/>
              <a:gd name="connsiteY7" fmla="*/ 252028 h 842098"/>
              <a:gd name="connsiteX0" fmla="*/ 150712 w 865639"/>
              <a:gd name="connsiteY0" fmla="*/ 252028 h 842098"/>
              <a:gd name="connsiteX1" fmla="*/ 402740 w 865639"/>
              <a:gd name="connsiteY1" fmla="*/ 0 h 842098"/>
              <a:gd name="connsiteX2" fmla="*/ 654768 w 865639"/>
              <a:gd name="connsiteY2" fmla="*/ 252028 h 842098"/>
              <a:gd name="connsiteX3" fmla="*/ 528754 w 865639"/>
              <a:gd name="connsiteY3" fmla="*/ 252028 h 842098"/>
              <a:gd name="connsiteX4" fmla="*/ 865639 w 865639"/>
              <a:gd name="connsiteY4" fmla="*/ 842098 h 842098"/>
              <a:gd name="connsiteX5" fmla="*/ 0 w 865639"/>
              <a:gd name="connsiteY5" fmla="*/ 818035 h 842098"/>
              <a:gd name="connsiteX6" fmla="*/ 276726 w 865639"/>
              <a:gd name="connsiteY6" fmla="*/ 252028 h 842098"/>
              <a:gd name="connsiteX7" fmla="*/ 150712 w 865639"/>
              <a:gd name="connsiteY7" fmla="*/ 252028 h 84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5639" h="842098">
                <a:moveTo>
                  <a:pt x="150712" y="252028"/>
                </a:moveTo>
                <a:lnTo>
                  <a:pt x="402740" y="0"/>
                </a:lnTo>
                <a:lnTo>
                  <a:pt x="654768" y="252028"/>
                </a:lnTo>
                <a:lnTo>
                  <a:pt x="528754" y="252028"/>
                </a:lnTo>
                <a:lnTo>
                  <a:pt x="865639" y="842098"/>
                </a:lnTo>
                <a:lnTo>
                  <a:pt x="0" y="818035"/>
                </a:lnTo>
                <a:lnTo>
                  <a:pt x="276726" y="252028"/>
                </a:lnTo>
                <a:lnTo>
                  <a:pt x="150712" y="252028"/>
                </a:lnTo>
                <a:close/>
              </a:path>
            </a:pathLst>
          </a:custGeom>
          <a:gradFill flip="none" rotWithShape="1">
            <a:gsLst>
              <a:gs pos="0">
                <a:srgbClr val="1E54CC"/>
              </a:gs>
              <a:gs pos="65000">
                <a:schemeClr val="tx2">
                  <a:lumMod val="60000"/>
                  <a:lumOff val="40000"/>
                </a:schemeClr>
              </a:gs>
            </a:gsLst>
            <a:lin ang="5400000" scaled="1"/>
            <a:tileRect/>
          </a:gradFill>
          <a:ln w="95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上箭头 35"/>
          <p:cNvSpPr/>
          <p:nvPr/>
        </p:nvSpPr>
        <p:spPr>
          <a:xfrm>
            <a:off x="4229928" y="2675717"/>
            <a:ext cx="711615" cy="692263"/>
          </a:xfrm>
          <a:custGeom>
            <a:avLst/>
            <a:gdLst>
              <a:gd name="connsiteX0" fmla="*/ 0 w 504056"/>
              <a:gd name="connsiteY0" fmla="*/ 252028 h 709751"/>
              <a:gd name="connsiteX1" fmla="*/ 252028 w 504056"/>
              <a:gd name="connsiteY1" fmla="*/ 0 h 709751"/>
              <a:gd name="connsiteX2" fmla="*/ 504056 w 504056"/>
              <a:gd name="connsiteY2" fmla="*/ 252028 h 709751"/>
              <a:gd name="connsiteX3" fmla="*/ 378042 w 504056"/>
              <a:gd name="connsiteY3" fmla="*/ 252028 h 709751"/>
              <a:gd name="connsiteX4" fmla="*/ 378042 w 504056"/>
              <a:gd name="connsiteY4" fmla="*/ 709751 h 709751"/>
              <a:gd name="connsiteX5" fmla="*/ 126014 w 504056"/>
              <a:gd name="connsiteY5" fmla="*/ 709751 h 709751"/>
              <a:gd name="connsiteX6" fmla="*/ 126014 w 504056"/>
              <a:gd name="connsiteY6" fmla="*/ 252028 h 709751"/>
              <a:gd name="connsiteX7" fmla="*/ 0 w 504056"/>
              <a:gd name="connsiteY7" fmla="*/ 252028 h 709751"/>
              <a:gd name="connsiteX0" fmla="*/ 0 w 714927"/>
              <a:gd name="connsiteY0" fmla="*/ 252028 h 842098"/>
              <a:gd name="connsiteX1" fmla="*/ 252028 w 714927"/>
              <a:gd name="connsiteY1" fmla="*/ 0 h 842098"/>
              <a:gd name="connsiteX2" fmla="*/ 504056 w 714927"/>
              <a:gd name="connsiteY2" fmla="*/ 252028 h 842098"/>
              <a:gd name="connsiteX3" fmla="*/ 378042 w 714927"/>
              <a:gd name="connsiteY3" fmla="*/ 252028 h 842098"/>
              <a:gd name="connsiteX4" fmla="*/ 714927 w 714927"/>
              <a:gd name="connsiteY4" fmla="*/ 842098 h 842098"/>
              <a:gd name="connsiteX5" fmla="*/ 126014 w 714927"/>
              <a:gd name="connsiteY5" fmla="*/ 709751 h 842098"/>
              <a:gd name="connsiteX6" fmla="*/ 126014 w 714927"/>
              <a:gd name="connsiteY6" fmla="*/ 252028 h 842098"/>
              <a:gd name="connsiteX7" fmla="*/ 0 w 714927"/>
              <a:gd name="connsiteY7" fmla="*/ 252028 h 842098"/>
              <a:gd name="connsiteX0" fmla="*/ 150712 w 865639"/>
              <a:gd name="connsiteY0" fmla="*/ 252028 h 842098"/>
              <a:gd name="connsiteX1" fmla="*/ 402740 w 865639"/>
              <a:gd name="connsiteY1" fmla="*/ 0 h 842098"/>
              <a:gd name="connsiteX2" fmla="*/ 654768 w 865639"/>
              <a:gd name="connsiteY2" fmla="*/ 252028 h 842098"/>
              <a:gd name="connsiteX3" fmla="*/ 528754 w 865639"/>
              <a:gd name="connsiteY3" fmla="*/ 252028 h 842098"/>
              <a:gd name="connsiteX4" fmla="*/ 865639 w 865639"/>
              <a:gd name="connsiteY4" fmla="*/ 842098 h 842098"/>
              <a:gd name="connsiteX5" fmla="*/ 0 w 865639"/>
              <a:gd name="connsiteY5" fmla="*/ 818035 h 842098"/>
              <a:gd name="connsiteX6" fmla="*/ 276726 w 865639"/>
              <a:gd name="connsiteY6" fmla="*/ 252028 h 842098"/>
              <a:gd name="connsiteX7" fmla="*/ 150712 w 865639"/>
              <a:gd name="connsiteY7" fmla="*/ 252028 h 84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5639" h="842098">
                <a:moveTo>
                  <a:pt x="150712" y="252028"/>
                </a:moveTo>
                <a:lnTo>
                  <a:pt x="402740" y="0"/>
                </a:lnTo>
                <a:lnTo>
                  <a:pt x="654768" y="252028"/>
                </a:lnTo>
                <a:lnTo>
                  <a:pt x="528754" y="252028"/>
                </a:lnTo>
                <a:lnTo>
                  <a:pt x="865639" y="842098"/>
                </a:lnTo>
                <a:lnTo>
                  <a:pt x="0" y="818035"/>
                </a:lnTo>
                <a:lnTo>
                  <a:pt x="276726" y="252028"/>
                </a:lnTo>
                <a:lnTo>
                  <a:pt x="150712" y="25202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0"/>
                </a:schemeClr>
              </a:gs>
              <a:gs pos="67000">
                <a:srgbClr val="B3E21E"/>
              </a:gs>
            </a:gsLst>
            <a:lin ang="5400000" scaled="1"/>
            <a:tileRect/>
          </a:gra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021037" y="1484784"/>
            <a:ext cx="1079944" cy="1190932"/>
            <a:chOff x="3133055" y="1546405"/>
            <a:chExt cx="1559482" cy="1719754"/>
          </a:xfrm>
        </p:grpSpPr>
        <p:sp>
          <p:nvSpPr>
            <p:cNvPr id="14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82006" y="4087919"/>
            <a:ext cx="1111769" cy="1226029"/>
            <a:chOff x="3133055" y="1546405"/>
            <a:chExt cx="1559482" cy="1719754"/>
          </a:xfrm>
        </p:grpSpPr>
        <p:sp>
          <p:nvSpPr>
            <p:cNvPr id="17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18" name="椭圆 17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BAE6F4"/>
                </a:gs>
                <a:gs pos="44000">
                  <a:srgbClr val="72AAE8"/>
                </a:gs>
                <a:gs pos="82000">
                  <a:srgbClr val="1947AF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1E54CC"/>
              </a:solidFill>
            </a:ln>
            <a:effectLst>
              <a:outerShdw blurRad="50800" dist="38100" dir="5400000" algn="t" rotWithShape="0">
                <a:schemeClr val="tx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23397" y="4137055"/>
            <a:ext cx="1089372" cy="1201330"/>
            <a:chOff x="3133055" y="1546405"/>
            <a:chExt cx="1559482" cy="1719754"/>
          </a:xfrm>
        </p:grpSpPr>
        <p:sp>
          <p:nvSpPr>
            <p:cNvPr id="22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24690" y="3160935"/>
            <a:ext cx="1282003" cy="1413757"/>
            <a:chOff x="3133055" y="1546405"/>
            <a:chExt cx="1559482" cy="1719754"/>
          </a:xfrm>
        </p:grpSpPr>
        <p:sp>
          <p:nvSpPr>
            <p:cNvPr id="27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28" name="椭圆 27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7000">
                  <a:schemeClr val="bg1">
                    <a:lumMod val="85000"/>
                  </a:schemeClr>
                </a:gs>
                <a:gs pos="7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7022619" y="4444177"/>
            <a:ext cx="17258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24877" y="4520459"/>
            <a:ext cx="88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150411" y="1801904"/>
            <a:ext cx="17258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17803" y="1878186"/>
            <a:ext cx="88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5" name="TextBox 54"/>
          <p:cNvSpPr txBox="1"/>
          <p:nvPr/>
        </p:nvSpPr>
        <p:spPr>
          <a:xfrm flipH="1">
            <a:off x="323528" y="4405277"/>
            <a:ext cx="17258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 flipH="1">
            <a:off x="2194684" y="4481559"/>
            <a:ext cx="88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4" name="TextBox 83"/>
          <p:cNvSpPr txBox="1"/>
          <p:nvPr/>
        </p:nvSpPr>
        <p:spPr>
          <a:xfrm flipH="1">
            <a:off x="4122485" y="3629227"/>
            <a:ext cx="88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43133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014497" y="4192532"/>
            <a:ext cx="7157903" cy="1119666"/>
            <a:chOff x="981574" y="4469574"/>
            <a:chExt cx="7157903" cy="111966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995015" y="4469574"/>
              <a:ext cx="7107343" cy="491737"/>
            </a:xfrm>
            <a:custGeom>
              <a:avLst/>
              <a:gdLst>
                <a:gd name="connsiteX0" fmla="*/ 0 w 7006450"/>
                <a:gd name="connsiteY0" fmla="*/ 0 h 452377"/>
                <a:gd name="connsiteX1" fmla="*/ 7006450 w 7006450"/>
                <a:gd name="connsiteY1" fmla="*/ 0 h 452377"/>
                <a:gd name="connsiteX2" fmla="*/ 7006450 w 7006450"/>
                <a:gd name="connsiteY2" fmla="*/ 452377 h 452377"/>
                <a:gd name="connsiteX3" fmla="*/ 0 w 7006450"/>
                <a:gd name="connsiteY3" fmla="*/ 452377 h 452377"/>
                <a:gd name="connsiteX4" fmla="*/ 0 w 7006450"/>
                <a:gd name="connsiteY4" fmla="*/ 0 h 452377"/>
                <a:gd name="connsiteX0" fmla="*/ 240632 w 7006450"/>
                <a:gd name="connsiteY0" fmla="*/ 12031 h 452377"/>
                <a:gd name="connsiteX1" fmla="*/ 7006450 w 7006450"/>
                <a:gd name="connsiteY1" fmla="*/ 0 h 452377"/>
                <a:gd name="connsiteX2" fmla="*/ 7006450 w 7006450"/>
                <a:gd name="connsiteY2" fmla="*/ 452377 h 452377"/>
                <a:gd name="connsiteX3" fmla="*/ 0 w 7006450"/>
                <a:gd name="connsiteY3" fmla="*/ 452377 h 452377"/>
                <a:gd name="connsiteX4" fmla="*/ 240632 w 7006450"/>
                <a:gd name="connsiteY4" fmla="*/ 12031 h 452377"/>
                <a:gd name="connsiteX0" fmla="*/ 240632 w 7162860"/>
                <a:gd name="connsiteY0" fmla="*/ 36094 h 476440"/>
                <a:gd name="connsiteX1" fmla="*/ 7162860 w 7162860"/>
                <a:gd name="connsiteY1" fmla="*/ 0 h 476440"/>
                <a:gd name="connsiteX2" fmla="*/ 7006450 w 7162860"/>
                <a:gd name="connsiteY2" fmla="*/ 476440 h 476440"/>
                <a:gd name="connsiteX3" fmla="*/ 0 w 7162860"/>
                <a:gd name="connsiteY3" fmla="*/ 476440 h 476440"/>
                <a:gd name="connsiteX4" fmla="*/ 240632 w 7162860"/>
                <a:gd name="connsiteY4" fmla="*/ 36094 h 476440"/>
                <a:gd name="connsiteX0" fmla="*/ 240632 w 7162860"/>
                <a:gd name="connsiteY0" fmla="*/ 36094 h 488471"/>
                <a:gd name="connsiteX1" fmla="*/ 7162860 w 7162860"/>
                <a:gd name="connsiteY1" fmla="*/ 0 h 488471"/>
                <a:gd name="connsiteX2" fmla="*/ 7042545 w 7162860"/>
                <a:gd name="connsiteY2" fmla="*/ 488471 h 488471"/>
                <a:gd name="connsiteX3" fmla="*/ 0 w 7162860"/>
                <a:gd name="connsiteY3" fmla="*/ 476440 h 488471"/>
                <a:gd name="connsiteX4" fmla="*/ 240632 w 7162860"/>
                <a:gd name="connsiteY4" fmla="*/ 36094 h 488471"/>
                <a:gd name="connsiteX0" fmla="*/ 240632 w 7107343"/>
                <a:gd name="connsiteY0" fmla="*/ 39360 h 491737"/>
                <a:gd name="connsiteX1" fmla="*/ 7107343 w 7107343"/>
                <a:gd name="connsiteY1" fmla="*/ 0 h 491737"/>
                <a:gd name="connsiteX2" fmla="*/ 7042545 w 7107343"/>
                <a:gd name="connsiteY2" fmla="*/ 491737 h 491737"/>
                <a:gd name="connsiteX3" fmla="*/ 0 w 7107343"/>
                <a:gd name="connsiteY3" fmla="*/ 479706 h 491737"/>
                <a:gd name="connsiteX4" fmla="*/ 240632 w 7107343"/>
                <a:gd name="connsiteY4" fmla="*/ 39360 h 49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7343" h="491737">
                  <a:moveTo>
                    <a:pt x="240632" y="39360"/>
                  </a:moveTo>
                  <a:lnTo>
                    <a:pt x="7107343" y="0"/>
                  </a:lnTo>
                  <a:lnTo>
                    <a:pt x="7042545" y="491737"/>
                  </a:lnTo>
                  <a:lnTo>
                    <a:pt x="0" y="479706"/>
                  </a:lnTo>
                  <a:lnTo>
                    <a:pt x="240632" y="39360"/>
                  </a:lnTo>
                  <a:close/>
                </a:path>
              </a:pathLst>
            </a:custGeom>
            <a:solidFill>
              <a:srgbClr val="B19A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997275" y="4515110"/>
              <a:ext cx="142202" cy="1069177"/>
            </a:xfrm>
            <a:custGeom>
              <a:avLst/>
              <a:gdLst>
                <a:gd name="connsiteX0" fmla="*/ 0 w 864096"/>
                <a:gd name="connsiteY0" fmla="*/ 0 h 648072"/>
                <a:gd name="connsiteX1" fmla="*/ 864096 w 864096"/>
                <a:gd name="connsiteY1" fmla="*/ 0 h 648072"/>
                <a:gd name="connsiteX2" fmla="*/ 864096 w 864096"/>
                <a:gd name="connsiteY2" fmla="*/ 648072 h 648072"/>
                <a:gd name="connsiteX3" fmla="*/ 0 w 864096"/>
                <a:gd name="connsiteY3" fmla="*/ 648072 h 648072"/>
                <a:gd name="connsiteX4" fmla="*/ 0 w 864096"/>
                <a:gd name="connsiteY4" fmla="*/ 0 h 648072"/>
                <a:gd name="connsiteX0" fmla="*/ 0 w 864096"/>
                <a:gd name="connsiteY0" fmla="*/ 421105 h 1069177"/>
                <a:gd name="connsiteX1" fmla="*/ 130169 w 864096"/>
                <a:gd name="connsiteY1" fmla="*/ 0 h 1069177"/>
                <a:gd name="connsiteX2" fmla="*/ 864096 w 864096"/>
                <a:gd name="connsiteY2" fmla="*/ 1069177 h 1069177"/>
                <a:gd name="connsiteX3" fmla="*/ 0 w 864096"/>
                <a:gd name="connsiteY3" fmla="*/ 1069177 h 1069177"/>
                <a:gd name="connsiteX4" fmla="*/ 0 w 864096"/>
                <a:gd name="connsiteY4" fmla="*/ 421105 h 1069177"/>
                <a:gd name="connsiteX0" fmla="*/ 0 w 166265"/>
                <a:gd name="connsiteY0" fmla="*/ 421105 h 1069177"/>
                <a:gd name="connsiteX1" fmla="*/ 130169 w 166265"/>
                <a:gd name="connsiteY1" fmla="*/ 0 h 1069177"/>
                <a:gd name="connsiteX2" fmla="*/ 166265 w 166265"/>
                <a:gd name="connsiteY2" fmla="*/ 660103 h 1069177"/>
                <a:gd name="connsiteX3" fmla="*/ 0 w 166265"/>
                <a:gd name="connsiteY3" fmla="*/ 1069177 h 1069177"/>
                <a:gd name="connsiteX4" fmla="*/ 0 w 166265"/>
                <a:gd name="connsiteY4" fmla="*/ 421105 h 1069177"/>
                <a:gd name="connsiteX0" fmla="*/ 0 w 166265"/>
                <a:gd name="connsiteY0" fmla="*/ 445168 h 1069177"/>
                <a:gd name="connsiteX1" fmla="*/ 130169 w 166265"/>
                <a:gd name="connsiteY1" fmla="*/ 0 h 1069177"/>
                <a:gd name="connsiteX2" fmla="*/ 166265 w 166265"/>
                <a:gd name="connsiteY2" fmla="*/ 660103 h 1069177"/>
                <a:gd name="connsiteX3" fmla="*/ 0 w 166265"/>
                <a:gd name="connsiteY3" fmla="*/ 1069177 h 1069177"/>
                <a:gd name="connsiteX4" fmla="*/ 0 w 166265"/>
                <a:gd name="connsiteY4" fmla="*/ 445168 h 1069177"/>
                <a:gd name="connsiteX0" fmla="*/ 0 w 142202"/>
                <a:gd name="connsiteY0" fmla="*/ 445168 h 1069177"/>
                <a:gd name="connsiteX1" fmla="*/ 130169 w 142202"/>
                <a:gd name="connsiteY1" fmla="*/ 0 h 1069177"/>
                <a:gd name="connsiteX2" fmla="*/ 142202 w 142202"/>
                <a:gd name="connsiteY2" fmla="*/ 587914 h 1069177"/>
                <a:gd name="connsiteX3" fmla="*/ 0 w 142202"/>
                <a:gd name="connsiteY3" fmla="*/ 1069177 h 1069177"/>
                <a:gd name="connsiteX4" fmla="*/ 0 w 142202"/>
                <a:gd name="connsiteY4" fmla="*/ 445168 h 106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202" h="1069177">
                  <a:moveTo>
                    <a:pt x="0" y="445168"/>
                  </a:moveTo>
                  <a:lnTo>
                    <a:pt x="130169" y="0"/>
                  </a:lnTo>
                  <a:lnTo>
                    <a:pt x="142202" y="587914"/>
                  </a:lnTo>
                  <a:lnTo>
                    <a:pt x="0" y="1069177"/>
                  </a:lnTo>
                  <a:lnTo>
                    <a:pt x="0" y="44516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AF00">
                    <a:shade val="30000"/>
                    <a:satMod val="115000"/>
                  </a:srgbClr>
                </a:gs>
                <a:gs pos="50000">
                  <a:srgbClr val="E6AF00">
                    <a:shade val="67500"/>
                    <a:satMod val="115000"/>
                  </a:srgbClr>
                </a:gs>
                <a:gs pos="100000">
                  <a:srgbClr val="E6AF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81574" y="4941168"/>
              <a:ext cx="7006450" cy="648072"/>
            </a:xfrm>
            <a:prstGeom prst="rect">
              <a:avLst/>
            </a:prstGeom>
            <a:gradFill flip="none" rotWithShape="1">
              <a:gsLst>
                <a:gs pos="0">
                  <a:srgbClr val="8F771D">
                    <a:shade val="30000"/>
                    <a:satMod val="115000"/>
                  </a:srgbClr>
                </a:gs>
                <a:gs pos="50000">
                  <a:srgbClr val="8F771D">
                    <a:shade val="67500"/>
                    <a:satMod val="115000"/>
                  </a:srgbClr>
                </a:gs>
                <a:gs pos="100000">
                  <a:srgbClr val="8F771D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solidFill>
                <a:srgbClr val="D1C2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4523" y="1935900"/>
            <a:ext cx="3589533" cy="2567690"/>
            <a:chOff x="958712" y="2180212"/>
            <a:chExt cx="3589533" cy="25676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直角三角形 2"/>
            <p:cNvSpPr/>
            <p:nvPr/>
          </p:nvSpPr>
          <p:spPr>
            <a:xfrm rot="5400000">
              <a:off x="2591542" y="2787222"/>
              <a:ext cx="2563713" cy="1349693"/>
            </a:xfrm>
            <a:custGeom>
              <a:avLst/>
              <a:gdLst>
                <a:gd name="connsiteX0" fmla="*/ 0 w 2425988"/>
                <a:gd name="connsiteY0" fmla="*/ 2346096 h 2346096"/>
                <a:gd name="connsiteX1" fmla="*/ 0 w 2425988"/>
                <a:gd name="connsiteY1" fmla="*/ 0 h 2346096"/>
                <a:gd name="connsiteX2" fmla="*/ 2425988 w 2425988"/>
                <a:gd name="connsiteY2" fmla="*/ 2346096 h 2346096"/>
                <a:gd name="connsiteX3" fmla="*/ 0 w 2425988"/>
                <a:gd name="connsiteY3" fmla="*/ 2346096 h 2346096"/>
                <a:gd name="connsiteX0" fmla="*/ 529389 w 2955377"/>
                <a:gd name="connsiteY0" fmla="*/ 914338 h 914338"/>
                <a:gd name="connsiteX1" fmla="*/ 0 w 2955377"/>
                <a:gd name="connsiteY1" fmla="*/ 0 h 914338"/>
                <a:gd name="connsiteX2" fmla="*/ 2955377 w 2955377"/>
                <a:gd name="connsiteY2" fmla="*/ 914338 h 914338"/>
                <a:gd name="connsiteX3" fmla="*/ 529389 w 2955377"/>
                <a:gd name="connsiteY3" fmla="*/ 914338 h 914338"/>
                <a:gd name="connsiteX0" fmla="*/ 616925 w 3042913"/>
                <a:gd name="connsiteY0" fmla="*/ 457138 h 457138"/>
                <a:gd name="connsiteX1" fmla="*/ 0 w 3042913"/>
                <a:gd name="connsiteY1" fmla="*/ 0 h 457138"/>
                <a:gd name="connsiteX2" fmla="*/ 3042913 w 3042913"/>
                <a:gd name="connsiteY2" fmla="*/ 457138 h 457138"/>
                <a:gd name="connsiteX3" fmla="*/ 616925 w 3042913"/>
                <a:gd name="connsiteY3" fmla="*/ 457138 h 457138"/>
                <a:gd name="connsiteX0" fmla="*/ 690752 w 3116740"/>
                <a:gd name="connsiteY0" fmla="*/ 1323697 h 1323697"/>
                <a:gd name="connsiteX1" fmla="*/ 0 w 3116740"/>
                <a:gd name="connsiteY1" fmla="*/ 0 h 1323697"/>
                <a:gd name="connsiteX2" fmla="*/ 3116740 w 3116740"/>
                <a:gd name="connsiteY2" fmla="*/ 1323697 h 1323697"/>
                <a:gd name="connsiteX3" fmla="*/ 690752 w 3116740"/>
                <a:gd name="connsiteY3" fmla="*/ 1323697 h 1323697"/>
                <a:gd name="connsiteX0" fmla="*/ 690750 w 3116738"/>
                <a:gd name="connsiteY0" fmla="*/ 1408929 h 1408929"/>
                <a:gd name="connsiteX1" fmla="*/ 1 w 3116738"/>
                <a:gd name="connsiteY1" fmla="*/ 0 h 1408929"/>
                <a:gd name="connsiteX2" fmla="*/ 3116738 w 3116738"/>
                <a:gd name="connsiteY2" fmla="*/ 1408929 h 1408929"/>
                <a:gd name="connsiteX3" fmla="*/ 690750 w 3116738"/>
                <a:gd name="connsiteY3" fmla="*/ 1408929 h 1408929"/>
                <a:gd name="connsiteX0" fmla="*/ 720280 w 3146268"/>
                <a:gd name="connsiteY0" fmla="*/ 1593605 h 1593605"/>
                <a:gd name="connsiteX1" fmla="*/ 0 w 3146268"/>
                <a:gd name="connsiteY1" fmla="*/ 0 h 1593605"/>
                <a:gd name="connsiteX2" fmla="*/ 3146268 w 3146268"/>
                <a:gd name="connsiteY2" fmla="*/ 1593605 h 1593605"/>
                <a:gd name="connsiteX3" fmla="*/ 720280 w 3146268"/>
                <a:gd name="connsiteY3" fmla="*/ 1593605 h 159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6268" h="1593605">
                  <a:moveTo>
                    <a:pt x="720280" y="1593605"/>
                  </a:moveTo>
                  <a:lnTo>
                    <a:pt x="0" y="0"/>
                  </a:lnTo>
                  <a:lnTo>
                    <a:pt x="3146268" y="1593605"/>
                  </a:lnTo>
                  <a:lnTo>
                    <a:pt x="720280" y="159360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9921"/>
                </a:gs>
                <a:gs pos="42000">
                  <a:srgbClr val="8F771D"/>
                </a:gs>
                <a:gs pos="75000">
                  <a:srgbClr val="9E7800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986496" y="2764066"/>
              <a:ext cx="2208012" cy="1983836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E6AF00"/>
                </a:gs>
                <a:gs pos="82000">
                  <a:srgbClr val="B1871F"/>
                </a:gs>
              </a:gsLst>
              <a:path path="circle">
                <a:fillToRect l="100000" b="100000"/>
              </a:path>
              <a:tileRect t="-100000" r="-100000"/>
            </a:gradFill>
            <a:ln w="6350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33977" y="3126963"/>
              <a:ext cx="2113050" cy="15895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9"/>
            <p:cNvSpPr/>
            <p:nvPr/>
          </p:nvSpPr>
          <p:spPr>
            <a:xfrm flipH="1">
              <a:off x="958712" y="2192832"/>
              <a:ext cx="3554695" cy="584853"/>
            </a:xfrm>
            <a:custGeom>
              <a:avLst/>
              <a:gdLst>
                <a:gd name="connsiteX0" fmla="*/ 0 w 2448272"/>
                <a:gd name="connsiteY0" fmla="*/ 1656184 h 1656184"/>
                <a:gd name="connsiteX1" fmla="*/ 0 w 2448272"/>
                <a:gd name="connsiteY1" fmla="*/ 0 h 1656184"/>
                <a:gd name="connsiteX2" fmla="*/ 2448272 w 2448272"/>
                <a:gd name="connsiteY2" fmla="*/ 1656184 h 1656184"/>
                <a:gd name="connsiteX3" fmla="*/ 0 w 2448272"/>
                <a:gd name="connsiteY3" fmla="*/ 1656184 h 1656184"/>
                <a:gd name="connsiteX0" fmla="*/ 0 w 2448272"/>
                <a:gd name="connsiteY0" fmla="*/ 1559932 h 1559932"/>
                <a:gd name="connsiteX1" fmla="*/ 12031 w 2448272"/>
                <a:gd name="connsiteY1" fmla="*/ 0 h 1559932"/>
                <a:gd name="connsiteX2" fmla="*/ 2448272 w 2448272"/>
                <a:gd name="connsiteY2" fmla="*/ 1559932 h 1559932"/>
                <a:gd name="connsiteX3" fmla="*/ 0 w 2448272"/>
                <a:gd name="connsiteY3" fmla="*/ 1559932 h 1559932"/>
                <a:gd name="connsiteX0" fmla="*/ 84348 w 2532620"/>
                <a:gd name="connsiteY0" fmla="*/ 1607802 h 1607802"/>
                <a:gd name="connsiteX1" fmla="*/ 127 w 2532620"/>
                <a:gd name="connsiteY1" fmla="*/ 0 h 1607802"/>
                <a:gd name="connsiteX2" fmla="*/ 2532620 w 2532620"/>
                <a:gd name="connsiteY2" fmla="*/ 1607802 h 1607802"/>
                <a:gd name="connsiteX3" fmla="*/ 84348 w 2532620"/>
                <a:gd name="connsiteY3" fmla="*/ 1607802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3" fmla="*/ 91440 w 2532493"/>
                <a:gd name="connsiteY3" fmla="*/ 121273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0" fmla="*/ 0 w 2464399"/>
                <a:gd name="connsiteY0" fmla="*/ 0 h 1582000"/>
                <a:gd name="connsiteX1" fmla="*/ 2464399 w 2464399"/>
                <a:gd name="connsiteY1" fmla="*/ 1582000 h 1582000"/>
                <a:gd name="connsiteX2" fmla="*/ 16127 w 2464399"/>
                <a:gd name="connsiteY2" fmla="*/ 1582000 h 1582000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3" fmla="*/ 0 w 2454672"/>
                <a:gd name="connsiteY3" fmla="*/ 0 h 1620704"/>
                <a:gd name="connsiteX0" fmla="*/ 0 w 3203665"/>
                <a:gd name="connsiteY0" fmla="*/ 0 h 1289585"/>
                <a:gd name="connsiteX1" fmla="*/ 3203665 w 3203665"/>
                <a:gd name="connsiteY1" fmla="*/ 1289585 h 1289585"/>
                <a:gd name="connsiteX2" fmla="*/ 755393 w 3203665"/>
                <a:gd name="connsiteY2" fmla="*/ 1289585 h 1289585"/>
                <a:gd name="connsiteX3" fmla="*/ 0 w 3203665"/>
                <a:gd name="connsiteY3" fmla="*/ 0 h 1289585"/>
                <a:gd name="connsiteX0" fmla="*/ 0 w 4312607"/>
                <a:gd name="connsiteY0" fmla="*/ 0 h 1289585"/>
                <a:gd name="connsiteX1" fmla="*/ 4312607 w 4312607"/>
                <a:gd name="connsiteY1" fmla="*/ 1266959 h 1289585"/>
                <a:gd name="connsiteX2" fmla="*/ 755393 w 4312607"/>
                <a:gd name="connsiteY2" fmla="*/ 1289585 h 1289585"/>
                <a:gd name="connsiteX3" fmla="*/ 0 w 4312607"/>
                <a:gd name="connsiteY3" fmla="*/ 0 h 1289585"/>
                <a:gd name="connsiteX0" fmla="*/ 0 w 5570345"/>
                <a:gd name="connsiteY0" fmla="*/ 0 h 1237456"/>
                <a:gd name="connsiteX1" fmla="*/ 5570345 w 5570345"/>
                <a:gd name="connsiteY1" fmla="*/ 1214830 h 1237456"/>
                <a:gd name="connsiteX2" fmla="*/ 2013131 w 5570345"/>
                <a:gd name="connsiteY2" fmla="*/ 1237456 h 1237456"/>
                <a:gd name="connsiteX3" fmla="*/ 0 w 5570345"/>
                <a:gd name="connsiteY3" fmla="*/ 0 h 1237456"/>
                <a:gd name="connsiteX0" fmla="*/ 0 w 5727563"/>
                <a:gd name="connsiteY0" fmla="*/ 0 h 1237456"/>
                <a:gd name="connsiteX1" fmla="*/ 5727563 w 5727563"/>
                <a:gd name="connsiteY1" fmla="*/ 1214830 h 1237456"/>
                <a:gd name="connsiteX2" fmla="*/ 2170349 w 5727563"/>
                <a:gd name="connsiteY2" fmla="*/ 1237456 h 1237456"/>
                <a:gd name="connsiteX3" fmla="*/ 0 w 5727563"/>
                <a:gd name="connsiteY3" fmla="*/ 0 h 1237456"/>
                <a:gd name="connsiteX0" fmla="*/ 0 w 5806173"/>
                <a:gd name="connsiteY0" fmla="*/ 0 h 1266959"/>
                <a:gd name="connsiteX1" fmla="*/ 5806173 w 5806173"/>
                <a:gd name="connsiteY1" fmla="*/ 1266959 h 1266959"/>
                <a:gd name="connsiteX2" fmla="*/ 2170349 w 5806173"/>
                <a:gd name="connsiteY2" fmla="*/ 1237456 h 1266959"/>
                <a:gd name="connsiteX3" fmla="*/ 0 w 5806173"/>
                <a:gd name="connsiteY3" fmla="*/ 0 h 126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6173" h="1266959">
                  <a:moveTo>
                    <a:pt x="0" y="0"/>
                  </a:moveTo>
                  <a:lnTo>
                    <a:pt x="5806173" y="1266959"/>
                  </a:lnTo>
                  <a:lnTo>
                    <a:pt x="2170349" y="123745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96817"/>
                </a:gs>
                <a:gs pos="42000">
                  <a:srgbClr val="E6AF00"/>
                </a:gs>
                <a:gs pos="67000">
                  <a:srgbClr val="C99921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072" name="组合 3071"/>
          <p:cNvGrpSpPr/>
          <p:nvPr/>
        </p:nvGrpSpPr>
        <p:grpSpPr>
          <a:xfrm>
            <a:off x="4572368" y="1916832"/>
            <a:ext cx="3573835" cy="2579721"/>
            <a:chOff x="4526557" y="2161144"/>
            <a:chExt cx="3573835" cy="25797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直角三角形 2"/>
            <p:cNvSpPr/>
            <p:nvPr/>
          </p:nvSpPr>
          <p:spPr>
            <a:xfrm rot="16200000" flipH="1">
              <a:off x="3919602" y="2768153"/>
              <a:ext cx="2575744" cy="1361725"/>
            </a:xfrm>
            <a:custGeom>
              <a:avLst/>
              <a:gdLst>
                <a:gd name="connsiteX0" fmla="*/ 0 w 2425988"/>
                <a:gd name="connsiteY0" fmla="*/ 2346096 h 2346096"/>
                <a:gd name="connsiteX1" fmla="*/ 0 w 2425988"/>
                <a:gd name="connsiteY1" fmla="*/ 0 h 2346096"/>
                <a:gd name="connsiteX2" fmla="*/ 2425988 w 2425988"/>
                <a:gd name="connsiteY2" fmla="*/ 2346096 h 2346096"/>
                <a:gd name="connsiteX3" fmla="*/ 0 w 2425988"/>
                <a:gd name="connsiteY3" fmla="*/ 2346096 h 2346096"/>
                <a:gd name="connsiteX0" fmla="*/ 529389 w 2955377"/>
                <a:gd name="connsiteY0" fmla="*/ 914338 h 914338"/>
                <a:gd name="connsiteX1" fmla="*/ 0 w 2955377"/>
                <a:gd name="connsiteY1" fmla="*/ 0 h 914338"/>
                <a:gd name="connsiteX2" fmla="*/ 2955377 w 2955377"/>
                <a:gd name="connsiteY2" fmla="*/ 914338 h 914338"/>
                <a:gd name="connsiteX3" fmla="*/ 529389 w 2955377"/>
                <a:gd name="connsiteY3" fmla="*/ 914338 h 914338"/>
                <a:gd name="connsiteX0" fmla="*/ 616925 w 3042913"/>
                <a:gd name="connsiteY0" fmla="*/ 457138 h 457138"/>
                <a:gd name="connsiteX1" fmla="*/ 0 w 3042913"/>
                <a:gd name="connsiteY1" fmla="*/ 0 h 457138"/>
                <a:gd name="connsiteX2" fmla="*/ 3042913 w 3042913"/>
                <a:gd name="connsiteY2" fmla="*/ 457138 h 457138"/>
                <a:gd name="connsiteX3" fmla="*/ 616925 w 3042913"/>
                <a:gd name="connsiteY3" fmla="*/ 457138 h 457138"/>
                <a:gd name="connsiteX0" fmla="*/ 690752 w 3116740"/>
                <a:gd name="connsiteY0" fmla="*/ 1323697 h 1323697"/>
                <a:gd name="connsiteX1" fmla="*/ 0 w 3116740"/>
                <a:gd name="connsiteY1" fmla="*/ 0 h 1323697"/>
                <a:gd name="connsiteX2" fmla="*/ 3116740 w 3116740"/>
                <a:gd name="connsiteY2" fmla="*/ 1323697 h 1323697"/>
                <a:gd name="connsiteX3" fmla="*/ 690752 w 3116740"/>
                <a:gd name="connsiteY3" fmla="*/ 1323697 h 1323697"/>
                <a:gd name="connsiteX0" fmla="*/ 690750 w 3116738"/>
                <a:gd name="connsiteY0" fmla="*/ 1408929 h 1408929"/>
                <a:gd name="connsiteX1" fmla="*/ 1 w 3116738"/>
                <a:gd name="connsiteY1" fmla="*/ 0 h 1408929"/>
                <a:gd name="connsiteX2" fmla="*/ 3116738 w 3116738"/>
                <a:gd name="connsiteY2" fmla="*/ 1408929 h 1408929"/>
                <a:gd name="connsiteX3" fmla="*/ 690750 w 3116738"/>
                <a:gd name="connsiteY3" fmla="*/ 1408929 h 1408929"/>
                <a:gd name="connsiteX0" fmla="*/ 735044 w 3161032"/>
                <a:gd name="connsiteY0" fmla="*/ 1607811 h 1607811"/>
                <a:gd name="connsiteX1" fmla="*/ 0 w 3161032"/>
                <a:gd name="connsiteY1" fmla="*/ 0 h 1607811"/>
                <a:gd name="connsiteX2" fmla="*/ 3161032 w 3161032"/>
                <a:gd name="connsiteY2" fmla="*/ 1607811 h 1607811"/>
                <a:gd name="connsiteX3" fmla="*/ 735044 w 3161032"/>
                <a:gd name="connsiteY3" fmla="*/ 1607811 h 160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1032" h="1607811">
                  <a:moveTo>
                    <a:pt x="735044" y="1607811"/>
                  </a:moveTo>
                  <a:lnTo>
                    <a:pt x="0" y="0"/>
                  </a:lnTo>
                  <a:lnTo>
                    <a:pt x="3161032" y="1607811"/>
                  </a:lnTo>
                  <a:lnTo>
                    <a:pt x="735044" y="1607811"/>
                  </a:lnTo>
                  <a:close/>
                </a:path>
              </a:pathLst>
            </a:custGeom>
            <a:gradFill flip="none" rotWithShape="1">
              <a:gsLst>
                <a:gs pos="28000">
                  <a:srgbClr val="4C680E"/>
                </a:gs>
                <a:gs pos="75000">
                  <a:srgbClr val="B5C519"/>
                </a:gs>
                <a:gs pos="100000">
                  <a:srgbClr val="809B1D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H="1">
              <a:off x="5892380" y="2757029"/>
              <a:ext cx="2208012" cy="1983836"/>
            </a:xfrm>
            <a:prstGeom prst="rect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B3E21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5963637" y="3119926"/>
              <a:ext cx="2113050" cy="15895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9"/>
            <p:cNvSpPr/>
            <p:nvPr/>
          </p:nvSpPr>
          <p:spPr>
            <a:xfrm>
              <a:off x="4526557" y="2209858"/>
              <a:ext cx="3530630" cy="547171"/>
            </a:xfrm>
            <a:custGeom>
              <a:avLst/>
              <a:gdLst>
                <a:gd name="connsiteX0" fmla="*/ 0 w 2448272"/>
                <a:gd name="connsiteY0" fmla="*/ 1656184 h 1656184"/>
                <a:gd name="connsiteX1" fmla="*/ 0 w 2448272"/>
                <a:gd name="connsiteY1" fmla="*/ 0 h 1656184"/>
                <a:gd name="connsiteX2" fmla="*/ 2448272 w 2448272"/>
                <a:gd name="connsiteY2" fmla="*/ 1656184 h 1656184"/>
                <a:gd name="connsiteX3" fmla="*/ 0 w 2448272"/>
                <a:gd name="connsiteY3" fmla="*/ 1656184 h 1656184"/>
                <a:gd name="connsiteX0" fmla="*/ 0 w 2448272"/>
                <a:gd name="connsiteY0" fmla="*/ 1559932 h 1559932"/>
                <a:gd name="connsiteX1" fmla="*/ 12031 w 2448272"/>
                <a:gd name="connsiteY1" fmla="*/ 0 h 1559932"/>
                <a:gd name="connsiteX2" fmla="*/ 2448272 w 2448272"/>
                <a:gd name="connsiteY2" fmla="*/ 1559932 h 1559932"/>
                <a:gd name="connsiteX3" fmla="*/ 0 w 2448272"/>
                <a:gd name="connsiteY3" fmla="*/ 1559932 h 1559932"/>
                <a:gd name="connsiteX0" fmla="*/ 84348 w 2532620"/>
                <a:gd name="connsiteY0" fmla="*/ 1607802 h 1607802"/>
                <a:gd name="connsiteX1" fmla="*/ 127 w 2532620"/>
                <a:gd name="connsiteY1" fmla="*/ 0 h 1607802"/>
                <a:gd name="connsiteX2" fmla="*/ 2532620 w 2532620"/>
                <a:gd name="connsiteY2" fmla="*/ 1607802 h 1607802"/>
                <a:gd name="connsiteX3" fmla="*/ 84348 w 2532620"/>
                <a:gd name="connsiteY3" fmla="*/ 1607802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3" fmla="*/ 91440 w 2532493"/>
                <a:gd name="connsiteY3" fmla="*/ 121273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0" fmla="*/ 0 w 2464399"/>
                <a:gd name="connsiteY0" fmla="*/ 0 h 1582000"/>
                <a:gd name="connsiteX1" fmla="*/ 2464399 w 2464399"/>
                <a:gd name="connsiteY1" fmla="*/ 1582000 h 1582000"/>
                <a:gd name="connsiteX2" fmla="*/ 16127 w 2464399"/>
                <a:gd name="connsiteY2" fmla="*/ 1582000 h 1582000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3" fmla="*/ 0 w 2454672"/>
                <a:gd name="connsiteY3" fmla="*/ 0 h 1620704"/>
                <a:gd name="connsiteX0" fmla="*/ 0 w 3203665"/>
                <a:gd name="connsiteY0" fmla="*/ 0 h 1289585"/>
                <a:gd name="connsiteX1" fmla="*/ 3203665 w 3203665"/>
                <a:gd name="connsiteY1" fmla="*/ 1289585 h 1289585"/>
                <a:gd name="connsiteX2" fmla="*/ 755393 w 3203665"/>
                <a:gd name="connsiteY2" fmla="*/ 1289585 h 1289585"/>
                <a:gd name="connsiteX3" fmla="*/ 0 w 3203665"/>
                <a:gd name="connsiteY3" fmla="*/ 0 h 1289585"/>
                <a:gd name="connsiteX0" fmla="*/ 0 w 4312607"/>
                <a:gd name="connsiteY0" fmla="*/ 0 h 1289585"/>
                <a:gd name="connsiteX1" fmla="*/ 4312607 w 4312607"/>
                <a:gd name="connsiteY1" fmla="*/ 1266959 h 1289585"/>
                <a:gd name="connsiteX2" fmla="*/ 755393 w 4312607"/>
                <a:gd name="connsiteY2" fmla="*/ 1289585 h 1289585"/>
                <a:gd name="connsiteX3" fmla="*/ 0 w 4312607"/>
                <a:gd name="connsiteY3" fmla="*/ 0 h 1289585"/>
                <a:gd name="connsiteX0" fmla="*/ 0 w 5570345"/>
                <a:gd name="connsiteY0" fmla="*/ 0 h 1237456"/>
                <a:gd name="connsiteX1" fmla="*/ 5570345 w 5570345"/>
                <a:gd name="connsiteY1" fmla="*/ 1214830 h 1237456"/>
                <a:gd name="connsiteX2" fmla="*/ 2013131 w 5570345"/>
                <a:gd name="connsiteY2" fmla="*/ 1237456 h 1237456"/>
                <a:gd name="connsiteX3" fmla="*/ 0 w 5570345"/>
                <a:gd name="connsiteY3" fmla="*/ 0 h 1237456"/>
                <a:gd name="connsiteX0" fmla="*/ 0 w 5766865"/>
                <a:gd name="connsiteY0" fmla="*/ 0 h 1185329"/>
                <a:gd name="connsiteX1" fmla="*/ 5766865 w 5766865"/>
                <a:gd name="connsiteY1" fmla="*/ 1162703 h 1185329"/>
                <a:gd name="connsiteX2" fmla="*/ 2209651 w 5766865"/>
                <a:gd name="connsiteY2" fmla="*/ 1185329 h 1185329"/>
                <a:gd name="connsiteX3" fmla="*/ 0 w 5766865"/>
                <a:gd name="connsiteY3" fmla="*/ 0 h 118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6865" h="1185329">
                  <a:moveTo>
                    <a:pt x="0" y="0"/>
                  </a:moveTo>
                  <a:lnTo>
                    <a:pt x="5766865" y="1162703"/>
                  </a:lnTo>
                  <a:lnTo>
                    <a:pt x="2209651" y="118532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C680E"/>
                </a:gs>
                <a:gs pos="42000">
                  <a:srgbClr val="93A014"/>
                </a:gs>
                <a:gs pos="67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84905" y="1953006"/>
            <a:ext cx="2198712" cy="2567104"/>
            <a:chOff x="3439094" y="2197318"/>
            <a:chExt cx="2198712" cy="256710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矩形 13"/>
            <p:cNvSpPr/>
            <p:nvPr/>
          </p:nvSpPr>
          <p:spPr>
            <a:xfrm>
              <a:off x="3444398" y="2780586"/>
              <a:ext cx="2186534" cy="1983836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20000"/>
                    <a:lumOff val="80000"/>
                  </a:schemeClr>
                </a:gs>
                <a:gs pos="47000">
                  <a:schemeClr val="tx2">
                    <a:lumMod val="60000"/>
                    <a:lumOff val="40000"/>
                  </a:schemeClr>
                </a:gs>
                <a:gs pos="82000">
                  <a:schemeClr val="accent1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510113" y="3165815"/>
              <a:ext cx="2087302" cy="15672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9"/>
            <p:cNvSpPr/>
            <p:nvPr/>
          </p:nvSpPr>
          <p:spPr>
            <a:xfrm flipH="1">
              <a:off x="3439094" y="2197318"/>
              <a:ext cx="2198712" cy="583267"/>
            </a:xfrm>
            <a:custGeom>
              <a:avLst/>
              <a:gdLst>
                <a:gd name="connsiteX0" fmla="*/ 0 w 2448272"/>
                <a:gd name="connsiteY0" fmla="*/ 1656184 h 1656184"/>
                <a:gd name="connsiteX1" fmla="*/ 0 w 2448272"/>
                <a:gd name="connsiteY1" fmla="*/ 0 h 1656184"/>
                <a:gd name="connsiteX2" fmla="*/ 2448272 w 2448272"/>
                <a:gd name="connsiteY2" fmla="*/ 1656184 h 1656184"/>
                <a:gd name="connsiteX3" fmla="*/ 0 w 2448272"/>
                <a:gd name="connsiteY3" fmla="*/ 1656184 h 1656184"/>
                <a:gd name="connsiteX0" fmla="*/ 0 w 2448272"/>
                <a:gd name="connsiteY0" fmla="*/ 1559932 h 1559932"/>
                <a:gd name="connsiteX1" fmla="*/ 12031 w 2448272"/>
                <a:gd name="connsiteY1" fmla="*/ 0 h 1559932"/>
                <a:gd name="connsiteX2" fmla="*/ 2448272 w 2448272"/>
                <a:gd name="connsiteY2" fmla="*/ 1559932 h 1559932"/>
                <a:gd name="connsiteX3" fmla="*/ 0 w 2448272"/>
                <a:gd name="connsiteY3" fmla="*/ 1559932 h 1559932"/>
                <a:gd name="connsiteX0" fmla="*/ 84348 w 2532620"/>
                <a:gd name="connsiteY0" fmla="*/ 1607802 h 1607802"/>
                <a:gd name="connsiteX1" fmla="*/ 127 w 2532620"/>
                <a:gd name="connsiteY1" fmla="*/ 0 h 1607802"/>
                <a:gd name="connsiteX2" fmla="*/ 2532620 w 2532620"/>
                <a:gd name="connsiteY2" fmla="*/ 1607802 h 1607802"/>
                <a:gd name="connsiteX3" fmla="*/ 84348 w 2532620"/>
                <a:gd name="connsiteY3" fmla="*/ 1607802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3" fmla="*/ 91440 w 2532493"/>
                <a:gd name="connsiteY3" fmla="*/ 121273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0" fmla="*/ 0 w 2464399"/>
                <a:gd name="connsiteY0" fmla="*/ 0 h 1582000"/>
                <a:gd name="connsiteX1" fmla="*/ 2464399 w 2464399"/>
                <a:gd name="connsiteY1" fmla="*/ 1582000 h 1582000"/>
                <a:gd name="connsiteX2" fmla="*/ 16127 w 2464399"/>
                <a:gd name="connsiteY2" fmla="*/ 1582000 h 1582000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3" fmla="*/ 0 w 2454672"/>
                <a:gd name="connsiteY3" fmla="*/ 0 h 1620704"/>
                <a:gd name="connsiteX0" fmla="*/ 0 w 3203665"/>
                <a:gd name="connsiteY0" fmla="*/ 0 h 1289585"/>
                <a:gd name="connsiteX1" fmla="*/ 3203665 w 3203665"/>
                <a:gd name="connsiteY1" fmla="*/ 1289585 h 1289585"/>
                <a:gd name="connsiteX2" fmla="*/ 755393 w 3203665"/>
                <a:gd name="connsiteY2" fmla="*/ 1289585 h 1289585"/>
                <a:gd name="connsiteX3" fmla="*/ 0 w 3203665"/>
                <a:gd name="connsiteY3" fmla="*/ 0 h 1289585"/>
                <a:gd name="connsiteX0" fmla="*/ 0 w 4346730"/>
                <a:gd name="connsiteY0" fmla="*/ 0 h 1289585"/>
                <a:gd name="connsiteX1" fmla="*/ 4346730 w 4346730"/>
                <a:gd name="connsiteY1" fmla="*/ 1289585 h 1289585"/>
                <a:gd name="connsiteX2" fmla="*/ 755393 w 4346730"/>
                <a:gd name="connsiteY2" fmla="*/ 1289585 h 1289585"/>
                <a:gd name="connsiteX3" fmla="*/ 0 w 4346730"/>
                <a:gd name="connsiteY3" fmla="*/ 0 h 1289585"/>
                <a:gd name="connsiteX0" fmla="*/ 1583213 w 3591337"/>
                <a:gd name="connsiteY0" fmla="*/ 0 h 1315650"/>
                <a:gd name="connsiteX1" fmla="*/ 3591337 w 3591337"/>
                <a:gd name="connsiteY1" fmla="*/ 1315650 h 1315650"/>
                <a:gd name="connsiteX2" fmla="*/ 0 w 3591337"/>
                <a:gd name="connsiteY2" fmla="*/ 1315650 h 1315650"/>
                <a:gd name="connsiteX3" fmla="*/ 1583213 w 3591337"/>
                <a:gd name="connsiteY3" fmla="*/ 0 h 1315650"/>
                <a:gd name="connsiteX0" fmla="*/ 1819039 w 3591337"/>
                <a:gd name="connsiteY0" fmla="*/ 0 h 1315650"/>
                <a:gd name="connsiteX1" fmla="*/ 3591337 w 3591337"/>
                <a:gd name="connsiteY1" fmla="*/ 1315650 h 1315650"/>
                <a:gd name="connsiteX2" fmla="*/ 0 w 3591337"/>
                <a:gd name="connsiteY2" fmla="*/ 1315650 h 1315650"/>
                <a:gd name="connsiteX3" fmla="*/ 1819039 w 3591337"/>
                <a:gd name="connsiteY3" fmla="*/ 0 h 1315650"/>
                <a:gd name="connsiteX0" fmla="*/ 1838692 w 3591337"/>
                <a:gd name="connsiteY0" fmla="*/ 0 h 1185331"/>
                <a:gd name="connsiteX1" fmla="*/ 3591337 w 3591337"/>
                <a:gd name="connsiteY1" fmla="*/ 1185331 h 1185331"/>
                <a:gd name="connsiteX2" fmla="*/ 0 w 3591337"/>
                <a:gd name="connsiteY2" fmla="*/ 1185331 h 1185331"/>
                <a:gd name="connsiteX3" fmla="*/ 1838692 w 3591337"/>
                <a:gd name="connsiteY3" fmla="*/ 0 h 1185331"/>
                <a:gd name="connsiteX0" fmla="*/ 1838692 w 3591337"/>
                <a:gd name="connsiteY0" fmla="*/ 0 h 1263523"/>
                <a:gd name="connsiteX1" fmla="*/ 3591337 w 3591337"/>
                <a:gd name="connsiteY1" fmla="*/ 1263523 h 1263523"/>
                <a:gd name="connsiteX2" fmla="*/ 0 w 3591337"/>
                <a:gd name="connsiteY2" fmla="*/ 1263523 h 1263523"/>
                <a:gd name="connsiteX3" fmla="*/ 1838692 w 3591337"/>
                <a:gd name="connsiteY3" fmla="*/ 0 h 126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1337" h="1263523">
                  <a:moveTo>
                    <a:pt x="1838692" y="0"/>
                  </a:moveTo>
                  <a:lnTo>
                    <a:pt x="3591337" y="1263523"/>
                  </a:lnTo>
                  <a:lnTo>
                    <a:pt x="0" y="1263523"/>
                  </a:lnTo>
                  <a:lnTo>
                    <a:pt x="1838692" y="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tx2">
                    <a:lumMod val="60000"/>
                    <a:lumOff val="40000"/>
                  </a:schemeClr>
                </a:gs>
                <a:gs pos="5000">
                  <a:srgbClr val="3379CD"/>
                </a:gs>
                <a:gs pos="82000">
                  <a:srgbClr val="1E344E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 Box 39"/>
          <p:cNvSpPr txBox="1">
            <a:spLocks noChangeArrowheads="1"/>
          </p:cNvSpPr>
          <p:nvPr/>
        </p:nvSpPr>
        <p:spPr bwMode="auto">
          <a:xfrm>
            <a:off x="1207234" y="2503886"/>
            <a:ext cx="1957529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58280" y="3181932"/>
            <a:ext cx="207849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Box 39"/>
          <p:cNvSpPr txBox="1">
            <a:spLocks noChangeArrowheads="1"/>
          </p:cNvSpPr>
          <p:nvPr/>
        </p:nvSpPr>
        <p:spPr bwMode="auto">
          <a:xfrm>
            <a:off x="3647206" y="2547713"/>
            <a:ext cx="1957529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98252" y="3225759"/>
            <a:ext cx="207849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6118587" y="2514996"/>
            <a:ext cx="1957529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69633" y="3193042"/>
            <a:ext cx="207849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08779" y="480349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374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1129603" y="1632919"/>
            <a:ext cx="1684544" cy="1684544"/>
          </a:xfrm>
          <a:prstGeom prst="ellipse">
            <a:avLst/>
          </a:prstGeom>
          <a:solidFill>
            <a:srgbClr val="607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980688" y="2708920"/>
            <a:ext cx="2007088" cy="3471763"/>
            <a:chOff x="980688" y="2708920"/>
            <a:chExt cx="2007088" cy="3471763"/>
          </a:xfrm>
        </p:grpSpPr>
        <p:sp>
          <p:nvSpPr>
            <p:cNvPr id="14" name="圆角矩形 12"/>
            <p:cNvSpPr/>
            <p:nvPr/>
          </p:nvSpPr>
          <p:spPr>
            <a:xfrm>
              <a:off x="980688" y="2833160"/>
              <a:ext cx="2007088" cy="3347523"/>
            </a:xfrm>
            <a:custGeom>
              <a:avLst/>
              <a:gdLst/>
              <a:ahLst/>
              <a:cxnLst/>
              <a:rect l="l" t="t" r="r" b="b"/>
              <a:pathLst>
                <a:path w="2520280" h="4203450">
                  <a:moveTo>
                    <a:pt x="877234" y="0"/>
                  </a:moveTo>
                  <a:lnTo>
                    <a:pt x="1643046" y="0"/>
                  </a:lnTo>
                  <a:cubicBezTo>
                    <a:pt x="2127529" y="0"/>
                    <a:pt x="2520280" y="392751"/>
                    <a:pt x="2520280" y="877234"/>
                  </a:cubicBezTo>
                  <a:lnTo>
                    <a:pt x="2520280" y="1899136"/>
                  </a:lnTo>
                  <a:lnTo>
                    <a:pt x="2520280" y="3155214"/>
                  </a:lnTo>
                  <a:lnTo>
                    <a:pt x="2520280" y="4059492"/>
                  </a:lnTo>
                  <a:cubicBezTo>
                    <a:pt x="2520280" y="4138998"/>
                    <a:pt x="2455828" y="4203450"/>
                    <a:pt x="2376322" y="4203450"/>
                  </a:cubicBezTo>
                  <a:lnTo>
                    <a:pt x="143958" y="4203450"/>
                  </a:lnTo>
                  <a:cubicBezTo>
                    <a:pt x="64452" y="4203450"/>
                    <a:pt x="0" y="4138998"/>
                    <a:pt x="0" y="4059492"/>
                  </a:cubicBezTo>
                  <a:lnTo>
                    <a:pt x="0" y="3155214"/>
                  </a:lnTo>
                  <a:lnTo>
                    <a:pt x="0" y="1899136"/>
                  </a:lnTo>
                  <a:lnTo>
                    <a:pt x="0" y="877234"/>
                  </a:lnTo>
                  <a:cubicBezTo>
                    <a:pt x="0" y="392751"/>
                    <a:pt x="392751" y="0"/>
                    <a:pt x="877234" y="0"/>
                  </a:cubicBezTo>
                  <a:close/>
                </a:path>
              </a:pathLst>
            </a:custGeom>
            <a:solidFill>
              <a:srgbClr val="D0ED73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980688" y="2708920"/>
              <a:ext cx="2007088" cy="3347523"/>
            </a:xfrm>
            <a:custGeom>
              <a:avLst/>
              <a:gdLst/>
              <a:ahLst/>
              <a:cxnLst/>
              <a:rect l="l" t="t" r="r" b="b"/>
              <a:pathLst>
                <a:path w="2520280" h="4203450">
                  <a:moveTo>
                    <a:pt x="877234" y="0"/>
                  </a:moveTo>
                  <a:lnTo>
                    <a:pt x="1643046" y="0"/>
                  </a:lnTo>
                  <a:cubicBezTo>
                    <a:pt x="2127529" y="0"/>
                    <a:pt x="2520280" y="392751"/>
                    <a:pt x="2520280" y="877234"/>
                  </a:cubicBezTo>
                  <a:lnTo>
                    <a:pt x="2520280" y="1899136"/>
                  </a:lnTo>
                  <a:lnTo>
                    <a:pt x="2520280" y="3155214"/>
                  </a:lnTo>
                  <a:lnTo>
                    <a:pt x="2520280" y="4059492"/>
                  </a:lnTo>
                  <a:cubicBezTo>
                    <a:pt x="2520280" y="4138998"/>
                    <a:pt x="2455828" y="4203450"/>
                    <a:pt x="2376322" y="4203450"/>
                  </a:cubicBezTo>
                  <a:lnTo>
                    <a:pt x="143958" y="4203450"/>
                  </a:lnTo>
                  <a:cubicBezTo>
                    <a:pt x="64452" y="4203450"/>
                    <a:pt x="0" y="4138998"/>
                    <a:pt x="0" y="4059492"/>
                  </a:cubicBezTo>
                  <a:lnTo>
                    <a:pt x="0" y="3155214"/>
                  </a:lnTo>
                  <a:lnTo>
                    <a:pt x="0" y="1899136"/>
                  </a:lnTo>
                  <a:lnTo>
                    <a:pt x="0" y="877234"/>
                  </a:lnTo>
                  <a:cubicBezTo>
                    <a:pt x="0" y="392751"/>
                    <a:pt x="392751" y="0"/>
                    <a:pt x="8772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86407" y="1710676"/>
            <a:ext cx="1595651" cy="1559485"/>
            <a:chOff x="6342374" y="1484784"/>
            <a:chExt cx="1595651" cy="1559485"/>
          </a:xfrm>
        </p:grpSpPr>
        <p:grpSp>
          <p:nvGrpSpPr>
            <p:cNvPr id="6" name="组合 5"/>
            <p:cNvGrpSpPr/>
            <p:nvPr/>
          </p:nvGrpSpPr>
          <p:grpSpPr>
            <a:xfrm rot="1267204">
              <a:off x="6342374" y="1484784"/>
              <a:ext cx="1595651" cy="1559485"/>
              <a:chOff x="3518402" y="1580443"/>
              <a:chExt cx="1305952" cy="1276350"/>
            </a:xfrm>
          </p:grpSpPr>
          <p:sp>
            <p:nvSpPr>
              <p:cNvPr id="8" name="椭圆 7"/>
              <p:cNvSpPr/>
              <p:nvPr/>
            </p:nvSpPr>
            <p:spPr bwMode="auto">
              <a:xfrm>
                <a:off x="3518402" y="1580443"/>
                <a:ext cx="1276349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 bwMode="auto">
              <a:xfrm rot="20122633">
                <a:off x="3843477" y="2573308"/>
                <a:ext cx="980877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92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 bwMode="auto">
              <a:xfrm rot="912585">
                <a:off x="3702908" y="1600983"/>
                <a:ext cx="1051525" cy="9641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>
            <a:xfrm rot="1267204">
              <a:off x="6498795" y="1625872"/>
              <a:ext cx="1241610" cy="124161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3695547" y="1632919"/>
            <a:ext cx="1684544" cy="16845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546632" y="2708920"/>
            <a:ext cx="2007088" cy="3471763"/>
            <a:chOff x="3546632" y="2708920"/>
            <a:chExt cx="2007088" cy="3471763"/>
          </a:xfrm>
        </p:grpSpPr>
        <p:sp>
          <p:nvSpPr>
            <p:cNvPr id="19" name="圆角矩形 12"/>
            <p:cNvSpPr/>
            <p:nvPr/>
          </p:nvSpPr>
          <p:spPr>
            <a:xfrm>
              <a:off x="3546632" y="2833160"/>
              <a:ext cx="2007088" cy="3347523"/>
            </a:xfrm>
            <a:custGeom>
              <a:avLst/>
              <a:gdLst/>
              <a:ahLst/>
              <a:cxnLst/>
              <a:rect l="l" t="t" r="r" b="b"/>
              <a:pathLst>
                <a:path w="2520280" h="4203450">
                  <a:moveTo>
                    <a:pt x="877234" y="0"/>
                  </a:moveTo>
                  <a:lnTo>
                    <a:pt x="1643046" y="0"/>
                  </a:lnTo>
                  <a:cubicBezTo>
                    <a:pt x="2127529" y="0"/>
                    <a:pt x="2520280" y="392751"/>
                    <a:pt x="2520280" y="877234"/>
                  </a:cubicBezTo>
                  <a:lnTo>
                    <a:pt x="2520280" y="1899136"/>
                  </a:lnTo>
                  <a:lnTo>
                    <a:pt x="2520280" y="3155214"/>
                  </a:lnTo>
                  <a:lnTo>
                    <a:pt x="2520280" y="4059492"/>
                  </a:lnTo>
                  <a:cubicBezTo>
                    <a:pt x="2520280" y="4138998"/>
                    <a:pt x="2455828" y="4203450"/>
                    <a:pt x="2376322" y="4203450"/>
                  </a:cubicBezTo>
                  <a:lnTo>
                    <a:pt x="143958" y="4203450"/>
                  </a:lnTo>
                  <a:cubicBezTo>
                    <a:pt x="64452" y="4203450"/>
                    <a:pt x="0" y="4138998"/>
                    <a:pt x="0" y="4059492"/>
                  </a:cubicBezTo>
                  <a:lnTo>
                    <a:pt x="0" y="3155214"/>
                  </a:lnTo>
                  <a:lnTo>
                    <a:pt x="0" y="1899136"/>
                  </a:lnTo>
                  <a:lnTo>
                    <a:pt x="0" y="877234"/>
                  </a:lnTo>
                  <a:cubicBezTo>
                    <a:pt x="0" y="392751"/>
                    <a:pt x="392751" y="0"/>
                    <a:pt x="877234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2"/>
            <p:cNvSpPr/>
            <p:nvPr/>
          </p:nvSpPr>
          <p:spPr>
            <a:xfrm>
              <a:off x="3546632" y="2708920"/>
              <a:ext cx="2007088" cy="3347523"/>
            </a:xfrm>
            <a:custGeom>
              <a:avLst/>
              <a:gdLst/>
              <a:ahLst/>
              <a:cxnLst/>
              <a:rect l="l" t="t" r="r" b="b"/>
              <a:pathLst>
                <a:path w="2520280" h="4203450">
                  <a:moveTo>
                    <a:pt x="877234" y="0"/>
                  </a:moveTo>
                  <a:lnTo>
                    <a:pt x="1643046" y="0"/>
                  </a:lnTo>
                  <a:cubicBezTo>
                    <a:pt x="2127529" y="0"/>
                    <a:pt x="2520280" y="392751"/>
                    <a:pt x="2520280" y="877234"/>
                  </a:cubicBezTo>
                  <a:lnTo>
                    <a:pt x="2520280" y="1899136"/>
                  </a:lnTo>
                  <a:lnTo>
                    <a:pt x="2520280" y="3155214"/>
                  </a:lnTo>
                  <a:lnTo>
                    <a:pt x="2520280" y="4059492"/>
                  </a:lnTo>
                  <a:cubicBezTo>
                    <a:pt x="2520280" y="4138998"/>
                    <a:pt x="2455828" y="4203450"/>
                    <a:pt x="2376322" y="4203450"/>
                  </a:cubicBezTo>
                  <a:lnTo>
                    <a:pt x="143958" y="4203450"/>
                  </a:lnTo>
                  <a:cubicBezTo>
                    <a:pt x="64452" y="4203450"/>
                    <a:pt x="0" y="4138998"/>
                    <a:pt x="0" y="4059492"/>
                  </a:cubicBezTo>
                  <a:lnTo>
                    <a:pt x="0" y="3155214"/>
                  </a:lnTo>
                  <a:lnTo>
                    <a:pt x="0" y="1899136"/>
                  </a:lnTo>
                  <a:lnTo>
                    <a:pt x="0" y="877234"/>
                  </a:lnTo>
                  <a:cubicBezTo>
                    <a:pt x="0" y="392751"/>
                    <a:pt x="392751" y="0"/>
                    <a:pt x="8772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53566" y="1704160"/>
            <a:ext cx="1563981" cy="1576996"/>
            <a:chOff x="3753566" y="1704160"/>
            <a:chExt cx="1563981" cy="1576996"/>
          </a:xfrm>
        </p:grpSpPr>
        <p:grpSp>
          <p:nvGrpSpPr>
            <p:cNvPr id="39" name="组合 38"/>
            <p:cNvGrpSpPr/>
            <p:nvPr/>
          </p:nvGrpSpPr>
          <p:grpSpPr>
            <a:xfrm>
              <a:off x="3753566" y="1704160"/>
              <a:ext cx="1563981" cy="1576996"/>
              <a:chOff x="3753566" y="1704160"/>
              <a:chExt cx="1563981" cy="1576996"/>
            </a:xfrm>
          </p:grpSpPr>
          <p:sp>
            <p:nvSpPr>
              <p:cNvPr id="24" name="椭圆 23"/>
              <p:cNvSpPr/>
              <p:nvPr/>
            </p:nvSpPr>
            <p:spPr bwMode="auto">
              <a:xfrm rot="1267204">
                <a:off x="3753566" y="1704160"/>
                <a:ext cx="1559481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CEE9F6"/>
                  </a:gs>
                  <a:gs pos="47000">
                    <a:schemeClr val="tx2">
                      <a:lumMod val="60000"/>
                      <a:lumOff val="40000"/>
                    </a:schemeClr>
                  </a:gs>
                  <a:gs pos="82000">
                    <a:srgbClr val="2A6EC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9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 bwMode="auto">
              <a:xfrm rot="21389837">
                <a:off x="3921335" y="2955293"/>
                <a:ext cx="1198465" cy="3258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92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 bwMode="auto">
              <a:xfrm rot="2179789">
                <a:off x="4032762" y="1772121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 rot="1267204">
              <a:off x="3908772" y="1851764"/>
              <a:ext cx="1241610" cy="124161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/>
          <p:nvPr/>
        </p:nvSpPr>
        <p:spPr>
          <a:xfrm>
            <a:off x="6261491" y="1632919"/>
            <a:ext cx="1684544" cy="1684544"/>
          </a:xfrm>
          <a:prstGeom prst="ellipse">
            <a:avLst/>
          </a:prstGeom>
          <a:solidFill>
            <a:srgbClr val="AF5E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6112576" y="2708920"/>
            <a:ext cx="2007088" cy="3471763"/>
            <a:chOff x="6112576" y="2708920"/>
            <a:chExt cx="2007088" cy="3471763"/>
          </a:xfrm>
        </p:grpSpPr>
        <p:sp>
          <p:nvSpPr>
            <p:cNvPr id="28" name="圆角矩形 12"/>
            <p:cNvSpPr/>
            <p:nvPr/>
          </p:nvSpPr>
          <p:spPr>
            <a:xfrm>
              <a:off x="6112576" y="2833160"/>
              <a:ext cx="2007088" cy="3347523"/>
            </a:xfrm>
            <a:custGeom>
              <a:avLst/>
              <a:gdLst/>
              <a:ahLst/>
              <a:cxnLst/>
              <a:rect l="l" t="t" r="r" b="b"/>
              <a:pathLst>
                <a:path w="2520280" h="4203450">
                  <a:moveTo>
                    <a:pt x="877234" y="0"/>
                  </a:moveTo>
                  <a:lnTo>
                    <a:pt x="1643046" y="0"/>
                  </a:lnTo>
                  <a:cubicBezTo>
                    <a:pt x="2127529" y="0"/>
                    <a:pt x="2520280" y="392751"/>
                    <a:pt x="2520280" y="877234"/>
                  </a:cubicBezTo>
                  <a:lnTo>
                    <a:pt x="2520280" y="1899136"/>
                  </a:lnTo>
                  <a:lnTo>
                    <a:pt x="2520280" y="3155214"/>
                  </a:lnTo>
                  <a:lnTo>
                    <a:pt x="2520280" y="4059492"/>
                  </a:lnTo>
                  <a:cubicBezTo>
                    <a:pt x="2520280" y="4138998"/>
                    <a:pt x="2455828" y="4203450"/>
                    <a:pt x="2376322" y="4203450"/>
                  </a:cubicBezTo>
                  <a:lnTo>
                    <a:pt x="143958" y="4203450"/>
                  </a:lnTo>
                  <a:cubicBezTo>
                    <a:pt x="64452" y="4203450"/>
                    <a:pt x="0" y="4138998"/>
                    <a:pt x="0" y="4059492"/>
                  </a:cubicBezTo>
                  <a:lnTo>
                    <a:pt x="0" y="3155214"/>
                  </a:lnTo>
                  <a:lnTo>
                    <a:pt x="0" y="1899136"/>
                  </a:lnTo>
                  <a:lnTo>
                    <a:pt x="0" y="877234"/>
                  </a:lnTo>
                  <a:cubicBezTo>
                    <a:pt x="0" y="392751"/>
                    <a:pt x="392751" y="0"/>
                    <a:pt x="87723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12"/>
            <p:cNvSpPr/>
            <p:nvPr/>
          </p:nvSpPr>
          <p:spPr>
            <a:xfrm>
              <a:off x="6112576" y="2708920"/>
              <a:ext cx="2007088" cy="3347523"/>
            </a:xfrm>
            <a:custGeom>
              <a:avLst/>
              <a:gdLst/>
              <a:ahLst/>
              <a:cxnLst/>
              <a:rect l="l" t="t" r="r" b="b"/>
              <a:pathLst>
                <a:path w="2520280" h="4203450">
                  <a:moveTo>
                    <a:pt x="877234" y="0"/>
                  </a:moveTo>
                  <a:lnTo>
                    <a:pt x="1643046" y="0"/>
                  </a:lnTo>
                  <a:cubicBezTo>
                    <a:pt x="2127529" y="0"/>
                    <a:pt x="2520280" y="392751"/>
                    <a:pt x="2520280" y="877234"/>
                  </a:cubicBezTo>
                  <a:lnTo>
                    <a:pt x="2520280" y="1899136"/>
                  </a:lnTo>
                  <a:lnTo>
                    <a:pt x="2520280" y="3155214"/>
                  </a:lnTo>
                  <a:lnTo>
                    <a:pt x="2520280" y="4059492"/>
                  </a:lnTo>
                  <a:cubicBezTo>
                    <a:pt x="2520280" y="4138998"/>
                    <a:pt x="2455828" y="4203450"/>
                    <a:pt x="2376322" y="4203450"/>
                  </a:cubicBezTo>
                  <a:lnTo>
                    <a:pt x="143958" y="4203450"/>
                  </a:lnTo>
                  <a:cubicBezTo>
                    <a:pt x="64452" y="4203450"/>
                    <a:pt x="0" y="4138998"/>
                    <a:pt x="0" y="4059492"/>
                  </a:cubicBezTo>
                  <a:lnTo>
                    <a:pt x="0" y="3155214"/>
                  </a:lnTo>
                  <a:lnTo>
                    <a:pt x="0" y="1899136"/>
                  </a:lnTo>
                  <a:lnTo>
                    <a:pt x="0" y="877234"/>
                  </a:lnTo>
                  <a:cubicBezTo>
                    <a:pt x="0" y="392751"/>
                    <a:pt x="392751" y="0"/>
                    <a:pt x="8772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18295" y="1710676"/>
            <a:ext cx="1595651" cy="1559485"/>
            <a:chOff x="6342374" y="1484784"/>
            <a:chExt cx="1595651" cy="1559485"/>
          </a:xfrm>
        </p:grpSpPr>
        <p:grpSp>
          <p:nvGrpSpPr>
            <p:cNvPr id="31" name="组合 30"/>
            <p:cNvGrpSpPr/>
            <p:nvPr/>
          </p:nvGrpSpPr>
          <p:grpSpPr>
            <a:xfrm rot="1267204">
              <a:off x="6342374" y="1484784"/>
              <a:ext cx="1595651" cy="1559485"/>
              <a:chOff x="3518402" y="1580443"/>
              <a:chExt cx="1305952" cy="1276350"/>
            </a:xfrm>
          </p:grpSpPr>
          <p:sp>
            <p:nvSpPr>
              <p:cNvPr id="33" name="椭圆 32"/>
              <p:cNvSpPr/>
              <p:nvPr/>
            </p:nvSpPr>
            <p:spPr bwMode="auto">
              <a:xfrm>
                <a:off x="3518402" y="1580443"/>
                <a:ext cx="1276349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C29"/>
                  </a:gs>
                  <a:gs pos="82000">
                    <a:srgbClr val="D0610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 bwMode="auto">
              <a:xfrm rot="20122633">
                <a:off x="3843477" y="2573308"/>
                <a:ext cx="980877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92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 bwMode="auto">
              <a:xfrm rot="912585">
                <a:off x="3702908" y="1600983"/>
                <a:ext cx="1051525" cy="9641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 rot="1267204">
              <a:off x="6498795" y="1625872"/>
              <a:ext cx="1241610" cy="124161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541026" y="2308810"/>
            <a:ext cx="88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092350" y="2272514"/>
            <a:ext cx="88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72914" y="2283847"/>
            <a:ext cx="88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1139186" y="3429000"/>
            <a:ext cx="1632614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0679" y="3933056"/>
            <a:ext cx="1877466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 Box 39"/>
          <p:cNvSpPr txBox="1">
            <a:spLocks noChangeArrowheads="1"/>
          </p:cNvSpPr>
          <p:nvPr/>
        </p:nvSpPr>
        <p:spPr bwMode="auto">
          <a:xfrm>
            <a:off x="3695547" y="3429000"/>
            <a:ext cx="1632614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37040" y="3933056"/>
            <a:ext cx="1877466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 Box 39"/>
          <p:cNvSpPr txBox="1">
            <a:spLocks noChangeArrowheads="1"/>
          </p:cNvSpPr>
          <p:nvPr/>
        </p:nvSpPr>
        <p:spPr bwMode="auto">
          <a:xfrm>
            <a:off x="6251908" y="3429000"/>
            <a:ext cx="1632614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05758" y="3933056"/>
            <a:ext cx="1877466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60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右箭头 2053"/>
          <p:cNvSpPr/>
          <p:nvPr/>
        </p:nvSpPr>
        <p:spPr>
          <a:xfrm>
            <a:off x="5464536" y="2737176"/>
            <a:ext cx="547624" cy="658846"/>
          </a:xfrm>
          <a:custGeom>
            <a:avLst/>
            <a:gdLst>
              <a:gd name="connsiteX0" fmla="*/ 0 w 715585"/>
              <a:gd name="connsiteY0" fmla="*/ 143110 h 572438"/>
              <a:gd name="connsiteX1" fmla="*/ 429366 w 715585"/>
              <a:gd name="connsiteY1" fmla="*/ 143110 h 572438"/>
              <a:gd name="connsiteX2" fmla="*/ 429366 w 715585"/>
              <a:gd name="connsiteY2" fmla="*/ 0 h 572438"/>
              <a:gd name="connsiteX3" fmla="*/ 715585 w 715585"/>
              <a:gd name="connsiteY3" fmla="*/ 286219 h 572438"/>
              <a:gd name="connsiteX4" fmla="*/ 429366 w 715585"/>
              <a:gd name="connsiteY4" fmla="*/ 572438 h 572438"/>
              <a:gd name="connsiteX5" fmla="*/ 429366 w 715585"/>
              <a:gd name="connsiteY5" fmla="*/ 429329 h 572438"/>
              <a:gd name="connsiteX6" fmla="*/ 0 w 715585"/>
              <a:gd name="connsiteY6" fmla="*/ 429329 h 572438"/>
              <a:gd name="connsiteX7" fmla="*/ 0 w 715585"/>
              <a:gd name="connsiteY7" fmla="*/ 143110 h 572438"/>
              <a:gd name="connsiteX0" fmla="*/ 0 w 847933"/>
              <a:gd name="connsiteY0" fmla="*/ 0 h 742150"/>
              <a:gd name="connsiteX1" fmla="*/ 561714 w 847933"/>
              <a:gd name="connsiteY1" fmla="*/ 312822 h 742150"/>
              <a:gd name="connsiteX2" fmla="*/ 561714 w 847933"/>
              <a:gd name="connsiteY2" fmla="*/ 169712 h 742150"/>
              <a:gd name="connsiteX3" fmla="*/ 847933 w 847933"/>
              <a:gd name="connsiteY3" fmla="*/ 455931 h 742150"/>
              <a:gd name="connsiteX4" fmla="*/ 561714 w 847933"/>
              <a:gd name="connsiteY4" fmla="*/ 742150 h 742150"/>
              <a:gd name="connsiteX5" fmla="*/ 561714 w 847933"/>
              <a:gd name="connsiteY5" fmla="*/ 599041 h 742150"/>
              <a:gd name="connsiteX6" fmla="*/ 132348 w 847933"/>
              <a:gd name="connsiteY6" fmla="*/ 599041 h 742150"/>
              <a:gd name="connsiteX7" fmla="*/ 0 w 847933"/>
              <a:gd name="connsiteY7" fmla="*/ 0 h 742150"/>
              <a:gd name="connsiteX0" fmla="*/ 0 w 847933"/>
              <a:gd name="connsiteY0" fmla="*/ 0 h 1020147"/>
              <a:gd name="connsiteX1" fmla="*/ 561714 w 847933"/>
              <a:gd name="connsiteY1" fmla="*/ 312822 h 1020147"/>
              <a:gd name="connsiteX2" fmla="*/ 561714 w 847933"/>
              <a:gd name="connsiteY2" fmla="*/ 169712 h 1020147"/>
              <a:gd name="connsiteX3" fmla="*/ 847933 w 847933"/>
              <a:gd name="connsiteY3" fmla="*/ 455931 h 1020147"/>
              <a:gd name="connsiteX4" fmla="*/ 561714 w 847933"/>
              <a:gd name="connsiteY4" fmla="*/ 742150 h 1020147"/>
              <a:gd name="connsiteX5" fmla="*/ 561714 w 847933"/>
              <a:gd name="connsiteY5" fmla="*/ 599041 h 1020147"/>
              <a:gd name="connsiteX6" fmla="*/ 84221 w 847933"/>
              <a:gd name="connsiteY6" fmla="*/ 1020147 h 1020147"/>
              <a:gd name="connsiteX7" fmla="*/ 0 w 847933"/>
              <a:gd name="connsiteY7" fmla="*/ 0 h 1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7933" h="1020147">
                <a:moveTo>
                  <a:pt x="0" y="0"/>
                </a:moveTo>
                <a:lnTo>
                  <a:pt x="561714" y="312822"/>
                </a:lnTo>
                <a:lnTo>
                  <a:pt x="561714" y="169712"/>
                </a:lnTo>
                <a:lnTo>
                  <a:pt x="847933" y="455931"/>
                </a:lnTo>
                <a:lnTo>
                  <a:pt x="561714" y="742150"/>
                </a:lnTo>
                <a:lnTo>
                  <a:pt x="561714" y="599041"/>
                </a:lnTo>
                <a:lnTo>
                  <a:pt x="84221" y="102014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85000">
                <a:srgbClr val="00B050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54" name="右箭头 2053"/>
          <p:cNvSpPr/>
          <p:nvPr/>
        </p:nvSpPr>
        <p:spPr>
          <a:xfrm>
            <a:off x="3059832" y="2626138"/>
            <a:ext cx="547624" cy="658846"/>
          </a:xfrm>
          <a:custGeom>
            <a:avLst/>
            <a:gdLst>
              <a:gd name="connsiteX0" fmla="*/ 0 w 715585"/>
              <a:gd name="connsiteY0" fmla="*/ 143110 h 572438"/>
              <a:gd name="connsiteX1" fmla="*/ 429366 w 715585"/>
              <a:gd name="connsiteY1" fmla="*/ 143110 h 572438"/>
              <a:gd name="connsiteX2" fmla="*/ 429366 w 715585"/>
              <a:gd name="connsiteY2" fmla="*/ 0 h 572438"/>
              <a:gd name="connsiteX3" fmla="*/ 715585 w 715585"/>
              <a:gd name="connsiteY3" fmla="*/ 286219 h 572438"/>
              <a:gd name="connsiteX4" fmla="*/ 429366 w 715585"/>
              <a:gd name="connsiteY4" fmla="*/ 572438 h 572438"/>
              <a:gd name="connsiteX5" fmla="*/ 429366 w 715585"/>
              <a:gd name="connsiteY5" fmla="*/ 429329 h 572438"/>
              <a:gd name="connsiteX6" fmla="*/ 0 w 715585"/>
              <a:gd name="connsiteY6" fmla="*/ 429329 h 572438"/>
              <a:gd name="connsiteX7" fmla="*/ 0 w 715585"/>
              <a:gd name="connsiteY7" fmla="*/ 143110 h 572438"/>
              <a:gd name="connsiteX0" fmla="*/ 0 w 847933"/>
              <a:gd name="connsiteY0" fmla="*/ 0 h 742150"/>
              <a:gd name="connsiteX1" fmla="*/ 561714 w 847933"/>
              <a:gd name="connsiteY1" fmla="*/ 312822 h 742150"/>
              <a:gd name="connsiteX2" fmla="*/ 561714 w 847933"/>
              <a:gd name="connsiteY2" fmla="*/ 169712 h 742150"/>
              <a:gd name="connsiteX3" fmla="*/ 847933 w 847933"/>
              <a:gd name="connsiteY3" fmla="*/ 455931 h 742150"/>
              <a:gd name="connsiteX4" fmla="*/ 561714 w 847933"/>
              <a:gd name="connsiteY4" fmla="*/ 742150 h 742150"/>
              <a:gd name="connsiteX5" fmla="*/ 561714 w 847933"/>
              <a:gd name="connsiteY5" fmla="*/ 599041 h 742150"/>
              <a:gd name="connsiteX6" fmla="*/ 132348 w 847933"/>
              <a:gd name="connsiteY6" fmla="*/ 599041 h 742150"/>
              <a:gd name="connsiteX7" fmla="*/ 0 w 847933"/>
              <a:gd name="connsiteY7" fmla="*/ 0 h 742150"/>
              <a:gd name="connsiteX0" fmla="*/ 0 w 847933"/>
              <a:gd name="connsiteY0" fmla="*/ 0 h 1020147"/>
              <a:gd name="connsiteX1" fmla="*/ 561714 w 847933"/>
              <a:gd name="connsiteY1" fmla="*/ 312822 h 1020147"/>
              <a:gd name="connsiteX2" fmla="*/ 561714 w 847933"/>
              <a:gd name="connsiteY2" fmla="*/ 169712 h 1020147"/>
              <a:gd name="connsiteX3" fmla="*/ 847933 w 847933"/>
              <a:gd name="connsiteY3" fmla="*/ 455931 h 1020147"/>
              <a:gd name="connsiteX4" fmla="*/ 561714 w 847933"/>
              <a:gd name="connsiteY4" fmla="*/ 742150 h 1020147"/>
              <a:gd name="connsiteX5" fmla="*/ 561714 w 847933"/>
              <a:gd name="connsiteY5" fmla="*/ 599041 h 1020147"/>
              <a:gd name="connsiteX6" fmla="*/ 84221 w 847933"/>
              <a:gd name="connsiteY6" fmla="*/ 1020147 h 1020147"/>
              <a:gd name="connsiteX7" fmla="*/ 0 w 847933"/>
              <a:gd name="connsiteY7" fmla="*/ 0 h 1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7933" h="1020147">
                <a:moveTo>
                  <a:pt x="0" y="0"/>
                </a:moveTo>
                <a:lnTo>
                  <a:pt x="561714" y="312822"/>
                </a:lnTo>
                <a:lnTo>
                  <a:pt x="561714" y="169712"/>
                </a:lnTo>
                <a:lnTo>
                  <a:pt x="847933" y="455931"/>
                </a:lnTo>
                <a:lnTo>
                  <a:pt x="561714" y="742150"/>
                </a:lnTo>
                <a:lnTo>
                  <a:pt x="561714" y="599041"/>
                </a:lnTo>
                <a:lnTo>
                  <a:pt x="84221" y="102014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9000">
                <a:srgbClr val="00B0F0"/>
              </a:gs>
              <a:gs pos="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2048" name="组合 2047"/>
          <p:cNvGrpSpPr/>
          <p:nvPr/>
        </p:nvGrpSpPr>
        <p:grpSpPr>
          <a:xfrm>
            <a:off x="3735072" y="1196752"/>
            <a:ext cx="1817872" cy="3312367"/>
            <a:chOff x="2679057" y="1196752"/>
            <a:chExt cx="1817872" cy="331236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6" name="圆角矩形 15"/>
            <p:cNvSpPr/>
            <p:nvPr/>
          </p:nvSpPr>
          <p:spPr bwMode="auto">
            <a:xfrm rot="5400000">
              <a:off x="1931809" y="1944000"/>
              <a:ext cx="3312367" cy="1817872"/>
            </a:xfrm>
            <a:prstGeom prst="roundRect">
              <a:avLst>
                <a:gd name="adj" fmla="val 50000"/>
              </a:avLst>
            </a:prstGeom>
            <a:solidFill>
              <a:srgbClr val="CCDDAB"/>
            </a:soli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5" name="圆角矩形 4"/>
            <p:cNvSpPr/>
            <p:nvPr/>
          </p:nvSpPr>
          <p:spPr bwMode="auto">
            <a:xfrm rot="5400000">
              <a:off x="2104231" y="2107504"/>
              <a:ext cx="2951163" cy="1520825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70D34D"/>
                </a:gs>
                <a:gs pos="0">
                  <a:srgbClr val="339933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6" name="圆角矩形 5"/>
            <p:cNvSpPr/>
            <p:nvPr/>
          </p:nvSpPr>
          <p:spPr bwMode="auto">
            <a:xfrm rot="5400000">
              <a:off x="2511420" y="2319776"/>
              <a:ext cx="2407509" cy="12406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/>
                </a:gs>
                <a:gs pos="62000">
                  <a:srgbClr val="FFFFFF">
                    <a:alpha val="22000"/>
                  </a:srgbClr>
                </a:gs>
                <a:gs pos="40000">
                  <a:schemeClr val="bg1">
                    <a:alpha val="0"/>
                  </a:schemeClr>
                </a:gs>
              </a:gsLst>
              <a:lin ang="16200000" scaled="1"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7" name="圆角矩形 6"/>
            <p:cNvSpPr/>
            <p:nvPr/>
          </p:nvSpPr>
          <p:spPr bwMode="auto">
            <a:xfrm rot="5400000">
              <a:off x="2665549" y="2527138"/>
              <a:ext cx="1800201" cy="1443683"/>
            </a:xfrm>
            <a:custGeom>
              <a:avLst/>
              <a:gdLst/>
              <a:ahLst/>
              <a:cxnLst/>
              <a:rect l="l" t="t" r="r" b="b"/>
              <a:pathLst>
                <a:path w="1880260" h="1460666">
                  <a:moveTo>
                    <a:pt x="0" y="0"/>
                  </a:moveTo>
                  <a:lnTo>
                    <a:pt x="1149927" y="0"/>
                  </a:lnTo>
                  <a:cubicBezTo>
                    <a:pt x="1553279" y="0"/>
                    <a:pt x="1880260" y="326981"/>
                    <a:pt x="1880260" y="730333"/>
                  </a:cubicBezTo>
                  <a:lnTo>
                    <a:pt x="1880259" y="730333"/>
                  </a:lnTo>
                  <a:cubicBezTo>
                    <a:pt x="1880259" y="1133685"/>
                    <a:pt x="1553278" y="1460666"/>
                    <a:pt x="1149926" y="1460666"/>
                  </a:cubicBezTo>
                  <a:lnTo>
                    <a:pt x="1" y="1460665"/>
                  </a:lnTo>
                  <a:cubicBezTo>
                    <a:pt x="132735" y="1249001"/>
                    <a:pt x="208567" y="998523"/>
                    <a:pt x="208567" y="730333"/>
                  </a:cubicBezTo>
                  <a:cubicBezTo>
                    <a:pt x="208567" y="462143"/>
                    <a:pt x="132735" y="21166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9" name="圆角矩形 6"/>
            <p:cNvSpPr/>
            <p:nvPr/>
          </p:nvSpPr>
          <p:spPr bwMode="auto">
            <a:xfrm rot="5400000">
              <a:off x="2740124" y="2529668"/>
              <a:ext cx="1654609" cy="1440201"/>
            </a:xfrm>
            <a:custGeom>
              <a:avLst/>
              <a:gdLst/>
              <a:ahLst/>
              <a:cxnLst/>
              <a:rect l="l" t="t" r="r" b="b"/>
              <a:pathLst>
                <a:path w="1880260" h="1460666">
                  <a:moveTo>
                    <a:pt x="0" y="0"/>
                  </a:moveTo>
                  <a:lnTo>
                    <a:pt x="1149927" y="0"/>
                  </a:lnTo>
                  <a:cubicBezTo>
                    <a:pt x="1553279" y="0"/>
                    <a:pt x="1880260" y="326981"/>
                    <a:pt x="1880260" y="730333"/>
                  </a:cubicBezTo>
                  <a:lnTo>
                    <a:pt x="1880259" y="730333"/>
                  </a:lnTo>
                  <a:cubicBezTo>
                    <a:pt x="1880259" y="1133685"/>
                    <a:pt x="1553278" y="1460666"/>
                    <a:pt x="1149926" y="1460666"/>
                  </a:cubicBezTo>
                  <a:lnTo>
                    <a:pt x="1" y="1460665"/>
                  </a:lnTo>
                  <a:cubicBezTo>
                    <a:pt x="132735" y="1249001"/>
                    <a:pt x="208567" y="998523"/>
                    <a:pt x="208567" y="730333"/>
                  </a:cubicBezTo>
                  <a:cubicBezTo>
                    <a:pt x="208567" y="462143"/>
                    <a:pt x="132735" y="21166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rgbClr val="EDF2C0"/>
                </a:gs>
                <a:gs pos="0">
                  <a:srgbClr val="C7E59F"/>
                </a:gs>
                <a:gs pos="98000">
                  <a:srgbClr val="C7D888"/>
                </a:gs>
              </a:gsLst>
              <a:lin ang="5400000" scaled="1"/>
              <a:tileRect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371969" y="1425950"/>
              <a:ext cx="432048" cy="396503"/>
              <a:chOff x="3371969" y="1425950"/>
              <a:chExt cx="432048" cy="396503"/>
            </a:xfrm>
          </p:grpSpPr>
          <p:sp>
            <p:nvSpPr>
              <p:cNvPr id="2" name="十字星 1"/>
              <p:cNvSpPr/>
              <p:nvPr/>
            </p:nvSpPr>
            <p:spPr>
              <a:xfrm>
                <a:off x="3371969" y="1425950"/>
                <a:ext cx="432048" cy="396503"/>
              </a:xfrm>
              <a:prstGeom prst="star4">
                <a:avLst>
                  <a:gd name="adj" fmla="val 339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3533757" y="1538468"/>
                <a:ext cx="198252" cy="198252"/>
              </a:xfrm>
              <a:prstGeom prst="ellipse">
                <a:avLst/>
              </a:prstGeom>
              <a:gradFill flip="none" rotWithShape="1">
                <a:gsLst>
                  <a:gs pos="33000">
                    <a:schemeClr val="bg1">
                      <a:alpha val="38000"/>
                    </a:schemeClr>
                  </a:gs>
                  <a:gs pos="6000">
                    <a:schemeClr val="bg1"/>
                  </a:gs>
                  <a:gs pos="61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248116" y="3812443"/>
              <a:ext cx="432048" cy="396503"/>
              <a:chOff x="3404601" y="1425950"/>
              <a:chExt cx="432048" cy="396503"/>
            </a:xfrm>
          </p:grpSpPr>
          <p:sp>
            <p:nvSpPr>
              <p:cNvPr id="13" name="十字星 12"/>
              <p:cNvSpPr/>
              <p:nvPr/>
            </p:nvSpPr>
            <p:spPr>
              <a:xfrm>
                <a:off x="3404601" y="1425950"/>
                <a:ext cx="432048" cy="396503"/>
              </a:xfrm>
              <a:prstGeom prst="star4">
                <a:avLst>
                  <a:gd name="adj" fmla="val 339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527976" y="1538468"/>
                <a:ext cx="198252" cy="198252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bg1">
                      <a:alpha val="38000"/>
                    </a:schemeClr>
                  </a:gs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圆角矩形 14"/>
            <p:cNvSpPr/>
            <p:nvPr/>
          </p:nvSpPr>
          <p:spPr bwMode="auto">
            <a:xfrm rot="16200000" flipH="1">
              <a:off x="2260386" y="2324994"/>
              <a:ext cx="2407509" cy="12406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alpha val="60000"/>
                  </a:schemeClr>
                </a:gs>
                <a:gs pos="92000">
                  <a:srgbClr val="FFFFFF">
                    <a:alpha val="22000"/>
                  </a:srgbClr>
                </a:gs>
                <a:gs pos="83000">
                  <a:schemeClr val="bg1">
                    <a:alpha val="0"/>
                  </a:schemeClr>
                </a:gs>
              </a:gsLst>
              <a:lin ang="16200000" scaled="1"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200802" y="1772816"/>
            <a:ext cx="886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43839" y="2759847"/>
            <a:ext cx="12406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55704" y="1210177"/>
            <a:ext cx="1817872" cy="3312367"/>
            <a:chOff x="611745" y="1210177"/>
            <a:chExt cx="1817872" cy="331236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0" name="圆角矩形 19"/>
            <p:cNvSpPr/>
            <p:nvPr/>
          </p:nvSpPr>
          <p:spPr bwMode="auto">
            <a:xfrm rot="5400000">
              <a:off x="-135503" y="1957425"/>
              <a:ext cx="3312367" cy="1817872"/>
            </a:xfrm>
            <a:prstGeom prst="roundRect">
              <a:avLst>
                <a:gd name="adj" fmla="val 50000"/>
              </a:avLst>
            </a:prstGeom>
            <a:solidFill>
              <a:srgbClr val="B5CEED"/>
            </a:soli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9" name="圆角矩形 18"/>
            <p:cNvSpPr/>
            <p:nvPr/>
          </p:nvSpPr>
          <p:spPr bwMode="auto">
            <a:xfrm rot="5400000">
              <a:off x="40407" y="2092523"/>
              <a:ext cx="2951163" cy="1520825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00B0F0"/>
                </a:gs>
                <a:gs pos="0">
                  <a:srgbClr val="0070C0"/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圆角矩形 20"/>
            <p:cNvSpPr/>
            <p:nvPr/>
          </p:nvSpPr>
          <p:spPr bwMode="auto">
            <a:xfrm rot="5400000">
              <a:off x="459284" y="2297105"/>
              <a:ext cx="2407509" cy="12406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/>
                </a:gs>
                <a:gs pos="62000">
                  <a:srgbClr val="FFFFFF">
                    <a:alpha val="22000"/>
                  </a:srgbClr>
                </a:gs>
                <a:gs pos="40000">
                  <a:schemeClr val="bg1">
                    <a:alpha val="0"/>
                  </a:schemeClr>
                </a:gs>
              </a:gsLst>
              <a:lin ang="16200000" scaled="1"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2" name="圆角矩形 6"/>
            <p:cNvSpPr/>
            <p:nvPr/>
          </p:nvSpPr>
          <p:spPr bwMode="auto">
            <a:xfrm rot="5400000">
              <a:off x="613413" y="2504467"/>
              <a:ext cx="1800201" cy="1443683"/>
            </a:xfrm>
            <a:custGeom>
              <a:avLst/>
              <a:gdLst/>
              <a:ahLst/>
              <a:cxnLst/>
              <a:rect l="l" t="t" r="r" b="b"/>
              <a:pathLst>
                <a:path w="1880260" h="1460666">
                  <a:moveTo>
                    <a:pt x="0" y="0"/>
                  </a:moveTo>
                  <a:lnTo>
                    <a:pt x="1149927" y="0"/>
                  </a:lnTo>
                  <a:cubicBezTo>
                    <a:pt x="1553279" y="0"/>
                    <a:pt x="1880260" y="326981"/>
                    <a:pt x="1880260" y="730333"/>
                  </a:cubicBezTo>
                  <a:lnTo>
                    <a:pt x="1880259" y="730333"/>
                  </a:lnTo>
                  <a:cubicBezTo>
                    <a:pt x="1880259" y="1133685"/>
                    <a:pt x="1553278" y="1460666"/>
                    <a:pt x="1149926" y="1460666"/>
                  </a:cubicBezTo>
                  <a:lnTo>
                    <a:pt x="1" y="1460665"/>
                  </a:lnTo>
                  <a:cubicBezTo>
                    <a:pt x="132735" y="1249001"/>
                    <a:pt x="208567" y="998523"/>
                    <a:pt x="208567" y="730333"/>
                  </a:cubicBezTo>
                  <a:cubicBezTo>
                    <a:pt x="208567" y="462143"/>
                    <a:pt x="132735" y="21166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3" name="圆角矩形 6"/>
            <p:cNvSpPr/>
            <p:nvPr/>
          </p:nvSpPr>
          <p:spPr bwMode="auto">
            <a:xfrm rot="5400000">
              <a:off x="687988" y="2506997"/>
              <a:ext cx="1654609" cy="1440201"/>
            </a:xfrm>
            <a:custGeom>
              <a:avLst/>
              <a:gdLst/>
              <a:ahLst/>
              <a:cxnLst/>
              <a:rect l="l" t="t" r="r" b="b"/>
              <a:pathLst>
                <a:path w="1880260" h="1460666">
                  <a:moveTo>
                    <a:pt x="0" y="0"/>
                  </a:moveTo>
                  <a:lnTo>
                    <a:pt x="1149927" y="0"/>
                  </a:lnTo>
                  <a:cubicBezTo>
                    <a:pt x="1553279" y="0"/>
                    <a:pt x="1880260" y="326981"/>
                    <a:pt x="1880260" y="730333"/>
                  </a:cubicBezTo>
                  <a:lnTo>
                    <a:pt x="1880259" y="730333"/>
                  </a:lnTo>
                  <a:cubicBezTo>
                    <a:pt x="1880259" y="1133685"/>
                    <a:pt x="1553278" y="1460666"/>
                    <a:pt x="1149926" y="1460666"/>
                  </a:cubicBezTo>
                  <a:lnTo>
                    <a:pt x="1" y="1460665"/>
                  </a:lnTo>
                  <a:cubicBezTo>
                    <a:pt x="132735" y="1249001"/>
                    <a:pt x="208567" y="998523"/>
                    <a:pt x="208567" y="730333"/>
                  </a:cubicBezTo>
                  <a:cubicBezTo>
                    <a:pt x="208567" y="462143"/>
                    <a:pt x="132735" y="21166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chemeClr val="bg1"/>
                </a:gs>
                <a:gs pos="0">
                  <a:schemeClr val="accent1">
                    <a:lumMod val="40000"/>
                    <a:lumOff val="60000"/>
                  </a:schemeClr>
                </a:gs>
                <a:gs pos="98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307761" y="1412776"/>
              <a:ext cx="432048" cy="396503"/>
              <a:chOff x="3380722" y="1425950"/>
              <a:chExt cx="432048" cy="396503"/>
            </a:xfrm>
          </p:grpSpPr>
          <p:sp>
            <p:nvSpPr>
              <p:cNvPr id="25" name="十字星 24"/>
              <p:cNvSpPr/>
              <p:nvPr/>
            </p:nvSpPr>
            <p:spPr>
              <a:xfrm>
                <a:off x="3380722" y="1425950"/>
                <a:ext cx="432048" cy="396503"/>
              </a:xfrm>
              <a:prstGeom prst="star4">
                <a:avLst>
                  <a:gd name="adj" fmla="val 339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27976" y="1538468"/>
                <a:ext cx="198252" cy="198252"/>
              </a:xfrm>
              <a:prstGeom prst="ellipse">
                <a:avLst/>
              </a:prstGeom>
              <a:gradFill flip="none" rotWithShape="1">
                <a:gsLst>
                  <a:gs pos="33000">
                    <a:schemeClr val="bg1">
                      <a:alpha val="38000"/>
                    </a:schemeClr>
                  </a:gs>
                  <a:gs pos="6000">
                    <a:schemeClr val="bg1"/>
                  </a:gs>
                  <a:gs pos="61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95980" y="3789772"/>
              <a:ext cx="432048" cy="396503"/>
              <a:chOff x="3404601" y="1425950"/>
              <a:chExt cx="432048" cy="396503"/>
            </a:xfrm>
          </p:grpSpPr>
          <p:sp>
            <p:nvSpPr>
              <p:cNvPr id="28" name="十字星 27"/>
              <p:cNvSpPr/>
              <p:nvPr/>
            </p:nvSpPr>
            <p:spPr>
              <a:xfrm>
                <a:off x="3404601" y="1425950"/>
                <a:ext cx="432048" cy="396503"/>
              </a:xfrm>
              <a:prstGeom prst="star4">
                <a:avLst>
                  <a:gd name="adj" fmla="val 339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527976" y="1538468"/>
                <a:ext cx="198252" cy="198252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bg1">
                      <a:alpha val="38000"/>
                    </a:schemeClr>
                  </a:gs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圆角矩形 29"/>
            <p:cNvSpPr/>
            <p:nvPr/>
          </p:nvSpPr>
          <p:spPr bwMode="auto">
            <a:xfrm rot="16200000" flipH="1">
              <a:off x="208250" y="2302323"/>
              <a:ext cx="2407509" cy="12406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alpha val="60000"/>
                  </a:schemeClr>
                </a:gs>
                <a:gs pos="92000">
                  <a:srgbClr val="FFFFFF">
                    <a:alpha val="22000"/>
                  </a:srgbClr>
                </a:gs>
                <a:gs pos="83000">
                  <a:schemeClr val="bg1">
                    <a:alpha val="0"/>
                  </a:schemeClr>
                </a:gs>
              </a:gsLst>
              <a:lin ang="16200000" scaled="1"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821434" y="1750145"/>
            <a:ext cx="886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79647" y="2737176"/>
            <a:ext cx="12406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49" name="组合 2048"/>
          <p:cNvGrpSpPr/>
          <p:nvPr/>
        </p:nvGrpSpPr>
        <p:grpSpPr>
          <a:xfrm>
            <a:off x="6090375" y="1196157"/>
            <a:ext cx="1817872" cy="3312367"/>
            <a:chOff x="4996040" y="1196157"/>
            <a:chExt cx="1817872" cy="331236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9" name="圆角矩形 48"/>
            <p:cNvSpPr/>
            <p:nvPr/>
          </p:nvSpPr>
          <p:spPr bwMode="auto">
            <a:xfrm rot="5400000">
              <a:off x="4248792" y="1943405"/>
              <a:ext cx="3312367" cy="1817872"/>
            </a:xfrm>
            <a:prstGeom prst="roundRect">
              <a:avLst>
                <a:gd name="adj" fmla="val 50000"/>
              </a:avLst>
            </a:prstGeom>
            <a:solidFill>
              <a:srgbClr val="FFE48F"/>
            </a:soli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48" name="圆角矩形 47"/>
            <p:cNvSpPr/>
            <p:nvPr/>
          </p:nvSpPr>
          <p:spPr bwMode="auto">
            <a:xfrm rot="5400000">
              <a:off x="4432895" y="2084608"/>
              <a:ext cx="2951163" cy="1520825"/>
            </a:xfrm>
            <a:prstGeom prst="roundRect">
              <a:avLst>
                <a:gd name="adj" fmla="val 50000"/>
              </a:avLst>
            </a:prstGeom>
            <a:gradFill>
              <a:gsLst>
                <a:gs pos="99000">
                  <a:srgbClr val="FFC000"/>
                </a:gs>
                <a:gs pos="0">
                  <a:schemeClr val="accent6">
                    <a:lumMod val="75000"/>
                  </a:schemeClr>
                </a:gs>
              </a:gsLst>
              <a:lin ang="16200000" scaled="1"/>
            </a:gradFill>
            <a:ln w="34925">
              <a:solidFill>
                <a:srgbClr val="FFFFFF"/>
              </a:solidFill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T w="2603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50" name="圆角矩形 49"/>
            <p:cNvSpPr/>
            <p:nvPr/>
          </p:nvSpPr>
          <p:spPr bwMode="auto">
            <a:xfrm rot="5400000">
              <a:off x="4852467" y="2343245"/>
              <a:ext cx="2407509" cy="12406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/>
                </a:gs>
                <a:gs pos="62000">
                  <a:srgbClr val="FFFFFF">
                    <a:alpha val="22000"/>
                  </a:srgbClr>
                </a:gs>
                <a:gs pos="40000">
                  <a:schemeClr val="bg1">
                    <a:alpha val="0"/>
                  </a:schemeClr>
                </a:gs>
              </a:gsLst>
              <a:lin ang="16200000" scaled="1"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51" name="圆角矩形 6"/>
            <p:cNvSpPr/>
            <p:nvPr/>
          </p:nvSpPr>
          <p:spPr bwMode="auto">
            <a:xfrm rot="5400000">
              <a:off x="5006596" y="2550607"/>
              <a:ext cx="1800201" cy="1443683"/>
            </a:xfrm>
            <a:custGeom>
              <a:avLst/>
              <a:gdLst/>
              <a:ahLst/>
              <a:cxnLst/>
              <a:rect l="l" t="t" r="r" b="b"/>
              <a:pathLst>
                <a:path w="1880260" h="1460666">
                  <a:moveTo>
                    <a:pt x="0" y="0"/>
                  </a:moveTo>
                  <a:lnTo>
                    <a:pt x="1149927" y="0"/>
                  </a:lnTo>
                  <a:cubicBezTo>
                    <a:pt x="1553279" y="0"/>
                    <a:pt x="1880260" y="326981"/>
                    <a:pt x="1880260" y="730333"/>
                  </a:cubicBezTo>
                  <a:lnTo>
                    <a:pt x="1880259" y="730333"/>
                  </a:lnTo>
                  <a:cubicBezTo>
                    <a:pt x="1880259" y="1133685"/>
                    <a:pt x="1553278" y="1460666"/>
                    <a:pt x="1149926" y="1460666"/>
                  </a:cubicBezTo>
                  <a:lnTo>
                    <a:pt x="1" y="1460665"/>
                  </a:lnTo>
                  <a:cubicBezTo>
                    <a:pt x="132735" y="1249001"/>
                    <a:pt x="208567" y="998523"/>
                    <a:pt x="208567" y="730333"/>
                  </a:cubicBezTo>
                  <a:cubicBezTo>
                    <a:pt x="208567" y="462143"/>
                    <a:pt x="132735" y="21166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52" name="圆角矩形 6"/>
            <p:cNvSpPr/>
            <p:nvPr/>
          </p:nvSpPr>
          <p:spPr bwMode="auto">
            <a:xfrm rot="5400000">
              <a:off x="5081171" y="2553137"/>
              <a:ext cx="1654609" cy="1440201"/>
            </a:xfrm>
            <a:custGeom>
              <a:avLst/>
              <a:gdLst/>
              <a:ahLst/>
              <a:cxnLst/>
              <a:rect l="l" t="t" r="r" b="b"/>
              <a:pathLst>
                <a:path w="1880260" h="1460666">
                  <a:moveTo>
                    <a:pt x="0" y="0"/>
                  </a:moveTo>
                  <a:lnTo>
                    <a:pt x="1149927" y="0"/>
                  </a:lnTo>
                  <a:cubicBezTo>
                    <a:pt x="1553279" y="0"/>
                    <a:pt x="1880260" y="326981"/>
                    <a:pt x="1880260" y="730333"/>
                  </a:cubicBezTo>
                  <a:lnTo>
                    <a:pt x="1880259" y="730333"/>
                  </a:lnTo>
                  <a:cubicBezTo>
                    <a:pt x="1880259" y="1133685"/>
                    <a:pt x="1553278" y="1460666"/>
                    <a:pt x="1149926" y="1460666"/>
                  </a:cubicBezTo>
                  <a:lnTo>
                    <a:pt x="1" y="1460665"/>
                  </a:lnTo>
                  <a:cubicBezTo>
                    <a:pt x="132735" y="1249001"/>
                    <a:pt x="208567" y="998523"/>
                    <a:pt x="208567" y="730333"/>
                  </a:cubicBezTo>
                  <a:cubicBezTo>
                    <a:pt x="208567" y="462143"/>
                    <a:pt x="132735" y="21166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rgbClr val="EDF2C0"/>
                </a:gs>
                <a:gs pos="0">
                  <a:schemeClr val="accent6">
                    <a:lumMod val="60000"/>
                    <a:lumOff val="40000"/>
                  </a:schemeClr>
                </a:gs>
                <a:gs pos="98000">
                  <a:schemeClr val="accent6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709913" y="1449419"/>
              <a:ext cx="432048" cy="396503"/>
              <a:chOff x="3368866" y="1425950"/>
              <a:chExt cx="432048" cy="396503"/>
            </a:xfrm>
          </p:grpSpPr>
          <p:sp>
            <p:nvSpPr>
              <p:cNvPr id="54" name="十字星 53"/>
              <p:cNvSpPr/>
              <p:nvPr/>
            </p:nvSpPr>
            <p:spPr>
              <a:xfrm>
                <a:off x="3368866" y="1425950"/>
                <a:ext cx="432048" cy="396503"/>
              </a:xfrm>
              <a:prstGeom prst="star4">
                <a:avLst>
                  <a:gd name="adj" fmla="val 339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527976" y="1538468"/>
                <a:ext cx="198252" cy="198252"/>
              </a:xfrm>
              <a:prstGeom prst="ellipse">
                <a:avLst/>
              </a:prstGeom>
              <a:gradFill flip="none" rotWithShape="1">
                <a:gsLst>
                  <a:gs pos="33000">
                    <a:schemeClr val="bg1">
                      <a:alpha val="38000"/>
                    </a:schemeClr>
                  </a:gs>
                  <a:gs pos="6000">
                    <a:schemeClr val="bg1"/>
                  </a:gs>
                  <a:gs pos="61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589163" y="3835912"/>
              <a:ext cx="432048" cy="396503"/>
              <a:chOff x="3404601" y="1425950"/>
              <a:chExt cx="432048" cy="396503"/>
            </a:xfrm>
          </p:grpSpPr>
          <p:sp>
            <p:nvSpPr>
              <p:cNvPr id="57" name="十字星 56"/>
              <p:cNvSpPr/>
              <p:nvPr/>
            </p:nvSpPr>
            <p:spPr>
              <a:xfrm>
                <a:off x="3404601" y="1425950"/>
                <a:ext cx="432048" cy="396503"/>
              </a:xfrm>
              <a:prstGeom prst="star4">
                <a:avLst>
                  <a:gd name="adj" fmla="val 339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527976" y="1538468"/>
                <a:ext cx="198252" cy="198252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bg1">
                      <a:alpha val="38000"/>
                    </a:schemeClr>
                  </a:gs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圆角矩形 58"/>
            <p:cNvSpPr/>
            <p:nvPr/>
          </p:nvSpPr>
          <p:spPr bwMode="auto">
            <a:xfrm rot="16200000" flipH="1">
              <a:off x="4601433" y="2348463"/>
              <a:ext cx="2407509" cy="124066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alpha val="60000"/>
                  </a:schemeClr>
                </a:gs>
                <a:gs pos="92000">
                  <a:srgbClr val="FFFFFF">
                    <a:alpha val="22000"/>
                  </a:srgbClr>
                </a:gs>
                <a:gs pos="83000">
                  <a:schemeClr val="bg1">
                    <a:alpha val="0"/>
                  </a:schemeClr>
                </a:gs>
              </a:gsLst>
              <a:lin ang="16200000" scaled="1"/>
            </a:gradFill>
            <a:ln w="34925">
              <a:noFill/>
            </a:ln>
            <a:effectLst/>
            <a:scene3d>
              <a:camera prst="orthographicFront"/>
              <a:lightRig rig="threePt" dir="t"/>
            </a:scene3d>
            <a:sp3d extrusionH="349250" prstMaterial="metal"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6556105" y="1796285"/>
            <a:ext cx="886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423206" y="2783316"/>
            <a:ext cx="12406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62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832792"/>
            <a:ext cx="9144000" cy="3176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2" name="五边形 1"/>
          <p:cNvSpPr/>
          <p:nvPr/>
        </p:nvSpPr>
        <p:spPr>
          <a:xfrm>
            <a:off x="944597" y="1628800"/>
            <a:ext cx="1944216" cy="648072"/>
          </a:xfrm>
          <a:prstGeom prst="homePlate">
            <a:avLst/>
          </a:prstGeom>
          <a:gradFill flip="none" rotWithShape="1">
            <a:gsLst>
              <a:gs pos="7000">
                <a:srgbClr val="8F155B"/>
              </a:gs>
              <a:gs pos="19000">
                <a:srgbClr val="AA3C6E"/>
              </a:gs>
              <a:gs pos="91000">
                <a:srgbClr val="FD8BD4"/>
              </a:gs>
              <a:gs pos="61000">
                <a:srgbClr val="FB25AF"/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980601" y="2708919"/>
            <a:ext cx="1872208" cy="338437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1712124" y="2291080"/>
            <a:ext cx="409163" cy="738055"/>
            <a:chOff x="1596797" y="2291080"/>
            <a:chExt cx="409163" cy="738055"/>
          </a:xfrm>
        </p:grpSpPr>
        <p:sp>
          <p:nvSpPr>
            <p:cNvPr id="3" name="矩形 2"/>
            <p:cNvSpPr/>
            <p:nvPr/>
          </p:nvSpPr>
          <p:spPr>
            <a:xfrm>
              <a:off x="1756373" y="2291080"/>
              <a:ext cx="90010" cy="417839"/>
            </a:xfrm>
            <a:prstGeom prst="rect">
              <a:avLst/>
            </a:prstGeom>
            <a:gradFill flip="none" rotWithShape="1">
              <a:gsLst>
                <a:gs pos="49000">
                  <a:schemeClr val="bg1">
                    <a:lumMod val="85000"/>
                  </a:schemeClr>
                </a:gs>
                <a:gs pos="9000">
                  <a:schemeClr val="bg1">
                    <a:lumMod val="50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596797" y="2619972"/>
              <a:ext cx="409163" cy="409163"/>
              <a:chOff x="1596797" y="2619972"/>
              <a:chExt cx="409163" cy="409163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596797" y="2619972"/>
                <a:ext cx="409163" cy="40916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 rot="1267204">
                <a:off x="1650858" y="2671937"/>
                <a:ext cx="301040" cy="301040"/>
                <a:chOff x="3518404" y="1580443"/>
                <a:chExt cx="1276350" cy="1276350"/>
              </a:xfrm>
            </p:grpSpPr>
            <p:sp>
              <p:nvSpPr>
                <p:cNvPr id="10" name="椭圆 9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8CE2"/>
                    </a:gs>
                    <a:gs pos="47000">
                      <a:srgbClr val="E85ECE"/>
                    </a:gs>
                    <a:gs pos="82000">
                      <a:srgbClr val="A2167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1284876" y="3104425"/>
            <a:ext cx="1342908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A21673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rgbClr val="A21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4125" y="3696473"/>
            <a:ext cx="188120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3499" y="1700808"/>
            <a:ext cx="886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7" name="五边形 16"/>
          <p:cNvSpPr/>
          <p:nvPr/>
        </p:nvSpPr>
        <p:spPr>
          <a:xfrm>
            <a:off x="3590891" y="1628800"/>
            <a:ext cx="1944216" cy="648072"/>
          </a:xfrm>
          <a:prstGeom prst="homePlate">
            <a:avLst/>
          </a:prstGeom>
          <a:gradFill flip="none" rotWithShape="1">
            <a:gsLst>
              <a:gs pos="17000">
                <a:schemeClr val="accent6">
                  <a:lumMod val="75000"/>
                </a:schemeClr>
              </a:gs>
              <a:gs pos="45000">
                <a:srgbClr val="D59109"/>
              </a:gs>
              <a:gs pos="97917">
                <a:srgbClr val="FFFF5B"/>
              </a:gs>
              <a:gs pos="71000">
                <a:srgbClr val="F5B32F"/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626895" y="2708919"/>
            <a:ext cx="1872208" cy="338437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358418" y="2291080"/>
            <a:ext cx="409163" cy="738055"/>
            <a:chOff x="4252755" y="2291080"/>
            <a:chExt cx="409163" cy="738055"/>
          </a:xfrm>
        </p:grpSpPr>
        <p:grpSp>
          <p:nvGrpSpPr>
            <p:cNvPr id="49" name="组合 48"/>
            <p:cNvGrpSpPr/>
            <p:nvPr/>
          </p:nvGrpSpPr>
          <p:grpSpPr>
            <a:xfrm>
              <a:off x="4252755" y="2291080"/>
              <a:ext cx="409163" cy="738055"/>
              <a:chOff x="4252755" y="2291080"/>
              <a:chExt cx="409163" cy="73805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409982" y="2291080"/>
                <a:ext cx="90010" cy="417839"/>
              </a:xfrm>
              <a:prstGeom prst="rect">
                <a:avLst/>
              </a:prstGeom>
              <a:gradFill flip="none" rotWithShape="1">
                <a:gsLst>
                  <a:gs pos="49000">
                    <a:schemeClr val="bg1">
                      <a:lumMod val="85000"/>
                    </a:schemeClr>
                  </a:gs>
                  <a:gs pos="9000">
                    <a:schemeClr val="bg1">
                      <a:lumMod val="50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252755" y="2619972"/>
                <a:ext cx="409163" cy="40916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1267204">
              <a:off x="4309455" y="2671937"/>
              <a:ext cx="301040" cy="301040"/>
              <a:chOff x="3518404" y="1580443"/>
              <a:chExt cx="1276350" cy="127635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47000">
                    <a:schemeClr val="accent6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3891545" y="3104425"/>
            <a:ext cx="1342908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35896" y="3696473"/>
            <a:ext cx="194393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19793" y="1700808"/>
            <a:ext cx="886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8" name="五边形 27"/>
          <p:cNvSpPr/>
          <p:nvPr/>
        </p:nvSpPr>
        <p:spPr>
          <a:xfrm>
            <a:off x="6237185" y="1628800"/>
            <a:ext cx="1944216" cy="648072"/>
          </a:xfrm>
          <a:prstGeom prst="homePlate">
            <a:avLst/>
          </a:prstGeom>
          <a:gradFill flip="none" rotWithShape="1">
            <a:gsLst>
              <a:gs pos="8000">
                <a:srgbClr val="5F9127"/>
              </a:gs>
              <a:gs pos="28000">
                <a:srgbClr val="70AC2E"/>
              </a:gs>
              <a:gs pos="96000">
                <a:srgbClr val="A4DD47"/>
              </a:gs>
              <a:gs pos="67000">
                <a:srgbClr val="92D050"/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273189" y="2708919"/>
            <a:ext cx="1872208" cy="338437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7004712" y="2291080"/>
            <a:ext cx="409163" cy="738055"/>
            <a:chOff x="6899049" y="2291080"/>
            <a:chExt cx="409163" cy="738055"/>
          </a:xfrm>
        </p:grpSpPr>
        <p:sp>
          <p:nvSpPr>
            <p:cNvPr id="31" name="椭圆 30"/>
            <p:cNvSpPr/>
            <p:nvPr/>
          </p:nvSpPr>
          <p:spPr>
            <a:xfrm>
              <a:off x="6899049" y="2619972"/>
              <a:ext cx="409163" cy="4091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953110" y="2291080"/>
              <a:ext cx="301040" cy="681897"/>
              <a:chOff x="6955749" y="2291080"/>
              <a:chExt cx="301040" cy="68189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056276" y="2291080"/>
                <a:ext cx="90010" cy="417839"/>
              </a:xfrm>
              <a:prstGeom prst="rect">
                <a:avLst/>
              </a:prstGeom>
              <a:gradFill flip="none" rotWithShape="1">
                <a:gsLst>
                  <a:gs pos="49000">
                    <a:schemeClr val="bg1">
                      <a:lumMod val="85000"/>
                    </a:schemeClr>
                  </a:gs>
                  <a:gs pos="9000">
                    <a:schemeClr val="bg1">
                      <a:lumMod val="50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rot="1267204">
                <a:off x="6955749" y="2671937"/>
                <a:ext cx="301040" cy="301040"/>
                <a:chOff x="3518404" y="1580443"/>
                <a:chExt cx="1276350" cy="1276350"/>
              </a:xfrm>
            </p:grpSpPr>
            <p:sp>
              <p:nvSpPr>
                <p:cNvPr id="33" name="椭圆 32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A4DD47"/>
                    </a:gs>
                    <a:gs pos="47000">
                      <a:srgbClr val="729B15"/>
                    </a:gs>
                    <a:gs pos="82000">
                      <a:srgbClr val="4C680E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5" name="椭圆 34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36" name="Text Box 39"/>
          <p:cNvSpPr txBox="1">
            <a:spLocks noChangeArrowheads="1"/>
          </p:cNvSpPr>
          <p:nvPr/>
        </p:nvSpPr>
        <p:spPr bwMode="auto">
          <a:xfrm>
            <a:off x="6537839" y="3104425"/>
            <a:ext cx="1342908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00192" y="3696473"/>
            <a:ext cx="196193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66087" y="1700808"/>
            <a:ext cx="886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94359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1619672" y="1628800"/>
            <a:ext cx="5728430" cy="4752528"/>
            <a:chOff x="1916113" y="1340768"/>
            <a:chExt cx="4600103" cy="3816424"/>
          </a:xfrm>
        </p:grpSpPr>
        <p:sp>
          <p:nvSpPr>
            <p:cNvPr id="45" name="椭圆 44"/>
            <p:cNvSpPr/>
            <p:nvPr/>
          </p:nvSpPr>
          <p:spPr>
            <a:xfrm>
              <a:off x="2411760" y="1700808"/>
              <a:ext cx="3744416" cy="1872208"/>
            </a:xfrm>
            <a:custGeom>
              <a:avLst/>
              <a:gdLst/>
              <a:ahLst/>
              <a:cxnLst/>
              <a:rect l="l" t="t" r="r" b="b"/>
              <a:pathLst>
                <a:path w="3744416" h="1872208">
                  <a:moveTo>
                    <a:pt x="1872208" y="0"/>
                  </a:moveTo>
                  <a:cubicBezTo>
                    <a:pt x="2906200" y="0"/>
                    <a:pt x="3744416" y="838216"/>
                    <a:pt x="3744416" y="1872208"/>
                  </a:cubicBezTo>
                  <a:lnTo>
                    <a:pt x="0" y="1872208"/>
                  </a:lnTo>
                  <a:cubicBezTo>
                    <a:pt x="0" y="838216"/>
                    <a:pt x="838216" y="0"/>
                    <a:pt x="1872208" y="0"/>
                  </a:cubicBez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 flipV="1">
              <a:off x="1916113" y="1340768"/>
              <a:ext cx="2447925" cy="935038"/>
            </a:xfrm>
            <a:prstGeom prst="line">
              <a:avLst/>
            </a:prstGeom>
            <a:noFill/>
            <a:ln w="9525">
              <a:solidFill>
                <a:srgbClr val="FFFFFF">
                  <a:alpha val="5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699792" y="1988840"/>
              <a:ext cx="3168352" cy="3168352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051720" y="2996952"/>
              <a:ext cx="1152128" cy="1152128"/>
            </a:xfrm>
            <a:prstGeom prst="ellipse">
              <a:avLst/>
            </a:prstGeom>
            <a:gradFill flip="none" rotWithShape="1">
              <a:gsLst>
                <a:gs pos="0">
                  <a:srgbClr val="ADADAD"/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364088" y="2996952"/>
              <a:ext cx="1152128" cy="1152128"/>
            </a:xfrm>
            <a:prstGeom prst="ellipse">
              <a:avLst/>
            </a:prstGeom>
            <a:gradFill flip="none" rotWithShape="1">
              <a:gsLst>
                <a:gs pos="0">
                  <a:srgbClr val="ADADAD"/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07904" y="1340768"/>
              <a:ext cx="1152128" cy="1152128"/>
            </a:xfrm>
            <a:prstGeom prst="ellipse">
              <a:avLst/>
            </a:prstGeom>
            <a:gradFill flip="none" rotWithShape="1">
              <a:gsLst>
                <a:gs pos="0">
                  <a:srgbClr val="ADADAD"/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上箭头 49"/>
          <p:cNvSpPr/>
          <p:nvPr/>
        </p:nvSpPr>
        <p:spPr>
          <a:xfrm>
            <a:off x="4306241" y="3129989"/>
            <a:ext cx="543738" cy="2531259"/>
          </a:xfrm>
          <a:prstGeom prst="upArrow">
            <a:avLst/>
          </a:prstGeom>
          <a:gradFill flip="none" rotWithShape="1">
            <a:gsLst>
              <a:gs pos="0">
                <a:srgbClr val="ADADAD"/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右箭头 50"/>
          <p:cNvSpPr/>
          <p:nvPr/>
        </p:nvSpPr>
        <p:spPr>
          <a:xfrm>
            <a:off x="4766248" y="4129485"/>
            <a:ext cx="1008112" cy="1531763"/>
          </a:xfrm>
          <a:prstGeom prst="bentArrow">
            <a:avLst>
              <a:gd name="adj1" fmla="val 25000"/>
              <a:gd name="adj2" fmla="val 25000"/>
              <a:gd name="adj3" fmla="val 34946"/>
              <a:gd name="adj4" fmla="val 43750"/>
            </a:avLst>
          </a:prstGeom>
          <a:gradFill flip="none" rotWithShape="1">
            <a:gsLst>
              <a:gs pos="0">
                <a:srgbClr val="ADADAD"/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右箭头 52"/>
          <p:cNvSpPr/>
          <p:nvPr/>
        </p:nvSpPr>
        <p:spPr>
          <a:xfrm flipH="1">
            <a:off x="3374650" y="4129485"/>
            <a:ext cx="1008112" cy="1531763"/>
          </a:xfrm>
          <a:prstGeom prst="bentArrow">
            <a:avLst>
              <a:gd name="adj1" fmla="val 25000"/>
              <a:gd name="adj2" fmla="val 25000"/>
              <a:gd name="adj3" fmla="val 34946"/>
              <a:gd name="adj4" fmla="val 43750"/>
            </a:avLst>
          </a:prstGeom>
          <a:gradFill flip="none" rotWithShape="1">
            <a:gsLst>
              <a:gs pos="0">
                <a:srgbClr val="ADADAD"/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3635896" y="5758013"/>
            <a:ext cx="1907908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039997" y="425302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</a:rPr>
              <a:t>文本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136273" y="216479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</a:rPr>
              <a:t>文本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198691" y="425302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</a:rPr>
              <a:t>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68337" y="5254983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24921" y="5254983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292080" y="1379889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502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>
            <a:endCxn id="36" idx="7"/>
          </p:cNvCxnSpPr>
          <p:nvPr/>
        </p:nvCxnSpPr>
        <p:spPr>
          <a:xfrm flipH="1" flipV="1">
            <a:off x="2198160" y="3630093"/>
            <a:ext cx="632048" cy="1070932"/>
          </a:xfrm>
          <a:prstGeom prst="line">
            <a:avLst/>
          </a:prstGeom>
          <a:grpFill/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rot="18306643">
            <a:off x="2097885" y="3628295"/>
            <a:ext cx="242136" cy="2421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8542183">
            <a:off x="2780897" y="4683684"/>
            <a:ext cx="242136" cy="2421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3890336">
            <a:off x="6149616" y="5685893"/>
            <a:ext cx="179221" cy="17922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4989827" y="3526366"/>
            <a:ext cx="206760" cy="786940"/>
          </a:xfrm>
          <a:prstGeom prst="line">
            <a:avLst/>
          </a:prstGeom>
          <a:solidFill>
            <a:schemeClr val="accent5"/>
          </a:solidFill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 rot="21364460">
            <a:off x="4784376" y="2418469"/>
            <a:ext cx="1277972" cy="1277972"/>
          </a:xfrm>
          <a:prstGeom prst="ellipse">
            <a:avLst/>
          </a:prstGeom>
          <a:gradFill flip="none" rotWithShape="1">
            <a:gsLst>
              <a:gs pos="3000">
                <a:schemeClr val="bg1"/>
              </a:gs>
              <a:gs pos="56000">
                <a:schemeClr val="accent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21364460">
            <a:off x="5074715" y="3470848"/>
            <a:ext cx="242136" cy="2421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833384" y="4313306"/>
            <a:ext cx="242136" cy="2421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109358" y="4313153"/>
            <a:ext cx="4237374" cy="2572231"/>
          </a:xfrm>
          <a:custGeom>
            <a:avLst/>
            <a:gdLst/>
            <a:ahLst/>
            <a:cxnLst/>
            <a:rect l="l" t="t" r="r" b="b"/>
            <a:pathLst>
              <a:path w="5832648" h="3540618">
                <a:moveTo>
                  <a:pt x="2916324" y="0"/>
                </a:moveTo>
                <a:cubicBezTo>
                  <a:pt x="4526965" y="0"/>
                  <a:pt x="5832648" y="1305683"/>
                  <a:pt x="5832648" y="2916324"/>
                </a:cubicBezTo>
                <a:cubicBezTo>
                  <a:pt x="5832648" y="3130729"/>
                  <a:pt x="5809511" y="3339730"/>
                  <a:pt x="5764000" y="3540618"/>
                </a:cubicBezTo>
                <a:lnTo>
                  <a:pt x="68648" y="3540618"/>
                </a:lnTo>
                <a:cubicBezTo>
                  <a:pt x="23137" y="3339730"/>
                  <a:pt x="0" y="3130729"/>
                  <a:pt x="0" y="2916324"/>
                </a:cubicBezTo>
                <a:cubicBezTo>
                  <a:pt x="0" y="1305683"/>
                  <a:pt x="1305683" y="0"/>
                  <a:pt x="2916324" y="0"/>
                </a:cubicBezTo>
                <a:close/>
              </a:path>
            </a:pathLst>
          </a:custGeom>
          <a:gradFill flip="none" rotWithShape="1">
            <a:gsLst>
              <a:gs pos="47000">
                <a:schemeClr val="accent5">
                  <a:lumMod val="60000"/>
                  <a:lumOff val="40000"/>
                </a:schemeClr>
              </a:gs>
              <a:gs pos="3000">
                <a:schemeClr val="accent5">
                  <a:lumMod val="50000"/>
                </a:schemeClr>
              </a:gs>
              <a:gs pos="100000">
                <a:schemeClr val="accent5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2"/>
          <p:cNvSpPr/>
          <p:nvPr/>
        </p:nvSpPr>
        <p:spPr>
          <a:xfrm>
            <a:off x="2461388" y="4740541"/>
            <a:ext cx="3533315" cy="2144843"/>
          </a:xfrm>
          <a:custGeom>
            <a:avLst/>
            <a:gdLst>
              <a:gd name="connsiteX0" fmla="*/ 68648 w 5832648"/>
              <a:gd name="connsiteY0" fmla="*/ 3540618 h 3667511"/>
              <a:gd name="connsiteX1" fmla="*/ 0 w 5832648"/>
              <a:gd name="connsiteY1" fmla="*/ 2916324 h 3667511"/>
              <a:gd name="connsiteX2" fmla="*/ 2916324 w 5832648"/>
              <a:gd name="connsiteY2" fmla="*/ 0 h 3667511"/>
              <a:gd name="connsiteX3" fmla="*/ 5832648 w 5832648"/>
              <a:gd name="connsiteY3" fmla="*/ 2916324 h 3667511"/>
              <a:gd name="connsiteX4" fmla="*/ 5764000 w 5832648"/>
              <a:gd name="connsiteY4" fmla="*/ 3540618 h 3667511"/>
              <a:gd name="connsiteX5" fmla="*/ 195541 w 5832648"/>
              <a:gd name="connsiteY5" fmla="*/ 3667511 h 3667511"/>
              <a:gd name="connsiteX0" fmla="*/ 68648 w 5832648"/>
              <a:gd name="connsiteY0" fmla="*/ 3540618 h 3540618"/>
              <a:gd name="connsiteX1" fmla="*/ 0 w 5832648"/>
              <a:gd name="connsiteY1" fmla="*/ 2916324 h 3540618"/>
              <a:gd name="connsiteX2" fmla="*/ 2916324 w 5832648"/>
              <a:gd name="connsiteY2" fmla="*/ 0 h 3540618"/>
              <a:gd name="connsiteX3" fmla="*/ 5832648 w 5832648"/>
              <a:gd name="connsiteY3" fmla="*/ 2916324 h 3540618"/>
              <a:gd name="connsiteX4" fmla="*/ 5764000 w 5832648"/>
              <a:gd name="connsiteY4" fmla="*/ 3540618 h 354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2648" h="3540618">
                <a:moveTo>
                  <a:pt x="68648" y="3540618"/>
                </a:moveTo>
                <a:cubicBezTo>
                  <a:pt x="23137" y="3339730"/>
                  <a:pt x="0" y="3130729"/>
                  <a:pt x="0" y="2916324"/>
                </a:cubicBezTo>
                <a:cubicBezTo>
                  <a:pt x="0" y="1305683"/>
                  <a:pt x="1305683" y="0"/>
                  <a:pt x="2916324" y="0"/>
                </a:cubicBezTo>
                <a:cubicBezTo>
                  <a:pt x="4526965" y="0"/>
                  <a:pt x="5832648" y="1305683"/>
                  <a:pt x="5832648" y="2916324"/>
                </a:cubicBezTo>
                <a:cubicBezTo>
                  <a:pt x="5832648" y="3130729"/>
                  <a:pt x="5809511" y="3339730"/>
                  <a:pt x="5764000" y="3540618"/>
                </a:cubicBezTo>
              </a:path>
            </a:pathLst>
          </a:custGeom>
          <a:solidFill>
            <a:schemeClr val="bg1"/>
          </a:solidFill>
          <a:ln>
            <a:solidFill>
              <a:schemeClr val="accent5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rot="3890336" flipV="1">
            <a:off x="6551082" y="5415306"/>
            <a:ext cx="153037" cy="582468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rot="3654796">
            <a:off x="6836283" y="5183381"/>
            <a:ext cx="945914" cy="945914"/>
          </a:xfrm>
          <a:prstGeom prst="ellipse">
            <a:avLst/>
          </a:prstGeom>
          <a:gradFill flip="none" rotWithShape="1">
            <a:gsLst>
              <a:gs pos="3000">
                <a:schemeClr val="bg1"/>
              </a:gs>
              <a:gs pos="56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3654796">
            <a:off x="6789956" y="5582455"/>
            <a:ext cx="179221" cy="179221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8306643">
            <a:off x="1442824" y="2964120"/>
            <a:ext cx="931797" cy="931797"/>
          </a:xfrm>
          <a:prstGeom prst="ellipse">
            <a:avLst/>
          </a:prstGeom>
          <a:gradFill flip="none" rotWithShape="1">
            <a:gsLst>
              <a:gs pos="3000">
                <a:schemeClr val="bg1"/>
              </a:gs>
              <a:gs pos="56000">
                <a:schemeClr val="tx2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4362024" y="1935512"/>
            <a:ext cx="819398" cy="629392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3118241" y="1700808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您的小标题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027523" y="2035697"/>
            <a:ext cx="332845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17836" y="2857400"/>
            <a:ext cx="894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文本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915816" y="5415607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  <a:endParaRPr lang="zh-CN" altLang="en-US" sz="24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27784" y="5952880"/>
            <a:ext cx="332845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 rot="17650961">
            <a:off x="1313651" y="3854607"/>
            <a:ext cx="570880" cy="172130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589444" y="3191806"/>
            <a:ext cx="894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文本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990044" y="5456538"/>
            <a:ext cx="894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0070" y="4185849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3512" y="4520737"/>
            <a:ext cx="195021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rot="16200000">
            <a:off x="6928003" y="4830718"/>
            <a:ext cx="643095" cy="288574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6084168" y="3771395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您的小标题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104597" y="4061998"/>
            <a:ext cx="293190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 rot="1033994">
            <a:off x="5161490" y="2499442"/>
            <a:ext cx="930389" cy="367949"/>
          </a:xfrm>
          <a:custGeom>
            <a:avLst/>
            <a:gdLst/>
            <a:ahLst/>
            <a:cxnLst/>
            <a:rect l="l" t="t" r="r" b="b"/>
            <a:pathLst>
              <a:path w="930389" h="367949">
                <a:moveTo>
                  <a:pt x="372561" y="0"/>
                </a:moveTo>
                <a:cubicBezTo>
                  <a:pt x="625563" y="0"/>
                  <a:pt x="842119" y="152095"/>
                  <a:pt x="930389" y="367949"/>
                </a:cubicBezTo>
                <a:cubicBezTo>
                  <a:pt x="754062" y="200087"/>
                  <a:pt x="512745" y="97530"/>
                  <a:pt x="246853" y="97530"/>
                </a:cubicBezTo>
                <a:cubicBezTo>
                  <a:pt x="161506" y="97530"/>
                  <a:pt x="78691" y="108097"/>
                  <a:pt x="0" y="129112"/>
                </a:cubicBezTo>
                <a:cubicBezTo>
                  <a:pt x="101145" y="47508"/>
                  <a:pt x="231161" y="0"/>
                  <a:pt x="372561" y="0"/>
                </a:cubicBezTo>
                <a:close/>
              </a:path>
            </a:pathLst>
          </a:custGeom>
          <a:gradFill flip="none" rotWithShape="1">
            <a:gsLst>
              <a:gs pos="6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53"/>
          <p:cNvSpPr/>
          <p:nvPr/>
        </p:nvSpPr>
        <p:spPr>
          <a:xfrm>
            <a:off x="1763688" y="3032577"/>
            <a:ext cx="543014" cy="217752"/>
          </a:xfrm>
          <a:custGeom>
            <a:avLst/>
            <a:gdLst/>
            <a:ahLst/>
            <a:cxnLst/>
            <a:rect l="l" t="t" r="r" b="b"/>
            <a:pathLst>
              <a:path w="930389" h="367949">
                <a:moveTo>
                  <a:pt x="372561" y="0"/>
                </a:moveTo>
                <a:cubicBezTo>
                  <a:pt x="625563" y="0"/>
                  <a:pt x="842119" y="152095"/>
                  <a:pt x="930389" y="367949"/>
                </a:cubicBezTo>
                <a:cubicBezTo>
                  <a:pt x="754062" y="200087"/>
                  <a:pt x="512745" y="97530"/>
                  <a:pt x="246853" y="97530"/>
                </a:cubicBezTo>
                <a:cubicBezTo>
                  <a:pt x="161506" y="97530"/>
                  <a:pt x="78691" y="108097"/>
                  <a:pt x="0" y="129112"/>
                </a:cubicBezTo>
                <a:cubicBezTo>
                  <a:pt x="101145" y="47508"/>
                  <a:pt x="231161" y="0"/>
                  <a:pt x="372561" y="0"/>
                </a:cubicBezTo>
                <a:close/>
              </a:path>
            </a:pathLst>
          </a:custGeom>
          <a:gradFill flip="none" rotWithShape="1">
            <a:gsLst>
              <a:gs pos="6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2"/>
          <p:cNvSpPr/>
          <p:nvPr/>
        </p:nvSpPr>
        <p:spPr>
          <a:xfrm>
            <a:off x="2483768" y="4365104"/>
            <a:ext cx="2884481" cy="931449"/>
          </a:xfrm>
          <a:custGeom>
            <a:avLst/>
            <a:gdLst/>
            <a:ahLst/>
            <a:cxnLst/>
            <a:rect l="l" t="t" r="r" b="b"/>
            <a:pathLst>
              <a:path w="2884481" h="931449">
                <a:moveTo>
                  <a:pt x="1754859" y="0"/>
                </a:moveTo>
                <a:cubicBezTo>
                  <a:pt x="2170620" y="0"/>
                  <a:pt x="2558410" y="119756"/>
                  <a:pt x="2884481" y="328452"/>
                </a:cubicBezTo>
                <a:cubicBezTo>
                  <a:pt x="2570254" y="181040"/>
                  <a:pt x="2219323" y="100123"/>
                  <a:pt x="1849493" y="100123"/>
                </a:cubicBezTo>
                <a:cubicBezTo>
                  <a:pt x="1113485" y="100123"/>
                  <a:pt x="452328" y="420601"/>
                  <a:pt x="0" y="931449"/>
                </a:cubicBezTo>
                <a:cubicBezTo>
                  <a:pt x="380851" y="369331"/>
                  <a:pt x="1024724" y="0"/>
                  <a:pt x="1754859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46000">
                <a:schemeClr val="bg1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53"/>
          <p:cNvSpPr/>
          <p:nvPr/>
        </p:nvSpPr>
        <p:spPr>
          <a:xfrm>
            <a:off x="7122331" y="5238786"/>
            <a:ext cx="543014" cy="217752"/>
          </a:xfrm>
          <a:custGeom>
            <a:avLst/>
            <a:gdLst/>
            <a:ahLst/>
            <a:cxnLst/>
            <a:rect l="l" t="t" r="r" b="b"/>
            <a:pathLst>
              <a:path w="930389" h="367949">
                <a:moveTo>
                  <a:pt x="372561" y="0"/>
                </a:moveTo>
                <a:cubicBezTo>
                  <a:pt x="625563" y="0"/>
                  <a:pt x="842119" y="152095"/>
                  <a:pt x="930389" y="367949"/>
                </a:cubicBezTo>
                <a:cubicBezTo>
                  <a:pt x="754062" y="200087"/>
                  <a:pt x="512745" y="97530"/>
                  <a:pt x="246853" y="97530"/>
                </a:cubicBezTo>
                <a:cubicBezTo>
                  <a:pt x="161506" y="97530"/>
                  <a:pt x="78691" y="108097"/>
                  <a:pt x="0" y="129112"/>
                </a:cubicBezTo>
                <a:cubicBezTo>
                  <a:pt x="101145" y="47508"/>
                  <a:pt x="231161" y="0"/>
                  <a:pt x="372561" y="0"/>
                </a:cubicBezTo>
                <a:close/>
              </a:path>
            </a:pathLst>
          </a:custGeom>
          <a:gradFill flip="none" rotWithShape="1">
            <a:gsLst>
              <a:gs pos="6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48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859481" y="2636322"/>
            <a:ext cx="712519" cy="2410691"/>
          </a:xfrm>
          <a:custGeom>
            <a:avLst/>
            <a:gdLst>
              <a:gd name="connsiteX0" fmla="*/ 676893 w 712519"/>
              <a:gd name="connsiteY0" fmla="*/ 0 h 2410691"/>
              <a:gd name="connsiteX1" fmla="*/ 0 w 712519"/>
              <a:gd name="connsiteY1" fmla="*/ 0 h 2410691"/>
              <a:gd name="connsiteX2" fmla="*/ 0 w 712519"/>
              <a:gd name="connsiteY2" fmla="*/ 2410691 h 2410691"/>
              <a:gd name="connsiteX3" fmla="*/ 712519 w 712519"/>
              <a:gd name="connsiteY3" fmla="*/ 2410691 h 241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2519" h="2410691">
                <a:moveTo>
                  <a:pt x="676893" y="0"/>
                </a:moveTo>
                <a:lnTo>
                  <a:pt x="0" y="0"/>
                </a:lnTo>
                <a:lnTo>
                  <a:pt x="0" y="2410691"/>
                </a:lnTo>
                <a:lnTo>
                  <a:pt x="712519" y="2410691"/>
                </a:lnTo>
              </a:path>
            </a:pathLst>
          </a:custGeom>
          <a:noFill/>
          <a:ln>
            <a:solidFill>
              <a:schemeClr val="accent3"/>
            </a:solidFill>
            <a:prstDash val="sysDash"/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4600587" y="1953442"/>
            <a:ext cx="4129393" cy="1626089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38100" dist="63500" dir="5400000" algn="t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00588" y="2212690"/>
            <a:ext cx="1179694" cy="1179694"/>
            <a:chOff x="1573983" y="1974776"/>
            <a:chExt cx="1813954" cy="1813954"/>
          </a:xfrm>
        </p:grpSpPr>
        <p:grpSp>
          <p:nvGrpSpPr>
            <p:cNvPr id="4" name="组合 3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5" name="椭圆 4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9"/>
          <p:cNvSpPr/>
          <p:nvPr/>
        </p:nvSpPr>
        <p:spPr>
          <a:xfrm>
            <a:off x="4620199" y="3963151"/>
            <a:ext cx="4129393" cy="1626089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38100" dist="63500" dir="5400000" algn="t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620200" y="4222399"/>
            <a:ext cx="1179694" cy="1179694"/>
            <a:chOff x="1573983" y="1974776"/>
            <a:chExt cx="1813954" cy="1813954"/>
          </a:xfrm>
        </p:grpSpPr>
        <p:grpSp>
          <p:nvGrpSpPr>
            <p:cNvPr id="15" name="组合 14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17" name="椭圆 16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" name="椭圆 15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9"/>
          <p:cNvSpPr/>
          <p:nvPr/>
        </p:nvSpPr>
        <p:spPr>
          <a:xfrm flipH="1">
            <a:off x="251520" y="2895493"/>
            <a:ext cx="4129393" cy="1626089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38100" dist="63500" dir="5400000" algn="t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 flipH="1">
            <a:off x="3201218" y="3154741"/>
            <a:ext cx="1179694" cy="1179694"/>
            <a:chOff x="1573983" y="1974776"/>
            <a:chExt cx="1813954" cy="1813954"/>
          </a:xfrm>
        </p:grpSpPr>
        <p:grpSp>
          <p:nvGrpSpPr>
            <p:cNvPr id="24" name="组合 23"/>
            <p:cNvGrpSpPr/>
            <p:nvPr/>
          </p:nvGrpSpPr>
          <p:grpSpPr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26" name="椭圆 25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5" name="椭圆 24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829804" y="2616973"/>
            <a:ext cx="894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21116" y="3563041"/>
            <a:ext cx="894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60032" y="4581128"/>
            <a:ext cx="894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3311" y="2987660"/>
            <a:ext cx="1204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10232" y="3322549"/>
            <a:ext cx="252028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53197" y="2052401"/>
            <a:ext cx="1204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20118" y="2387290"/>
            <a:ext cx="252028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975905" y="4077072"/>
            <a:ext cx="1204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42826" y="4411961"/>
            <a:ext cx="252028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30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433899" y="2724291"/>
            <a:ext cx="2266783" cy="3861338"/>
          </a:xfrm>
          <a:custGeom>
            <a:avLst/>
            <a:gdLst>
              <a:gd name="connsiteX0" fmla="*/ 0 w 2279140"/>
              <a:gd name="connsiteY0" fmla="*/ 0 h 3861338"/>
              <a:gd name="connsiteX1" fmla="*/ 2279140 w 2279140"/>
              <a:gd name="connsiteY1" fmla="*/ 0 h 3861338"/>
              <a:gd name="connsiteX2" fmla="*/ 2279140 w 2279140"/>
              <a:gd name="connsiteY2" fmla="*/ 3861338 h 3861338"/>
              <a:gd name="connsiteX3" fmla="*/ 0 w 2279140"/>
              <a:gd name="connsiteY3" fmla="*/ 3861338 h 3861338"/>
              <a:gd name="connsiteX4" fmla="*/ 0 w 2279140"/>
              <a:gd name="connsiteY4" fmla="*/ 0 h 3861338"/>
              <a:gd name="connsiteX0" fmla="*/ 0 w 2279140"/>
              <a:gd name="connsiteY0" fmla="*/ 0 h 3861338"/>
              <a:gd name="connsiteX1" fmla="*/ 2279140 w 2279140"/>
              <a:gd name="connsiteY1" fmla="*/ 0 h 3861338"/>
              <a:gd name="connsiteX2" fmla="*/ 2279140 w 2279140"/>
              <a:gd name="connsiteY2" fmla="*/ 3861338 h 3861338"/>
              <a:gd name="connsiteX3" fmla="*/ 187569 w 2279140"/>
              <a:gd name="connsiteY3" fmla="*/ 3826169 h 3861338"/>
              <a:gd name="connsiteX4" fmla="*/ 0 w 2279140"/>
              <a:gd name="connsiteY4" fmla="*/ 0 h 3861338"/>
              <a:gd name="connsiteX0" fmla="*/ 0 w 2279140"/>
              <a:gd name="connsiteY0" fmla="*/ 0 h 3861338"/>
              <a:gd name="connsiteX1" fmla="*/ 2279140 w 2279140"/>
              <a:gd name="connsiteY1" fmla="*/ 0 h 3861338"/>
              <a:gd name="connsiteX2" fmla="*/ 2126740 w 2279140"/>
              <a:gd name="connsiteY2" fmla="*/ 3861338 h 3861338"/>
              <a:gd name="connsiteX3" fmla="*/ 187569 w 2279140"/>
              <a:gd name="connsiteY3" fmla="*/ 3826169 h 3861338"/>
              <a:gd name="connsiteX4" fmla="*/ 0 w 2279140"/>
              <a:gd name="connsiteY4" fmla="*/ 0 h 3861338"/>
              <a:gd name="connsiteX0" fmla="*/ 0 w 2279140"/>
              <a:gd name="connsiteY0" fmla="*/ 0 h 3861338"/>
              <a:gd name="connsiteX1" fmla="*/ 2279140 w 2279140"/>
              <a:gd name="connsiteY1" fmla="*/ 0 h 3861338"/>
              <a:gd name="connsiteX2" fmla="*/ 2126740 w 2279140"/>
              <a:gd name="connsiteY2" fmla="*/ 3861338 h 3861338"/>
              <a:gd name="connsiteX3" fmla="*/ 234461 w 2279140"/>
              <a:gd name="connsiteY3" fmla="*/ 3861338 h 3861338"/>
              <a:gd name="connsiteX4" fmla="*/ 0 w 2279140"/>
              <a:gd name="connsiteY4" fmla="*/ 0 h 3861338"/>
              <a:gd name="connsiteX0" fmla="*/ 0 w 2266783"/>
              <a:gd name="connsiteY0" fmla="*/ 49427 h 3861338"/>
              <a:gd name="connsiteX1" fmla="*/ 2266783 w 2266783"/>
              <a:gd name="connsiteY1" fmla="*/ 0 h 3861338"/>
              <a:gd name="connsiteX2" fmla="*/ 2114383 w 2266783"/>
              <a:gd name="connsiteY2" fmla="*/ 3861338 h 3861338"/>
              <a:gd name="connsiteX3" fmla="*/ 222104 w 2266783"/>
              <a:gd name="connsiteY3" fmla="*/ 3861338 h 3861338"/>
              <a:gd name="connsiteX4" fmla="*/ 0 w 2266783"/>
              <a:gd name="connsiteY4" fmla="*/ 49427 h 386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6783" h="3861338">
                <a:moveTo>
                  <a:pt x="0" y="49427"/>
                </a:moveTo>
                <a:lnTo>
                  <a:pt x="2266783" y="0"/>
                </a:lnTo>
                <a:lnTo>
                  <a:pt x="2114383" y="3861338"/>
                </a:lnTo>
                <a:lnTo>
                  <a:pt x="222104" y="3861338"/>
                </a:lnTo>
                <a:lnTo>
                  <a:pt x="0" y="4942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5508" y="2724291"/>
            <a:ext cx="2275801" cy="3861338"/>
          </a:xfrm>
          <a:custGeom>
            <a:avLst/>
            <a:gdLst>
              <a:gd name="connsiteX0" fmla="*/ 0 w 2275801"/>
              <a:gd name="connsiteY0" fmla="*/ 0 h 3861338"/>
              <a:gd name="connsiteX1" fmla="*/ 2275801 w 2275801"/>
              <a:gd name="connsiteY1" fmla="*/ 0 h 3861338"/>
              <a:gd name="connsiteX2" fmla="*/ 2275801 w 2275801"/>
              <a:gd name="connsiteY2" fmla="*/ 3861338 h 3861338"/>
              <a:gd name="connsiteX3" fmla="*/ 0 w 2275801"/>
              <a:gd name="connsiteY3" fmla="*/ 3861338 h 3861338"/>
              <a:gd name="connsiteX4" fmla="*/ 0 w 2275801"/>
              <a:gd name="connsiteY4" fmla="*/ 0 h 3861338"/>
              <a:gd name="connsiteX0" fmla="*/ 0 w 2275801"/>
              <a:gd name="connsiteY0" fmla="*/ 0 h 3861338"/>
              <a:gd name="connsiteX1" fmla="*/ 2275801 w 2275801"/>
              <a:gd name="connsiteY1" fmla="*/ 0 h 3861338"/>
              <a:gd name="connsiteX2" fmla="*/ 2275801 w 2275801"/>
              <a:gd name="connsiteY2" fmla="*/ 3861338 h 3861338"/>
              <a:gd name="connsiteX3" fmla="*/ 211015 w 2275801"/>
              <a:gd name="connsiteY3" fmla="*/ 3861338 h 3861338"/>
              <a:gd name="connsiteX4" fmla="*/ 0 w 2275801"/>
              <a:gd name="connsiteY4" fmla="*/ 0 h 3861338"/>
              <a:gd name="connsiteX0" fmla="*/ 0 w 2275801"/>
              <a:gd name="connsiteY0" fmla="*/ 0 h 3861338"/>
              <a:gd name="connsiteX1" fmla="*/ 2275801 w 2275801"/>
              <a:gd name="connsiteY1" fmla="*/ 0 h 3861338"/>
              <a:gd name="connsiteX2" fmla="*/ 2135124 w 2275801"/>
              <a:gd name="connsiteY2" fmla="*/ 3849615 h 3861338"/>
              <a:gd name="connsiteX3" fmla="*/ 211015 w 2275801"/>
              <a:gd name="connsiteY3" fmla="*/ 3861338 h 3861338"/>
              <a:gd name="connsiteX4" fmla="*/ 0 w 2275801"/>
              <a:gd name="connsiteY4" fmla="*/ 0 h 3861338"/>
              <a:gd name="connsiteX0" fmla="*/ 0 w 2275801"/>
              <a:gd name="connsiteY0" fmla="*/ 0 h 3861338"/>
              <a:gd name="connsiteX1" fmla="*/ 2275801 w 2275801"/>
              <a:gd name="connsiteY1" fmla="*/ 0 h 3861338"/>
              <a:gd name="connsiteX2" fmla="*/ 2135124 w 2275801"/>
              <a:gd name="connsiteY2" fmla="*/ 3849615 h 3861338"/>
              <a:gd name="connsiteX3" fmla="*/ 257907 w 2275801"/>
              <a:gd name="connsiteY3" fmla="*/ 3861338 h 3861338"/>
              <a:gd name="connsiteX4" fmla="*/ 0 w 2275801"/>
              <a:gd name="connsiteY4" fmla="*/ 0 h 3861338"/>
              <a:gd name="connsiteX0" fmla="*/ 0 w 2275801"/>
              <a:gd name="connsiteY0" fmla="*/ 55605 h 3861338"/>
              <a:gd name="connsiteX1" fmla="*/ 2275801 w 2275801"/>
              <a:gd name="connsiteY1" fmla="*/ 0 h 3861338"/>
              <a:gd name="connsiteX2" fmla="*/ 2135124 w 2275801"/>
              <a:gd name="connsiteY2" fmla="*/ 3849615 h 3861338"/>
              <a:gd name="connsiteX3" fmla="*/ 257907 w 2275801"/>
              <a:gd name="connsiteY3" fmla="*/ 3861338 h 3861338"/>
              <a:gd name="connsiteX4" fmla="*/ 0 w 2275801"/>
              <a:gd name="connsiteY4" fmla="*/ 55605 h 386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5801" h="3861338">
                <a:moveTo>
                  <a:pt x="0" y="55605"/>
                </a:moveTo>
                <a:lnTo>
                  <a:pt x="2275801" y="0"/>
                </a:lnTo>
                <a:lnTo>
                  <a:pt x="2135124" y="3849615"/>
                </a:lnTo>
                <a:lnTo>
                  <a:pt x="257907" y="3861338"/>
                </a:lnTo>
                <a:lnTo>
                  <a:pt x="0" y="556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62143" y="2724291"/>
            <a:ext cx="2190267" cy="3873061"/>
          </a:xfrm>
          <a:custGeom>
            <a:avLst/>
            <a:gdLst>
              <a:gd name="connsiteX0" fmla="*/ 0 w 2208802"/>
              <a:gd name="connsiteY0" fmla="*/ 0 h 3861338"/>
              <a:gd name="connsiteX1" fmla="*/ 2208802 w 2208802"/>
              <a:gd name="connsiteY1" fmla="*/ 0 h 3861338"/>
              <a:gd name="connsiteX2" fmla="*/ 2208802 w 2208802"/>
              <a:gd name="connsiteY2" fmla="*/ 3861338 h 3861338"/>
              <a:gd name="connsiteX3" fmla="*/ 0 w 2208802"/>
              <a:gd name="connsiteY3" fmla="*/ 3861338 h 3861338"/>
              <a:gd name="connsiteX4" fmla="*/ 0 w 2208802"/>
              <a:gd name="connsiteY4" fmla="*/ 0 h 3861338"/>
              <a:gd name="connsiteX0" fmla="*/ 0 w 2208802"/>
              <a:gd name="connsiteY0" fmla="*/ 0 h 3861338"/>
              <a:gd name="connsiteX1" fmla="*/ 2208802 w 2208802"/>
              <a:gd name="connsiteY1" fmla="*/ 0 h 3861338"/>
              <a:gd name="connsiteX2" fmla="*/ 2091572 w 2208802"/>
              <a:gd name="connsiteY2" fmla="*/ 3861338 h 3861338"/>
              <a:gd name="connsiteX3" fmla="*/ 0 w 2208802"/>
              <a:gd name="connsiteY3" fmla="*/ 3861338 h 3861338"/>
              <a:gd name="connsiteX4" fmla="*/ 0 w 2208802"/>
              <a:gd name="connsiteY4" fmla="*/ 0 h 3861338"/>
              <a:gd name="connsiteX0" fmla="*/ 0 w 2208802"/>
              <a:gd name="connsiteY0" fmla="*/ 0 h 3861338"/>
              <a:gd name="connsiteX1" fmla="*/ 2208802 w 2208802"/>
              <a:gd name="connsiteY1" fmla="*/ 0 h 3861338"/>
              <a:gd name="connsiteX2" fmla="*/ 2091572 w 2208802"/>
              <a:gd name="connsiteY2" fmla="*/ 3861338 h 3861338"/>
              <a:gd name="connsiteX3" fmla="*/ 140677 w 2208802"/>
              <a:gd name="connsiteY3" fmla="*/ 3861338 h 3861338"/>
              <a:gd name="connsiteX4" fmla="*/ 0 w 2208802"/>
              <a:gd name="connsiteY4" fmla="*/ 0 h 3861338"/>
              <a:gd name="connsiteX0" fmla="*/ 0 w 2208802"/>
              <a:gd name="connsiteY0" fmla="*/ 0 h 3873061"/>
              <a:gd name="connsiteX1" fmla="*/ 2208802 w 2208802"/>
              <a:gd name="connsiteY1" fmla="*/ 0 h 3873061"/>
              <a:gd name="connsiteX2" fmla="*/ 2044679 w 2208802"/>
              <a:gd name="connsiteY2" fmla="*/ 3873061 h 3873061"/>
              <a:gd name="connsiteX3" fmla="*/ 140677 w 2208802"/>
              <a:gd name="connsiteY3" fmla="*/ 3861338 h 3873061"/>
              <a:gd name="connsiteX4" fmla="*/ 0 w 2208802"/>
              <a:gd name="connsiteY4" fmla="*/ 0 h 3873061"/>
              <a:gd name="connsiteX0" fmla="*/ 0 w 2208802"/>
              <a:gd name="connsiteY0" fmla="*/ 0 h 3873061"/>
              <a:gd name="connsiteX1" fmla="*/ 2208802 w 2208802"/>
              <a:gd name="connsiteY1" fmla="*/ 0 h 3873061"/>
              <a:gd name="connsiteX2" fmla="*/ 2044679 w 2208802"/>
              <a:gd name="connsiteY2" fmla="*/ 3873061 h 3873061"/>
              <a:gd name="connsiteX3" fmla="*/ 199292 w 2208802"/>
              <a:gd name="connsiteY3" fmla="*/ 3861338 h 3873061"/>
              <a:gd name="connsiteX4" fmla="*/ 0 w 2208802"/>
              <a:gd name="connsiteY4" fmla="*/ 0 h 3873061"/>
              <a:gd name="connsiteX0" fmla="*/ 0 w 2190267"/>
              <a:gd name="connsiteY0" fmla="*/ 24713 h 3873061"/>
              <a:gd name="connsiteX1" fmla="*/ 2190267 w 2190267"/>
              <a:gd name="connsiteY1" fmla="*/ 0 h 3873061"/>
              <a:gd name="connsiteX2" fmla="*/ 2026144 w 2190267"/>
              <a:gd name="connsiteY2" fmla="*/ 3873061 h 3873061"/>
              <a:gd name="connsiteX3" fmla="*/ 180757 w 2190267"/>
              <a:gd name="connsiteY3" fmla="*/ 3861338 h 3873061"/>
              <a:gd name="connsiteX4" fmla="*/ 0 w 2190267"/>
              <a:gd name="connsiteY4" fmla="*/ 24713 h 38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267" h="3873061">
                <a:moveTo>
                  <a:pt x="0" y="24713"/>
                </a:moveTo>
                <a:lnTo>
                  <a:pt x="2190267" y="0"/>
                </a:lnTo>
                <a:lnTo>
                  <a:pt x="2026144" y="3873061"/>
                </a:lnTo>
                <a:lnTo>
                  <a:pt x="180757" y="3861338"/>
                </a:lnTo>
                <a:lnTo>
                  <a:pt x="0" y="247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箭头 6"/>
          <p:cNvSpPr/>
          <p:nvPr/>
        </p:nvSpPr>
        <p:spPr>
          <a:xfrm>
            <a:off x="1092170" y="1616787"/>
            <a:ext cx="2448272" cy="1800200"/>
          </a:xfrm>
          <a:custGeom>
            <a:avLst/>
            <a:gdLst>
              <a:gd name="connsiteX0" fmla="*/ 0 w 2448272"/>
              <a:gd name="connsiteY0" fmla="*/ 297123 h 1800200"/>
              <a:gd name="connsiteX1" fmla="*/ 1701081 w 2448272"/>
              <a:gd name="connsiteY1" fmla="*/ 297123 h 1800200"/>
              <a:gd name="connsiteX2" fmla="*/ 1701081 w 2448272"/>
              <a:gd name="connsiteY2" fmla="*/ 0 h 1800200"/>
              <a:gd name="connsiteX3" fmla="*/ 2448272 w 2448272"/>
              <a:gd name="connsiteY3" fmla="*/ 900100 h 1800200"/>
              <a:gd name="connsiteX4" fmla="*/ 1701081 w 2448272"/>
              <a:gd name="connsiteY4" fmla="*/ 1800200 h 1800200"/>
              <a:gd name="connsiteX5" fmla="*/ 1701081 w 2448272"/>
              <a:gd name="connsiteY5" fmla="*/ 1503077 h 1800200"/>
              <a:gd name="connsiteX6" fmla="*/ 0 w 2448272"/>
              <a:gd name="connsiteY6" fmla="*/ 1503077 h 1800200"/>
              <a:gd name="connsiteX7" fmla="*/ 500543 w 2448272"/>
              <a:gd name="connsiteY7" fmla="*/ 900100 h 1800200"/>
              <a:gd name="connsiteX8" fmla="*/ 0 w 2448272"/>
              <a:gd name="connsiteY8" fmla="*/ 297123 h 1800200"/>
              <a:gd name="connsiteX0" fmla="*/ 0 w 2448272"/>
              <a:gd name="connsiteY0" fmla="*/ 297123 h 1800200"/>
              <a:gd name="connsiteX1" fmla="*/ 1701081 w 2448272"/>
              <a:gd name="connsiteY1" fmla="*/ 297123 h 1800200"/>
              <a:gd name="connsiteX2" fmla="*/ 1701081 w 2448272"/>
              <a:gd name="connsiteY2" fmla="*/ 0 h 1800200"/>
              <a:gd name="connsiteX3" fmla="*/ 2448272 w 2448272"/>
              <a:gd name="connsiteY3" fmla="*/ 900100 h 1800200"/>
              <a:gd name="connsiteX4" fmla="*/ 1701081 w 2448272"/>
              <a:gd name="connsiteY4" fmla="*/ 1800200 h 1800200"/>
              <a:gd name="connsiteX5" fmla="*/ 1701081 w 2448272"/>
              <a:gd name="connsiteY5" fmla="*/ 1503077 h 1800200"/>
              <a:gd name="connsiteX6" fmla="*/ 0 w 2448272"/>
              <a:gd name="connsiteY6" fmla="*/ 1503077 h 1800200"/>
              <a:gd name="connsiteX7" fmla="*/ 324697 w 2448272"/>
              <a:gd name="connsiteY7" fmla="*/ 900100 h 1800200"/>
              <a:gd name="connsiteX8" fmla="*/ 0 w 2448272"/>
              <a:gd name="connsiteY8" fmla="*/ 297123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8272" h="1800200">
                <a:moveTo>
                  <a:pt x="0" y="297123"/>
                </a:moveTo>
                <a:lnTo>
                  <a:pt x="1701081" y="297123"/>
                </a:lnTo>
                <a:lnTo>
                  <a:pt x="1701081" y="0"/>
                </a:lnTo>
                <a:lnTo>
                  <a:pt x="2448272" y="900100"/>
                </a:lnTo>
                <a:lnTo>
                  <a:pt x="1701081" y="1800200"/>
                </a:lnTo>
                <a:lnTo>
                  <a:pt x="1701081" y="1503077"/>
                </a:lnTo>
                <a:lnTo>
                  <a:pt x="0" y="1503077"/>
                </a:lnTo>
                <a:lnTo>
                  <a:pt x="324697" y="900100"/>
                </a:lnTo>
                <a:lnTo>
                  <a:pt x="0" y="297123"/>
                </a:lnTo>
                <a:close/>
              </a:path>
            </a:pathLst>
          </a:custGeom>
          <a:gradFill flip="none" rotWithShape="1">
            <a:gsLst>
              <a:gs pos="26000">
                <a:srgbClr val="6E9E2E"/>
              </a:gs>
              <a:gs pos="55000">
                <a:srgbClr val="9FBB37"/>
              </a:gs>
              <a:gs pos="84000">
                <a:srgbClr val="6E9E2E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scene3d>
            <a:camera prst="perspectiveRelaxed">
              <a:rot lat="17400000" lon="0" rev="0"/>
            </a:camera>
            <a:lightRig rig="threePt" dir="t">
              <a:rot lat="0" lon="0" rev="12600000"/>
            </a:lightRig>
          </a:scene3d>
          <a:sp3d extrusionH="76200">
            <a:bevelT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箭头 6"/>
          <p:cNvSpPr/>
          <p:nvPr/>
        </p:nvSpPr>
        <p:spPr>
          <a:xfrm>
            <a:off x="3468434" y="1616787"/>
            <a:ext cx="2448272" cy="1800200"/>
          </a:xfrm>
          <a:custGeom>
            <a:avLst/>
            <a:gdLst>
              <a:gd name="connsiteX0" fmla="*/ 0 w 2448272"/>
              <a:gd name="connsiteY0" fmla="*/ 297123 h 1800200"/>
              <a:gd name="connsiteX1" fmla="*/ 1701081 w 2448272"/>
              <a:gd name="connsiteY1" fmla="*/ 297123 h 1800200"/>
              <a:gd name="connsiteX2" fmla="*/ 1701081 w 2448272"/>
              <a:gd name="connsiteY2" fmla="*/ 0 h 1800200"/>
              <a:gd name="connsiteX3" fmla="*/ 2448272 w 2448272"/>
              <a:gd name="connsiteY3" fmla="*/ 900100 h 1800200"/>
              <a:gd name="connsiteX4" fmla="*/ 1701081 w 2448272"/>
              <a:gd name="connsiteY4" fmla="*/ 1800200 h 1800200"/>
              <a:gd name="connsiteX5" fmla="*/ 1701081 w 2448272"/>
              <a:gd name="connsiteY5" fmla="*/ 1503077 h 1800200"/>
              <a:gd name="connsiteX6" fmla="*/ 0 w 2448272"/>
              <a:gd name="connsiteY6" fmla="*/ 1503077 h 1800200"/>
              <a:gd name="connsiteX7" fmla="*/ 500543 w 2448272"/>
              <a:gd name="connsiteY7" fmla="*/ 900100 h 1800200"/>
              <a:gd name="connsiteX8" fmla="*/ 0 w 2448272"/>
              <a:gd name="connsiteY8" fmla="*/ 297123 h 1800200"/>
              <a:gd name="connsiteX0" fmla="*/ 0 w 2448272"/>
              <a:gd name="connsiteY0" fmla="*/ 297123 h 1800200"/>
              <a:gd name="connsiteX1" fmla="*/ 1701081 w 2448272"/>
              <a:gd name="connsiteY1" fmla="*/ 297123 h 1800200"/>
              <a:gd name="connsiteX2" fmla="*/ 1701081 w 2448272"/>
              <a:gd name="connsiteY2" fmla="*/ 0 h 1800200"/>
              <a:gd name="connsiteX3" fmla="*/ 2448272 w 2448272"/>
              <a:gd name="connsiteY3" fmla="*/ 900100 h 1800200"/>
              <a:gd name="connsiteX4" fmla="*/ 1701081 w 2448272"/>
              <a:gd name="connsiteY4" fmla="*/ 1800200 h 1800200"/>
              <a:gd name="connsiteX5" fmla="*/ 1701081 w 2448272"/>
              <a:gd name="connsiteY5" fmla="*/ 1503077 h 1800200"/>
              <a:gd name="connsiteX6" fmla="*/ 0 w 2448272"/>
              <a:gd name="connsiteY6" fmla="*/ 1503077 h 1800200"/>
              <a:gd name="connsiteX7" fmla="*/ 324697 w 2448272"/>
              <a:gd name="connsiteY7" fmla="*/ 900100 h 1800200"/>
              <a:gd name="connsiteX8" fmla="*/ 0 w 2448272"/>
              <a:gd name="connsiteY8" fmla="*/ 297123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8272" h="1800200">
                <a:moveTo>
                  <a:pt x="0" y="297123"/>
                </a:moveTo>
                <a:lnTo>
                  <a:pt x="1701081" y="297123"/>
                </a:lnTo>
                <a:lnTo>
                  <a:pt x="1701081" y="0"/>
                </a:lnTo>
                <a:lnTo>
                  <a:pt x="2448272" y="900100"/>
                </a:lnTo>
                <a:lnTo>
                  <a:pt x="1701081" y="1800200"/>
                </a:lnTo>
                <a:lnTo>
                  <a:pt x="1701081" y="1503077"/>
                </a:lnTo>
                <a:lnTo>
                  <a:pt x="0" y="1503077"/>
                </a:lnTo>
                <a:lnTo>
                  <a:pt x="324697" y="900100"/>
                </a:lnTo>
                <a:lnTo>
                  <a:pt x="0" y="297123"/>
                </a:lnTo>
                <a:close/>
              </a:path>
            </a:pathLst>
          </a:custGeom>
          <a:gradFill flip="none" rotWithShape="1">
            <a:gsLst>
              <a:gs pos="20000">
                <a:schemeClr val="accent1">
                  <a:lumMod val="50000"/>
                </a:schemeClr>
              </a:gs>
              <a:gs pos="55000">
                <a:schemeClr val="tx2">
                  <a:lumMod val="60000"/>
                  <a:lumOff val="40000"/>
                </a:schemeClr>
              </a:gs>
              <a:gs pos="84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scene3d>
            <a:camera prst="perspectiveRelaxed">
              <a:rot lat="17400000" lon="0" rev="0"/>
            </a:camera>
            <a:lightRig rig="threePt" dir="t">
              <a:rot lat="0" lon="0" rev="12600000"/>
            </a:lightRig>
          </a:scene3d>
          <a:sp3d extrusionH="76200">
            <a:bevelT w="152400" h="50800" prst="softRound"/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燕尾形箭头 6"/>
          <p:cNvSpPr/>
          <p:nvPr/>
        </p:nvSpPr>
        <p:spPr>
          <a:xfrm>
            <a:off x="5916706" y="1616787"/>
            <a:ext cx="2448272" cy="1800200"/>
          </a:xfrm>
          <a:custGeom>
            <a:avLst/>
            <a:gdLst>
              <a:gd name="connsiteX0" fmla="*/ 0 w 2448272"/>
              <a:gd name="connsiteY0" fmla="*/ 297123 h 1800200"/>
              <a:gd name="connsiteX1" fmla="*/ 1701081 w 2448272"/>
              <a:gd name="connsiteY1" fmla="*/ 297123 h 1800200"/>
              <a:gd name="connsiteX2" fmla="*/ 1701081 w 2448272"/>
              <a:gd name="connsiteY2" fmla="*/ 0 h 1800200"/>
              <a:gd name="connsiteX3" fmla="*/ 2448272 w 2448272"/>
              <a:gd name="connsiteY3" fmla="*/ 900100 h 1800200"/>
              <a:gd name="connsiteX4" fmla="*/ 1701081 w 2448272"/>
              <a:gd name="connsiteY4" fmla="*/ 1800200 h 1800200"/>
              <a:gd name="connsiteX5" fmla="*/ 1701081 w 2448272"/>
              <a:gd name="connsiteY5" fmla="*/ 1503077 h 1800200"/>
              <a:gd name="connsiteX6" fmla="*/ 0 w 2448272"/>
              <a:gd name="connsiteY6" fmla="*/ 1503077 h 1800200"/>
              <a:gd name="connsiteX7" fmla="*/ 500543 w 2448272"/>
              <a:gd name="connsiteY7" fmla="*/ 900100 h 1800200"/>
              <a:gd name="connsiteX8" fmla="*/ 0 w 2448272"/>
              <a:gd name="connsiteY8" fmla="*/ 297123 h 1800200"/>
              <a:gd name="connsiteX0" fmla="*/ 0 w 2448272"/>
              <a:gd name="connsiteY0" fmla="*/ 297123 h 1800200"/>
              <a:gd name="connsiteX1" fmla="*/ 1701081 w 2448272"/>
              <a:gd name="connsiteY1" fmla="*/ 297123 h 1800200"/>
              <a:gd name="connsiteX2" fmla="*/ 1701081 w 2448272"/>
              <a:gd name="connsiteY2" fmla="*/ 0 h 1800200"/>
              <a:gd name="connsiteX3" fmla="*/ 2448272 w 2448272"/>
              <a:gd name="connsiteY3" fmla="*/ 900100 h 1800200"/>
              <a:gd name="connsiteX4" fmla="*/ 1701081 w 2448272"/>
              <a:gd name="connsiteY4" fmla="*/ 1800200 h 1800200"/>
              <a:gd name="connsiteX5" fmla="*/ 1701081 w 2448272"/>
              <a:gd name="connsiteY5" fmla="*/ 1503077 h 1800200"/>
              <a:gd name="connsiteX6" fmla="*/ 0 w 2448272"/>
              <a:gd name="connsiteY6" fmla="*/ 1503077 h 1800200"/>
              <a:gd name="connsiteX7" fmla="*/ 324697 w 2448272"/>
              <a:gd name="connsiteY7" fmla="*/ 900100 h 1800200"/>
              <a:gd name="connsiteX8" fmla="*/ 0 w 2448272"/>
              <a:gd name="connsiteY8" fmla="*/ 297123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8272" h="1800200">
                <a:moveTo>
                  <a:pt x="0" y="297123"/>
                </a:moveTo>
                <a:lnTo>
                  <a:pt x="1701081" y="297123"/>
                </a:lnTo>
                <a:lnTo>
                  <a:pt x="1701081" y="0"/>
                </a:lnTo>
                <a:lnTo>
                  <a:pt x="2448272" y="900100"/>
                </a:lnTo>
                <a:lnTo>
                  <a:pt x="1701081" y="1800200"/>
                </a:lnTo>
                <a:lnTo>
                  <a:pt x="1701081" y="1503077"/>
                </a:lnTo>
                <a:lnTo>
                  <a:pt x="0" y="1503077"/>
                </a:lnTo>
                <a:lnTo>
                  <a:pt x="324697" y="900100"/>
                </a:lnTo>
                <a:lnTo>
                  <a:pt x="0" y="297123"/>
                </a:lnTo>
                <a:close/>
              </a:path>
            </a:pathLst>
          </a:custGeom>
          <a:gradFill flip="none" rotWithShape="1">
            <a:gsLst>
              <a:gs pos="26000">
                <a:schemeClr val="accent2">
                  <a:lumMod val="75000"/>
                </a:schemeClr>
              </a:gs>
              <a:gs pos="55000">
                <a:schemeClr val="accent2">
                  <a:lumMod val="60000"/>
                  <a:lumOff val="40000"/>
                </a:schemeClr>
              </a:gs>
              <a:gs pos="84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scene3d>
            <a:camera prst="perspectiveRelaxed">
              <a:rot lat="17400000" lon="0" rev="0"/>
            </a:camera>
            <a:lightRig rig="threePt" dir="t">
              <a:rot lat="0" lon="0" rev="12600000"/>
            </a:lightRig>
          </a:scene3d>
          <a:sp3d extrusionH="76200">
            <a:bevelT w="152400" h="50800" prst="softRound"/>
            <a:contourClr>
              <a:schemeClr val="bg1">
                <a:lumMod val="6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24040" y="1280193"/>
            <a:ext cx="1046939" cy="10469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6E9E2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3750" y="30168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87624" y="3561003"/>
            <a:ext cx="1872208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00320" y="30168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631033" y="3561003"/>
            <a:ext cx="1913910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6746" y="30168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22832" y="3561003"/>
            <a:ext cx="1954114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Oval 65"/>
          <p:cNvSpPr>
            <a:spLocks noChangeArrowheads="1"/>
          </p:cNvSpPr>
          <p:nvPr/>
        </p:nvSpPr>
        <p:spPr bwMode="auto">
          <a:xfrm>
            <a:off x="1522413" y="2378539"/>
            <a:ext cx="1143000" cy="22860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grpSp>
        <p:nvGrpSpPr>
          <p:cNvPr id="42" name="组合 16"/>
          <p:cNvGrpSpPr>
            <a:grpSpLocks/>
          </p:cNvGrpSpPr>
          <p:nvPr/>
        </p:nvGrpSpPr>
        <p:grpSpPr bwMode="auto">
          <a:xfrm>
            <a:off x="1500188" y="1184739"/>
            <a:ext cx="1276350" cy="1276350"/>
            <a:chOff x="1838601" y="3474595"/>
            <a:chExt cx="1159458" cy="1159458"/>
          </a:xfrm>
        </p:grpSpPr>
        <p:grpSp>
          <p:nvGrpSpPr>
            <p:cNvPr id="43" name="组合 17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E5DD47"/>
                  </a:gs>
                  <a:gs pos="65000">
                    <a:srgbClr val="849E26"/>
                  </a:gs>
                  <a:gs pos="94000">
                    <a:srgbClr val="849E26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698915" y="1625321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57" name="Oval 65"/>
          <p:cNvSpPr>
            <a:spLocks noChangeArrowheads="1"/>
          </p:cNvSpPr>
          <p:nvPr/>
        </p:nvSpPr>
        <p:spPr bwMode="auto">
          <a:xfrm>
            <a:off x="4037955" y="2402587"/>
            <a:ext cx="1143000" cy="22860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grpSp>
        <p:nvGrpSpPr>
          <p:cNvPr id="58" name="组合 16"/>
          <p:cNvGrpSpPr>
            <a:grpSpLocks/>
          </p:cNvGrpSpPr>
          <p:nvPr/>
        </p:nvGrpSpPr>
        <p:grpSpPr bwMode="auto">
          <a:xfrm>
            <a:off x="4015730" y="1208787"/>
            <a:ext cx="1276350" cy="1276350"/>
            <a:chOff x="1838601" y="3474595"/>
            <a:chExt cx="1159458" cy="1159458"/>
          </a:xfrm>
        </p:grpSpPr>
        <p:grpSp>
          <p:nvGrpSpPr>
            <p:cNvPr id="59" name="组合 17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5000">
                    <a:schemeClr val="accent1"/>
                  </a:gs>
                  <a:gs pos="94000">
                    <a:schemeClr val="tx2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0" name="椭圆 59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214457" y="1649369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70" name="Oval 65"/>
          <p:cNvSpPr>
            <a:spLocks noChangeArrowheads="1"/>
          </p:cNvSpPr>
          <p:nvPr/>
        </p:nvSpPr>
        <p:spPr bwMode="auto">
          <a:xfrm>
            <a:off x="6466433" y="2458408"/>
            <a:ext cx="1143000" cy="228600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grpSp>
        <p:nvGrpSpPr>
          <p:cNvPr id="71" name="组合 16"/>
          <p:cNvGrpSpPr>
            <a:grpSpLocks/>
          </p:cNvGrpSpPr>
          <p:nvPr/>
        </p:nvGrpSpPr>
        <p:grpSpPr bwMode="auto">
          <a:xfrm>
            <a:off x="6444208" y="1264608"/>
            <a:ext cx="1276350" cy="1276350"/>
            <a:chOff x="1838601" y="3474595"/>
            <a:chExt cx="1159458" cy="1159458"/>
          </a:xfrm>
        </p:grpSpPr>
        <p:grpSp>
          <p:nvGrpSpPr>
            <p:cNvPr id="72" name="组合 17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65000">
                    <a:srgbClr val="AA3F3C"/>
                  </a:gs>
                  <a:gs pos="94000">
                    <a:schemeClr val="accent2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3" name="椭圆 72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6642935" y="1705190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954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" name="组合 2047"/>
          <p:cNvGrpSpPr/>
          <p:nvPr/>
        </p:nvGrpSpPr>
        <p:grpSpPr>
          <a:xfrm>
            <a:off x="7622293" y="2609533"/>
            <a:ext cx="1054163" cy="1707238"/>
            <a:chOff x="7217166" y="1988839"/>
            <a:chExt cx="1283383" cy="207846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7" name="椭圆 7"/>
            <p:cNvSpPr/>
            <p:nvPr/>
          </p:nvSpPr>
          <p:spPr>
            <a:xfrm>
              <a:off x="7294608" y="1988839"/>
              <a:ext cx="1205941" cy="2078465"/>
            </a:xfrm>
            <a:custGeom>
              <a:avLst/>
              <a:gdLst/>
              <a:ahLst/>
              <a:cxnLst/>
              <a:rect l="l" t="t" r="r" b="b"/>
              <a:pathLst>
                <a:path w="2592288" h="4464496">
                  <a:moveTo>
                    <a:pt x="1092696" y="377200"/>
                  </a:moveTo>
                  <a:cubicBezTo>
                    <a:pt x="538166" y="377200"/>
                    <a:pt x="88630" y="1183365"/>
                    <a:pt x="88630" y="2177821"/>
                  </a:cubicBezTo>
                  <a:cubicBezTo>
                    <a:pt x="88630" y="3172277"/>
                    <a:pt x="538166" y="3978442"/>
                    <a:pt x="1092696" y="3978442"/>
                  </a:cubicBezTo>
                  <a:cubicBezTo>
                    <a:pt x="1647226" y="3978442"/>
                    <a:pt x="2096762" y="3172277"/>
                    <a:pt x="2096762" y="2177821"/>
                  </a:cubicBezTo>
                  <a:cubicBezTo>
                    <a:pt x="2096762" y="1183365"/>
                    <a:pt x="1647226" y="377200"/>
                    <a:pt x="1092696" y="377200"/>
                  </a:cubicBezTo>
                  <a:close/>
                  <a:moveTo>
                    <a:pt x="1296144" y="0"/>
                  </a:moveTo>
                  <a:cubicBezTo>
                    <a:pt x="2011985" y="0"/>
                    <a:pt x="2592288" y="999411"/>
                    <a:pt x="2592288" y="2232248"/>
                  </a:cubicBezTo>
                  <a:cubicBezTo>
                    <a:pt x="2592288" y="3465085"/>
                    <a:pt x="2011985" y="4464496"/>
                    <a:pt x="1296144" y="4464496"/>
                  </a:cubicBezTo>
                  <a:cubicBezTo>
                    <a:pt x="580303" y="4464496"/>
                    <a:pt x="0" y="3465085"/>
                    <a:pt x="0" y="2232248"/>
                  </a:cubicBezTo>
                  <a:cubicBezTo>
                    <a:pt x="0" y="999411"/>
                    <a:pt x="580303" y="0"/>
                    <a:pt x="129614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4"/>
            <p:cNvSpPr/>
            <p:nvPr/>
          </p:nvSpPr>
          <p:spPr>
            <a:xfrm>
              <a:off x="7217166" y="1988839"/>
              <a:ext cx="1206850" cy="2078465"/>
            </a:xfrm>
            <a:custGeom>
              <a:avLst/>
              <a:gdLst/>
              <a:ahLst/>
              <a:cxnLst/>
              <a:rect l="l" t="t" r="r" b="b"/>
              <a:pathLst>
                <a:path w="2592288" h="4464496">
                  <a:moveTo>
                    <a:pt x="1177061" y="377200"/>
                  </a:moveTo>
                  <a:cubicBezTo>
                    <a:pt x="622531" y="377200"/>
                    <a:pt x="172995" y="1183365"/>
                    <a:pt x="172995" y="2177821"/>
                  </a:cubicBezTo>
                  <a:cubicBezTo>
                    <a:pt x="172995" y="3172277"/>
                    <a:pt x="622531" y="3978442"/>
                    <a:pt x="1177061" y="3978442"/>
                  </a:cubicBezTo>
                  <a:cubicBezTo>
                    <a:pt x="1731591" y="3978442"/>
                    <a:pt x="2181127" y="3172277"/>
                    <a:pt x="2181127" y="2177821"/>
                  </a:cubicBezTo>
                  <a:cubicBezTo>
                    <a:pt x="2181127" y="1183365"/>
                    <a:pt x="1731591" y="377200"/>
                    <a:pt x="1177061" y="377200"/>
                  </a:cubicBezTo>
                  <a:close/>
                  <a:moveTo>
                    <a:pt x="1296144" y="0"/>
                  </a:moveTo>
                  <a:cubicBezTo>
                    <a:pt x="2011985" y="0"/>
                    <a:pt x="2592288" y="999411"/>
                    <a:pt x="2592288" y="2232248"/>
                  </a:cubicBezTo>
                  <a:cubicBezTo>
                    <a:pt x="2592288" y="3465085"/>
                    <a:pt x="2011985" y="4464496"/>
                    <a:pt x="1296144" y="4464496"/>
                  </a:cubicBezTo>
                  <a:cubicBezTo>
                    <a:pt x="580303" y="4464496"/>
                    <a:pt x="0" y="3465085"/>
                    <a:pt x="0" y="2232248"/>
                  </a:cubicBezTo>
                  <a:cubicBezTo>
                    <a:pt x="0" y="999411"/>
                    <a:pt x="580303" y="0"/>
                    <a:pt x="1296144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5F9127"/>
                </a:gs>
                <a:gs pos="45000">
                  <a:srgbClr val="70AC2E"/>
                </a:gs>
                <a:gs pos="96000">
                  <a:srgbClr val="BAD75F"/>
                </a:gs>
                <a:gs pos="67000">
                  <a:srgbClr val="92D050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右箭头 35"/>
          <p:cNvSpPr/>
          <p:nvPr/>
        </p:nvSpPr>
        <p:spPr>
          <a:xfrm>
            <a:off x="6284055" y="3220475"/>
            <a:ext cx="1866336" cy="526518"/>
          </a:xfrm>
          <a:prstGeom prst="rightArrow">
            <a:avLst/>
          </a:prstGeom>
          <a:gradFill flip="none" rotWithShape="1">
            <a:gsLst>
              <a:gs pos="17000">
                <a:srgbClr val="5F9127"/>
              </a:gs>
              <a:gs pos="45000">
                <a:srgbClr val="70AC2E"/>
              </a:gs>
              <a:gs pos="96000">
                <a:srgbClr val="BAD75F"/>
              </a:gs>
              <a:gs pos="67000">
                <a:srgbClr val="92D050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5035792" y="2286308"/>
            <a:ext cx="1621870" cy="2662418"/>
            <a:chOff x="4820544" y="1673724"/>
            <a:chExt cx="1814974" cy="297941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椭圆 7"/>
            <p:cNvSpPr/>
            <p:nvPr/>
          </p:nvSpPr>
          <p:spPr>
            <a:xfrm>
              <a:off x="4951447" y="1673724"/>
              <a:ext cx="1684071" cy="2979412"/>
            </a:xfrm>
            <a:custGeom>
              <a:avLst/>
              <a:gdLst/>
              <a:ahLst/>
              <a:cxnLst/>
              <a:rect l="l" t="t" r="r" b="b"/>
              <a:pathLst>
                <a:path w="2592288" h="4464496">
                  <a:moveTo>
                    <a:pt x="1092696" y="377200"/>
                  </a:moveTo>
                  <a:cubicBezTo>
                    <a:pt x="538166" y="377200"/>
                    <a:pt x="88630" y="1183365"/>
                    <a:pt x="88630" y="2177821"/>
                  </a:cubicBezTo>
                  <a:cubicBezTo>
                    <a:pt x="88630" y="3172277"/>
                    <a:pt x="538166" y="3978442"/>
                    <a:pt x="1092696" y="3978442"/>
                  </a:cubicBezTo>
                  <a:cubicBezTo>
                    <a:pt x="1647226" y="3978442"/>
                    <a:pt x="2096762" y="3172277"/>
                    <a:pt x="2096762" y="2177821"/>
                  </a:cubicBezTo>
                  <a:cubicBezTo>
                    <a:pt x="2096762" y="1183365"/>
                    <a:pt x="1647226" y="377200"/>
                    <a:pt x="1092696" y="377200"/>
                  </a:cubicBezTo>
                  <a:close/>
                  <a:moveTo>
                    <a:pt x="1296144" y="0"/>
                  </a:moveTo>
                  <a:cubicBezTo>
                    <a:pt x="2011985" y="0"/>
                    <a:pt x="2592288" y="999411"/>
                    <a:pt x="2592288" y="2232248"/>
                  </a:cubicBezTo>
                  <a:cubicBezTo>
                    <a:pt x="2592288" y="3465085"/>
                    <a:pt x="2011985" y="4464496"/>
                    <a:pt x="1296144" y="4464496"/>
                  </a:cubicBezTo>
                  <a:cubicBezTo>
                    <a:pt x="580303" y="4464496"/>
                    <a:pt x="0" y="3465085"/>
                    <a:pt x="0" y="2232248"/>
                  </a:cubicBezTo>
                  <a:cubicBezTo>
                    <a:pt x="0" y="999411"/>
                    <a:pt x="580303" y="0"/>
                    <a:pt x="1296144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4"/>
            <p:cNvSpPr/>
            <p:nvPr/>
          </p:nvSpPr>
          <p:spPr>
            <a:xfrm>
              <a:off x="4820544" y="1673724"/>
              <a:ext cx="1729981" cy="2979412"/>
            </a:xfrm>
            <a:custGeom>
              <a:avLst/>
              <a:gdLst/>
              <a:ahLst/>
              <a:cxnLst/>
              <a:rect l="l" t="t" r="r" b="b"/>
              <a:pathLst>
                <a:path w="2592288" h="4464496">
                  <a:moveTo>
                    <a:pt x="1177061" y="377200"/>
                  </a:moveTo>
                  <a:cubicBezTo>
                    <a:pt x="622531" y="377200"/>
                    <a:pt x="172995" y="1183365"/>
                    <a:pt x="172995" y="2177821"/>
                  </a:cubicBezTo>
                  <a:cubicBezTo>
                    <a:pt x="172995" y="3172277"/>
                    <a:pt x="622531" y="3978442"/>
                    <a:pt x="1177061" y="3978442"/>
                  </a:cubicBezTo>
                  <a:cubicBezTo>
                    <a:pt x="1731591" y="3978442"/>
                    <a:pt x="2181127" y="3172277"/>
                    <a:pt x="2181127" y="2177821"/>
                  </a:cubicBezTo>
                  <a:cubicBezTo>
                    <a:pt x="2181127" y="1183365"/>
                    <a:pt x="1731591" y="377200"/>
                    <a:pt x="1177061" y="377200"/>
                  </a:cubicBezTo>
                  <a:close/>
                  <a:moveTo>
                    <a:pt x="1296144" y="0"/>
                  </a:moveTo>
                  <a:cubicBezTo>
                    <a:pt x="2011985" y="0"/>
                    <a:pt x="2592288" y="999411"/>
                    <a:pt x="2592288" y="2232248"/>
                  </a:cubicBezTo>
                  <a:cubicBezTo>
                    <a:pt x="2592288" y="3465085"/>
                    <a:pt x="2011985" y="4464496"/>
                    <a:pt x="1296144" y="4464496"/>
                  </a:cubicBezTo>
                  <a:cubicBezTo>
                    <a:pt x="580303" y="4464496"/>
                    <a:pt x="0" y="3465085"/>
                    <a:pt x="0" y="2232248"/>
                  </a:cubicBezTo>
                  <a:cubicBezTo>
                    <a:pt x="0" y="999411"/>
                    <a:pt x="580303" y="0"/>
                    <a:pt x="1296144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chemeClr val="accent6">
                    <a:lumMod val="75000"/>
                  </a:schemeClr>
                </a:gs>
                <a:gs pos="45000">
                  <a:srgbClr val="D59109"/>
                </a:gs>
                <a:gs pos="97917">
                  <a:srgbClr val="FFFF5B"/>
                </a:gs>
                <a:gs pos="71000">
                  <a:srgbClr val="F5B32F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右箭头 26"/>
          <p:cNvSpPr/>
          <p:nvPr/>
        </p:nvSpPr>
        <p:spPr>
          <a:xfrm>
            <a:off x="3691767" y="2597176"/>
            <a:ext cx="2160240" cy="526518"/>
          </a:xfrm>
          <a:prstGeom prst="rightArrow">
            <a:avLst/>
          </a:prstGeom>
          <a:gradFill flip="none" rotWithShape="1">
            <a:gsLst>
              <a:gs pos="17000">
                <a:schemeClr val="accent6">
                  <a:lumMod val="75000"/>
                </a:schemeClr>
              </a:gs>
              <a:gs pos="45000">
                <a:srgbClr val="D59109"/>
              </a:gs>
              <a:gs pos="97917">
                <a:srgbClr val="FFFF5B"/>
              </a:gs>
              <a:gs pos="71000">
                <a:srgbClr val="F5B32F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39"/>
          <p:cNvSpPr txBox="1">
            <a:spLocks noChangeArrowheads="1"/>
          </p:cNvSpPr>
          <p:nvPr/>
        </p:nvSpPr>
        <p:spPr bwMode="auto">
          <a:xfrm>
            <a:off x="3763775" y="2309144"/>
            <a:ext cx="1530106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3691767" y="3306778"/>
            <a:ext cx="2160240" cy="526518"/>
          </a:xfrm>
          <a:prstGeom prst="rightArrow">
            <a:avLst/>
          </a:prstGeom>
          <a:gradFill flip="none" rotWithShape="1">
            <a:gsLst>
              <a:gs pos="17000">
                <a:schemeClr val="accent6">
                  <a:lumMod val="75000"/>
                </a:schemeClr>
              </a:gs>
              <a:gs pos="45000">
                <a:srgbClr val="D59109"/>
              </a:gs>
              <a:gs pos="97917">
                <a:srgbClr val="FFFF5B"/>
              </a:gs>
              <a:gs pos="71000">
                <a:srgbClr val="F5B32F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>
            <a:off x="3763775" y="3054751"/>
            <a:ext cx="1530106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3691767" y="4016381"/>
            <a:ext cx="2160240" cy="526518"/>
          </a:xfrm>
          <a:prstGeom prst="rightArrow">
            <a:avLst/>
          </a:prstGeom>
          <a:gradFill flip="none" rotWithShape="1">
            <a:gsLst>
              <a:gs pos="17000">
                <a:schemeClr val="accent6">
                  <a:lumMod val="75000"/>
                </a:schemeClr>
              </a:gs>
              <a:gs pos="45000">
                <a:srgbClr val="D59109"/>
              </a:gs>
              <a:gs pos="97917">
                <a:srgbClr val="FFFF5B"/>
              </a:gs>
              <a:gs pos="71000">
                <a:srgbClr val="F5B32F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 Box 39"/>
          <p:cNvSpPr txBox="1">
            <a:spLocks noChangeArrowheads="1"/>
          </p:cNvSpPr>
          <p:nvPr/>
        </p:nvSpPr>
        <p:spPr bwMode="auto">
          <a:xfrm>
            <a:off x="3763775" y="3800357"/>
            <a:ext cx="1530106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87116" y="1852288"/>
            <a:ext cx="2202720" cy="3592936"/>
            <a:chOff x="1952359" y="1268760"/>
            <a:chExt cx="2483208" cy="40504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2109501" y="1268760"/>
              <a:ext cx="2326066" cy="4050450"/>
            </a:xfrm>
            <a:custGeom>
              <a:avLst/>
              <a:gdLst/>
              <a:ahLst/>
              <a:cxnLst/>
              <a:rect l="l" t="t" r="r" b="b"/>
              <a:pathLst>
                <a:path w="2592288" h="4464496">
                  <a:moveTo>
                    <a:pt x="1092696" y="377200"/>
                  </a:moveTo>
                  <a:cubicBezTo>
                    <a:pt x="538166" y="377200"/>
                    <a:pt x="88630" y="1183365"/>
                    <a:pt x="88630" y="2177821"/>
                  </a:cubicBezTo>
                  <a:cubicBezTo>
                    <a:pt x="88630" y="3172277"/>
                    <a:pt x="538166" y="3978442"/>
                    <a:pt x="1092696" y="3978442"/>
                  </a:cubicBezTo>
                  <a:cubicBezTo>
                    <a:pt x="1647226" y="3978442"/>
                    <a:pt x="2096762" y="3172277"/>
                    <a:pt x="2096762" y="2177821"/>
                  </a:cubicBezTo>
                  <a:cubicBezTo>
                    <a:pt x="2096762" y="1183365"/>
                    <a:pt x="1647226" y="377200"/>
                    <a:pt x="1092696" y="377200"/>
                  </a:cubicBezTo>
                  <a:close/>
                  <a:moveTo>
                    <a:pt x="1296144" y="0"/>
                  </a:moveTo>
                  <a:cubicBezTo>
                    <a:pt x="2011985" y="0"/>
                    <a:pt x="2592288" y="999411"/>
                    <a:pt x="2592288" y="2232248"/>
                  </a:cubicBezTo>
                  <a:cubicBezTo>
                    <a:pt x="2592288" y="3465085"/>
                    <a:pt x="2011985" y="4464496"/>
                    <a:pt x="1296144" y="4464496"/>
                  </a:cubicBezTo>
                  <a:cubicBezTo>
                    <a:pt x="580303" y="4464496"/>
                    <a:pt x="0" y="3465085"/>
                    <a:pt x="0" y="2232248"/>
                  </a:cubicBezTo>
                  <a:cubicBezTo>
                    <a:pt x="0" y="999411"/>
                    <a:pt x="580303" y="0"/>
                    <a:pt x="1296144" y="0"/>
                  </a:cubicBezTo>
                  <a:close/>
                </a:path>
              </a:pathLst>
            </a:custGeom>
            <a:solidFill>
              <a:srgbClr val="8F15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952359" y="1268760"/>
              <a:ext cx="2351874" cy="4050450"/>
            </a:xfrm>
            <a:custGeom>
              <a:avLst/>
              <a:gdLst/>
              <a:ahLst/>
              <a:cxnLst/>
              <a:rect l="l" t="t" r="r" b="b"/>
              <a:pathLst>
                <a:path w="2592288" h="4464496">
                  <a:moveTo>
                    <a:pt x="1177061" y="377200"/>
                  </a:moveTo>
                  <a:cubicBezTo>
                    <a:pt x="622531" y="377200"/>
                    <a:pt x="172995" y="1183365"/>
                    <a:pt x="172995" y="2177821"/>
                  </a:cubicBezTo>
                  <a:cubicBezTo>
                    <a:pt x="172995" y="3172277"/>
                    <a:pt x="622531" y="3978442"/>
                    <a:pt x="1177061" y="3978442"/>
                  </a:cubicBezTo>
                  <a:cubicBezTo>
                    <a:pt x="1731591" y="3978442"/>
                    <a:pt x="2181127" y="3172277"/>
                    <a:pt x="2181127" y="2177821"/>
                  </a:cubicBezTo>
                  <a:cubicBezTo>
                    <a:pt x="2181127" y="1183365"/>
                    <a:pt x="1731591" y="377200"/>
                    <a:pt x="1177061" y="377200"/>
                  </a:cubicBezTo>
                  <a:close/>
                  <a:moveTo>
                    <a:pt x="1296144" y="0"/>
                  </a:moveTo>
                  <a:cubicBezTo>
                    <a:pt x="2011985" y="0"/>
                    <a:pt x="2592288" y="999411"/>
                    <a:pt x="2592288" y="2232248"/>
                  </a:cubicBezTo>
                  <a:cubicBezTo>
                    <a:pt x="2592288" y="3465085"/>
                    <a:pt x="2011985" y="4464496"/>
                    <a:pt x="1296144" y="4464496"/>
                  </a:cubicBezTo>
                  <a:cubicBezTo>
                    <a:pt x="580303" y="4464496"/>
                    <a:pt x="0" y="3465085"/>
                    <a:pt x="0" y="2232248"/>
                  </a:cubicBezTo>
                  <a:cubicBezTo>
                    <a:pt x="0" y="999411"/>
                    <a:pt x="580303" y="0"/>
                    <a:pt x="1296144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8F155B"/>
                </a:gs>
                <a:gs pos="39000">
                  <a:srgbClr val="AA3C6E"/>
                </a:gs>
                <a:gs pos="91000">
                  <a:srgbClr val="FD8BD4"/>
                </a:gs>
                <a:gs pos="61000">
                  <a:srgbClr val="FB25AF"/>
                </a:gs>
              </a:gsLst>
              <a:lin ang="0" scaled="1"/>
              <a:tileRect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右箭头 14"/>
          <p:cNvSpPr/>
          <p:nvPr/>
        </p:nvSpPr>
        <p:spPr>
          <a:xfrm>
            <a:off x="653938" y="2159894"/>
            <a:ext cx="2448272" cy="526518"/>
          </a:xfrm>
          <a:prstGeom prst="rightArrow">
            <a:avLst/>
          </a:prstGeom>
          <a:gradFill flip="none" rotWithShape="1">
            <a:gsLst>
              <a:gs pos="17000">
                <a:srgbClr val="8F155B"/>
              </a:gs>
              <a:gs pos="39000">
                <a:srgbClr val="AA3C6E"/>
              </a:gs>
              <a:gs pos="91000">
                <a:srgbClr val="FD8BD4"/>
              </a:gs>
              <a:gs pos="61000">
                <a:srgbClr val="FB25AF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67544" y="1946352"/>
            <a:ext cx="1917973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653938" y="2904325"/>
            <a:ext cx="2448272" cy="526518"/>
          </a:xfrm>
          <a:prstGeom prst="rightArrow">
            <a:avLst/>
          </a:prstGeom>
          <a:gradFill flip="none" rotWithShape="1">
            <a:gsLst>
              <a:gs pos="17000">
                <a:srgbClr val="8F155B"/>
              </a:gs>
              <a:gs pos="39000">
                <a:srgbClr val="AA3C6E"/>
              </a:gs>
              <a:gs pos="91000">
                <a:srgbClr val="FD8BD4"/>
              </a:gs>
              <a:gs pos="61000">
                <a:srgbClr val="FB25AF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467544" y="2666432"/>
            <a:ext cx="1917973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653938" y="3648756"/>
            <a:ext cx="2448272" cy="526518"/>
          </a:xfrm>
          <a:prstGeom prst="rightArrow">
            <a:avLst/>
          </a:prstGeom>
          <a:gradFill flip="none" rotWithShape="1">
            <a:gsLst>
              <a:gs pos="17000">
                <a:srgbClr val="8F155B"/>
              </a:gs>
              <a:gs pos="39000">
                <a:srgbClr val="AA3C6E"/>
              </a:gs>
              <a:gs pos="91000">
                <a:srgbClr val="FD8BD4"/>
              </a:gs>
              <a:gs pos="61000">
                <a:srgbClr val="FB25AF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467544" y="3389264"/>
            <a:ext cx="1917973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653938" y="4393187"/>
            <a:ext cx="2448272" cy="526518"/>
          </a:xfrm>
          <a:prstGeom prst="rightArrow">
            <a:avLst/>
          </a:prstGeom>
          <a:gradFill flip="none" rotWithShape="1">
            <a:gsLst>
              <a:gs pos="17000">
                <a:srgbClr val="8F155B"/>
              </a:gs>
              <a:gs pos="39000">
                <a:srgbClr val="AA3C6E"/>
              </a:gs>
              <a:gs pos="91000">
                <a:srgbClr val="FD8BD4"/>
              </a:gs>
              <a:gs pos="61000">
                <a:srgbClr val="FB25AF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 Box 39"/>
          <p:cNvSpPr txBox="1">
            <a:spLocks noChangeArrowheads="1"/>
          </p:cNvSpPr>
          <p:nvPr/>
        </p:nvSpPr>
        <p:spPr bwMode="auto">
          <a:xfrm>
            <a:off x="467544" y="4178600"/>
            <a:ext cx="1917973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6428071" y="3001466"/>
            <a:ext cx="1530106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87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295636" y="2666406"/>
            <a:ext cx="6840760" cy="3686912"/>
          </a:xfrm>
          <a:prstGeom prst="roundRect">
            <a:avLst>
              <a:gd name="adj" fmla="val 2926"/>
            </a:avLst>
          </a:prstGeom>
          <a:gradFill flip="none" rotWithShape="1">
            <a:gsLst>
              <a:gs pos="1000">
                <a:schemeClr val="bg1">
                  <a:lumMod val="75000"/>
                </a:schemeClr>
              </a:gs>
              <a:gs pos="78000">
                <a:srgbClr val="FFFFFF"/>
              </a:gs>
              <a:gs pos="100000">
                <a:schemeClr val="bg1">
                  <a:lumMod val="65000"/>
                </a:schemeClr>
              </a:gs>
            </a:gsLst>
            <a:lin ang="16200000" scaled="1"/>
            <a:tileRect/>
          </a:gra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292368" y="2694416"/>
            <a:ext cx="6840760" cy="3686912"/>
          </a:xfrm>
          <a:prstGeom prst="roundRect">
            <a:avLst>
              <a:gd name="adj" fmla="val 2926"/>
            </a:avLst>
          </a:prstGeom>
          <a:gradFill flip="none" rotWithShape="1">
            <a:gsLst>
              <a:gs pos="1000">
                <a:schemeClr val="bg1">
                  <a:alpha val="0"/>
                </a:schemeClr>
              </a:gs>
              <a:gs pos="7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7704" y="1752584"/>
            <a:ext cx="5616624" cy="1648406"/>
            <a:chOff x="1907704" y="1856758"/>
            <a:chExt cx="5616624" cy="2036960"/>
          </a:xfrm>
        </p:grpSpPr>
        <p:sp>
          <p:nvSpPr>
            <p:cNvPr id="5" name="椭圆 4"/>
            <p:cNvSpPr/>
            <p:nvPr/>
          </p:nvSpPr>
          <p:spPr>
            <a:xfrm>
              <a:off x="1907704" y="1949502"/>
              <a:ext cx="5616624" cy="19442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1907704" y="1866324"/>
              <a:ext cx="5616624" cy="1944216"/>
            </a:xfrm>
            <a:prstGeom prst="ellipse">
              <a:avLst/>
            </a:prstGeom>
            <a:gradFill flip="none" rotWithShape="1">
              <a:gsLst>
                <a:gs pos="1000">
                  <a:schemeClr val="bg1"/>
                </a:gs>
                <a:gs pos="56000">
                  <a:srgbClr val="D1EA9A"/>
                </a:gs>
                <a:gs pos="100000">
                  <a:schemeClr val="accent3">
                    <a:lumMod val="75000"/>
                  </a:schemeClr>
                </a:gs>
                <a:gs pos="89000">
                  <a:srgbClr val="BDDA7C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907704" y="1856758"/>
              <a:ext cx="5616624" cy="1944216"/>
            </a:xfrm>
            <a:prstGeom prst="ellipse">
              <a:avLst/>
            </a:prstGeom>
            <a:gradFill flip="none" rotWithShape="1">
              <a:gsLst>
                <a:gs pos="1000">
                  <a:schemeClr val="bg1">
                    <a:alpha val="0"/>
                  </a:schemeClr>
                </a:gs>
                <a:gs pos="56000">
                  <a:srgbClr val="D1EA9A">
                    <a:alpha val="28000"/>
                  </a:srgbClr>
                </a:gs>
                <a:gs pos="100000">
                  <a:schemeClr val="accent3">
                    <a:lumMod val="75000"/>
                  </a:schemeClr>
                </a:gs>
                <a:gs pos="68000">
                  <a:srgbClr val="BDDA7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flipH="1">
              <a:off x="1907704" y="1856758"/>
              <a:ext cx="5616624" cy="1944216"/>
            </a:xfrm>
            <a:prstGeom prst="ellipse">
              <a:avLst/>
            </a:prstGeom>
            <a:gradFill flip="none" rotWithShape="1">
              <a:gsLst>
                <a:gs pos="1000">
                  <a:schemeClr val="bg1">
                    <a:alpha val="0"/>
                  </a:schemeClr>
                </a:gs>
                <a:gs pos="56000">
                  <a:srgbClr val="D1EA9A">
                    <a:alpha val="28000"/>
                  </a:srgbClr>
                </a:gs>
                <a:gs pos="100000">
                  <a:schemeClr val="accent3">
                    <a:lumMod val="75000"/>
                  </a:schemeClr>
                </a:gs>
                <a:gs pos="68000">
                  <a:srgbClr val="BDDA7C"/>
                </a:gs>
              </a:gsLst>
              <a:lin ang="0" scaled="1"/>
              <a:tileRect/>
            </a:gradFill>
            <a:ln w="12700">
              <a:solidFill>
                <a:srgbClr val="FFFF71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73" name="组合 3072"/>
          <p:cNvGrpSpPr/>
          <p:nvPr/>
        </p:nvGrpSpPr>
        <p:grpSpPr>
          <a:xfrm>
            <a:off x="2555776" y="1382332"/>
            <a:ext cx="1284073" cy="1395300"/>
            <a:chOff x="2555776" y="1194318"/>
            <a:chExt cx="1284073" cy="1395300"/>
          </a:xfrm>
        </p:grpSpPr>
        <p:sp>
          <p:nvSpPr>
            <p:cNvPr id="22" name="Oval 65"/>
            <p:cNvSpPr>
              <a:spLocks noChangeArrowheads="1"/>
            </p:cNvSpPr>
            <p:nvPr/>
          </p:nvSpPr>
          <p:spPr bwMode="auto">
            <a:xfrm>
              <a:off x="2620310" y="2361018"/>
              <a:ext cx="1143000" cy="22860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grpSp>
          <p:nvGrpSpPr>
            <p:cNvPr id="10" name="组合 16"/>
            <p:cNvGrpSpPr>
              <a:grpSpLocks/>
            </p:cNvGrpSpPr>
            <p:nvPr/>
          </p:nvGrpSpPr>
          <p:grpSpPr bwMode="auto">
            <a:xfrm>
              <a:off x="2555776" y="1194318"/>
              <a:ext cx="1284073" cy="1284073"/>
              <a:chOff x="1838601" y="3474595"/>
              <a:chExt cx="1159458" cy="1159458"/>
            </a:xfrm>
            <a:effectLst/>
          </p:grpSpPr>
          <p:grpSp>
            <p:nvGrpSpPr>
              <p:cNvPr id="11" name="组合 17"/>
              <p:cNvGrpSpPr>
                <a:grpSpLocks/>
              </p:cNvGrpSpPr>
              <p:nvPr/>
            </p:nvGrpSpPr>
            <p:grpSpPr bwMode="auto"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65000">
                      <a:schemeClr val="accent6">
                        <a:lumMod val="75000"/>
                      </a:schemeClr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2" name="椭圆 11"/>
              <p:cNvSpPr/>
              <p:nvPr/>
            </p:nvSpPr>
            <p:spPr>
              <a:xfrm rot="20122633">
                <a:off x="2252487" y="4373031"/>
                <a:ext cx="703751" cy="24227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2789937" y="1811681"/>
            <a:ext cx="845959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grpSp>
        <p:nvGrpSpPr>
          <p:cNvPr id="3072" name="组合 3071"/>
          <p:cNvGrpSpPr/>
          <p:nvPr/>
        </p:nvGrpSpPr>
        <p:grpSpPr>
          <a:xfrm>
            <a:off x="4149849" y="1353125"/>
            <a:ext cx="1276350" cy="1404974"/>
            <a:chOff x="4211960" y="1165111"/>
            <a:chExt cx="1276350" cy="1404974"/>
          </a:xfrm>
        </p:grpSpPr>
        <p:sp>
          <p:nvSpPr>
            <p:cNvPr id="31" name="Oval 65"/>
            <p:cNvSpPr>
              <a:spLocks noChangeArrowheads="1"/>
            </p:cNvSpPr>
            <p:nvPr/>
          </p:nvSpPr>
          <p:spPr bwMode="auto">
            <a:xfrm>
              <a:off x="4219287" y="2341485"/>
              <a:ext cx="1143000" cy="22860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grpSp>
          <p:nvGrpSpPr>
            <p:cNvPr id="15" name="组合 38"/>
            <p:cNvGrpSpPr>
              <a:grpSpLocks/>
            </p:cNvGrpSpPr>
            <p:nvPr/>
          </p:nvGrpSpPr>
          <p:grpSpPr bwMode="auto">
            <a:xfrm>
              <a:off x="4211960" y="1165111"/>
              <a:ext cx="1276350" cy="1276350"/>
              <a:chOff x="1838601" y="3474595"/>
              <a:chExt cx="1159458" cy="1159458"/>
            </a:xfrm>
          </p:grpSpPr>
          <p:grpSp>
            <p:nvGrpSpPr>
              <p:cNvPr id="16" name="组合 5"/>
              <p:cNvGrpSpPr>
                <a:grpSpLocks/>
              </p:cNvGrpSpPr>
              <p:nvPr/>
            </p:nvGrpSpPr>
            <p:grpSpPr bwMode="auto"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B0F0"/>
                    </a:gs>
                    <a:gs pos="65000">
                      <a:srgbClr val="0070C0"/>
                    </a:gs>
                    <a:gs pos="82000">
                      <a:srgbClr val="008DF6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 rot="20122633">
                <a:off x="2252487" y="4373031"/>
                <a:ext cx="703751" cy="24227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4407470" y="1605867"/>
              <a:ext cx="883272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24128" y="1364200"/>
            <a:ext cx="1244701" cy="1363756"/>
            <a:chOff x="5724128" y="1176186"/>
            <a:chExt cx="1244701" cy="1363756"/>
          </a:xfrm>
        </p:grpSpPr>
        <p:sp>
          <p:nvSpPr>
            <p:cNvPr id="30" name="Oval 65"/>
            <p:cNvSpPr>
              <a:spLocks noChangeArrowheads="1"/>
            </p:cNvSpPr>
            <p:nvPr/>
          </p:nvSpPr>
          <p:spPr bwMode="auto">
            <a:xfrm>
              <a:off x="5724128" y="2311342"/>
              <a:ext cx="1143000" cy="22860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grpSp>
          <p:nvGrpSpPr>
            <p:cNvPr id="23" name="组合 11"/>
            <p:cNvGrpSpPr>
              <a:grpSpLocks/>
            </p:cNvGrpSpPr>
            <p:nvPr/>
          </p:nvGrpSpPr>
          <p:grpSpPr bwMode="auto">
            <a:xfrm>
              <a:off x="5724128" y="1176186"/>
              <a:ext cx="1244701" cy="1244702"/>
              <a:chOff x="1838601" y="3474595"/>
              <a:chExt cx="1159458" cy="1159458"/>
            </a:xfrm>
          </p:grpSpPr>
          <p:grpSp>
            <p:nvGrpSpPr>
              <p:cNvPr id="24" name="组合 12"/>
              <p:cNvGrpSpPr>
                <a:grpSpLocks/>
              </p:cNvGrpSpPr>
              <p:nvPr/>
            </p:nvGrpSpPr>
            <p:grpSpPr bwMode="auto"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65000">
                      <a:srgbClr val="633771"/>
                    </a:gs>
                    <a:gs pos="85000">
                      <a:srgbClr val="A161B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 rot="20122633">
                <a:off x="2252817" y="4374085"/>
                <a:ext cx="703647" cy="2409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5796136" y="1655884"/>
              <a:ext cx="1035189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75" name="圆角矩形 3074"/>
          <p:cNvSpPr/>
          <p:nvPr/>
        </p:nvSpPr>
        <p:spPr>
          <a:xfrm>
            <a:off x="1944222" y="3631284"/>
            <a:ext cx="5687603" cy="561794"/>
          </a:xfrm>
          <a:prstGeom prst="roundRect">
            <a:avLst>
              <a:gd name="adj" fmla="val 32064"/>
            </a:avLst>
          </a:prstGeom>
          <a:gradFill flip="none" rotWithShape="1">
            <a:gsLst>
              <a:gs pos="1000">
                <a:srgbClr val="87A836"/>
              </a:gs>
              <a:gs pos="8000">
                <a:srgbClr val="C0C25C"/>
              </a:gs>
              <a:gs pos="90000">
                <a:srgbClr val="758428"/>
              </a:gs>
            </a:gsLst>
            <a:lin ang="5400000" scaled="0"/>
            <a:tileRect/>
          </a:gradFill>
          <a:ln w="9525">
            <a:solidFill>
              <a:schemeClr val="bg1"/>
            </a:solidFill>
          </a:ln>
          <a:effectLst>
            <a:outerShdw dist="12700" dir="5400000" algn="t" rotWithShape="0">
              <a:srgbClr val="3048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1944222" y="4409102"/>
            <a:ext cx="5687603" cy="561794"/>
          </a:xfrm>
          <a:prstGeom prst="roundRect">
            <a:avLst>
              <a:gd name="adj" fmla="val 32064"/>
            </a:avLst>
          </a:prstGeom>
          <a:gradFill flip="none" rotWithShape="1">
            <a:gsLst>
              <a:gs pos="1000">
                <a:srgbClr val="87A836"/>
              </a:gs>
              <a:gs pos="8000">
                <a:srgbClr val="C0C25C"/>
              </a:gs>
              <a:gs pos="90000">
                <a:srgbClr val="758428"/>
              </a:gs>
            </a:gsLst>
            <a:lin ang="5400000" scaled="0"/>
            <a:tileRect/>
          </a:gradFill>
          <a:ln w="9525">
            <a:solidFill>
              <a:schemeClr val="bg1"/>
            </a:solidFill>
          </a:ln>
          <a:effectLst>
            <a:outerShdw dist="12700" dir="5400000" algn="t" rotWithShape="0">
              <a:srgbClr val="3048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1922463" y="5129182"/>
            <a:ext cx="5687603" cy="561794"/>
          </a:xfrm>
          <a:prstGeom prst="roundRect">
            <a:avLst>
              <a:gd name="adj" fmla="val 32064"/>
            </a:avLst>
          </a:prstGeom>
          <a:gradFill flip="none" rotWithShape="1">
            <a:gsLst>
              <a:gs pos="1000">
                <a:srgbClr val="87A836"/>
              </a:gs>
              <a:gs pos="8000">
                <a:srgbClr val="C0C25C"/>
              </a:gs>
              <a:gs pos="90000">
                <a:srgbClr val="758428"/>
              </a:gs>
            </a:gsLst>
            <a:lin ang="5400000" scaled="0"/>
            <a:tileRect/>
          </a:gradFill>
          <a:ln w="9525">
            <a:solidFill>
              <a:schemeClr val="bg1"/>
            </a:solidFill>
          </a:ln>
          <a:effectLst>
            <a:outerShdw dist="12700" dir="5400000" algn="t" rotWithShape="0">
              <a:srgbClr val="3048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77" name="组合 3076"/>
          <p:cNvGrpSpPr/>
          <p:nvPr/>
        </p:nvGrpSpPr>
        <p:grpSpPr>
          <a:xfrm>
            <a:off x="2170641" y="3757030"/>
            <a:ext cx="5425695" cy="332399"/>
            <a:chOff x="2170641" y="3240617"/>
            <a:chExt cx="5425695" cy="332399"/>
          </a:xfrm>
        </p:grpSpPr>
        <p:sp>
          <p:nvSpPr>
            <p:cNvPr id="39" name="TextBox 38"/>
            <p:cNvSpPr txBox="1"/>
            <p:nvPr/>
          </p:nvSpPr>
          <p:spPr>
            <a:xfrm>
              <a:off x="2411760" y="3240617"/>
              <a:ext cx="5184576" cy="3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6" name="燕尾形 3075"/>
            <p:cNvSpPr/>
            <p:nvPr/>
          </p:nvSpPr>
          <p:spPr>
            <a:xfrm>
              <a:off x="2170641" y="3344427"/>
              <a:ext cx="97103" cy="11951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2276128" y="3344427"/>
              <a:ext cx="97103" cy="11951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70641" y="4523799"/>
            <a:ext cx="5425695" cy="332399"/>
            <a:chOff x="2170641" y="3240617"/>
            <a:chExt cx="5425695" cy="332399"/>
          </a:xfrm>
        </p:grpSpPr>
        <p:sp>
          <p:nvSpPr>
            <p:cNvPr id="48" name="TextBox 47"/>
            <p:cNvSpPr txBox="1"/>
            <p:nvPr/>
          </p:nvSpPr>
          <p:spPr>
            <a:xfrm>
              <a:off x="2411760" y="3240617"/>
              <a:ext cx="5184576" cy="3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2170641" y="3344427"/>
              <a:ext cx="97103" cy="11951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2276128" y="3344427"/>
              <a:ext cx="97103" cy="11951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70641" y="5290568"/>
            <a:ext cx="5425695" cy="332399"/>
            <a:chOff x="2170641" y="3240617"/>
            <a:chExt cx="5425695" cy="332399"/>
          </a:xfrm>
        </p:grpSpPr>
        <p:sp>
          <p:nvSpPr>
            <p:cNvPr id="52" name="TextBox 51"/>
            <p:cNvSpPr txBox="1"/>
            <p:nvPr/>
          </p:nvSpPr>
          <p:spPr>
            <a:xfrm>
              <a:off x="2411760" y="3240617"/>
              <a:ext cx="5184576" cy="3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2170641" y="3344427"/>
              <a:ext cx="97103" cy="11951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2276128" y="3344427"/>
              <a:ext cx="97103" cy="11951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5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453354" y="1569308"/>
            <a:ext cx="5092055" cy="1823640"/>
            <a:chOff x="1043607" y="1124744"/>
            <a:chExt cx="5711213" cy="2045381"/>
          </a:xfrm>
        </p:grpSpPr>
        <p:grpSp>
          <p:nvGrpSpPr>
            <p:cNvPr id="5" name="组合 16"/>
            <p:cNvGrpSpPr>
              <a:grpSpLocks/>
            </p:cNvGrpSpPr>
            <p:nvPr/>
          </p:nvGrpSpPr>
          <p:grpSpPr bwMode="auto">
            <a:xfrm>
              <a:off x="1331640" y="1412776"/>
              <a:ext cx="1245758" cy="1245758"/>
              <a:chOff x="1838601" y="3474595"/>
              <a:chExt cx="1159458" cy="1159458"/>
            </a:xfrm>
            <a:effectLst/>
          </p:grpSpPr>
          <p:grpSp>
            <p:nvGrpSpPr>
              <p:cNvPr id="6" name="组合 17"/>
              <p:cNvGrpSpPr>
                <a:grpSpLocks/>
              </p:cNvGrpSpPr>
              <p:nvPr/>
            </p:nvGrpSpPr>
            <p:grpSpPr bwMode="auto"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65000">
                      <a:schemeClr val="accent6">
                        <a:lumMod val="75000"/>
                      </a:schemeClr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reflection blurRad="6350" stA="310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" name="椭圆 6"/>
              <p:cNvSpPr/>
              <p:nvPr/>
            </p:nvSpPr>
            <p:spPr>
              <a:xfrm rot="20122633">
                <a:off x="2252487" y="4373031"/>
                <a:ext cx="703751" cy="24227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843458" flipH="1">
              <a:off x="1043607" y="1124744"/>
              <a:ext cx="1880219" cy="1833384"/>
              <a:chOff x="1540189" y="1262724"/>
              <a:chExt cx="2215425" cy="2160240"/>
            </a:xfrm>
          </p:grpSpPr>
          <p:sp>
            <p:nvSpPr>
              <p:cNvPr id="16" name="椭圆 1"/>
              <p:cNvSpPr/>
              <p:nvPr/>
            </p:nvSpPr>
            <p:spPr>
              <a:xfrm>
                <a:off x="1595374" y="1262724"/>
                <a:ext cx="2160240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2160240" h="2160240">
                    <a:moveTo>
                      <a:pt x="1080120" y="0"/>
                    </a:moveTo>
                    <a:cubicBezTo>
                      <a:pt x="1676654" y="0"/>
                      <a:pt x="2160240" y="483586"/>
                      <a:pt x="2160240" y="1080120"/>
                    </a:cubicBezTo>
                    <a:cubicBezTo>
                      <a:pt x="2160240" y="1676654"/>
                      <a:pt x="1676654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lnTo>
                      <a:pt x="1003" y="1060269"/>
                    </a:lnTo>
                    <a:cubicBezTo>
                      <a:pt x="10776" y="1607880"/>
                      <a:pt x="457985" y="2048530"/>
                      <a:pt x="1008112" y="2048530"/>
                    </a:cubicBezTo>
                    <a:cubicBezTo>
                      <a:pt x="1564877" y="2048530"/>
                      <a:pt x="2016224" y="1597183"/>
                      <a:pt x="2016224" y="1040418"/>
                    </a:cubicBezTo>
                    <a:cubicBezTo>
                      <a:pt x="2016224" y="483653"/>
                      <a:pt x="1564877" y="32306"/>
                      <a:pt x="1008112" y="32306"/>
                    </a:cubicBezTo>
                    <a:cubicBezTo>
                      <a:pt x="810477" y="32306"/>
                      <a:pt x="626125" y="89178"/>
                      <a:pt x="471074" y="188312"/>
                    </a:cubicBezTo>
                    <a:cubicBezTo>
                      <a:pt x="644333" y="69409"/>
                      <a:pt x="854121" y="0"/>
                      <a:pt x="1080120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540189" y="1262724"/>
                <a:ext cx="2160240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2160240" h="2160240">
                    <a:moveTo>
                      <a:pt x="1080120" y="0"/>
                    </a:moveTo>
                    <a:cubicBezTo>
                      <a:pt x="1676654" y="0"/>
                      <a:pt x="2160240" y="483586"/>
                      <a:pt x="2160240" y="1080120"/>
                    </a:cubicBezTo>
                    <a:cubicBezTo>
                      <a:pt x="2160240" y="1676654"/>
                      <a:pt x="1676654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lnTo>
                      <a:pt x="1003" y="1060269"/>
                    </a:lnTo>
                    <a:cubicBezTo>
                      <a:pt x="10776" y="1607880"/>
                      <a:pt x="457985" y="2048530"/>
                      <a:pt x="1008112" y="2048530"/>
                    </a:cubicBezTo>
                    <a:cubicBezTo>
                      <a:pt x="1564877" y="2048530"/>
                      <a:pt x="2016224" y="1597183"/>
                      <a:pt x="2016224" y="1040418"/>
                    </a:cubicBezTo>
                    <a:cubicBezTo>
                      <a:pt x="2016224" y="483653"/>
                      <a:pt x="1564877" y="32306"/>
                      <a:pt x="1008112" y="32306"/>
                    </a:cubicBezTo>
                    <a:cubicBezTo>
                      <a:pt x="810477" y="32306"/>
                      <a:pt x="626125" y="89178"/>
                      <a:pt x="471074" y="188312"/>
                    </a:cubicBezTo>
                    <a:cubicBezTo>
                      <a:pt x="644333" y="69409"/>
                      <a:pt x="854121" y="0"/>
                      <a:pt x="1080120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chemeClr val="accent6">
                      <a:lumMod val="75000"/>
                    </a:schemeClr>
                  </a:gs>
                  <a:gs pos="45000">
                    <a:srgbClr val="D59109"/>
                  </a:gs>
                  <a:gs pos="97917">
                    <a:srgbClr val="FFFF5B"/>
                  </a:gs>
                  <a:gs pos="71000">
                    <a:srgbClr val="F5B32F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2599978" y="2035655"/>
              <a:ext cx="4154842" cy="0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 Box 39"/>
            <p:cNvSpPr txBox="1">
              <a:spLocks noChangeArrowheads="1"/>
            </p:cNvSpPr>
            <p:nvPr/>
          </p:nvSpPr>
          <p:spPr bwMode="auto">
            <a:xfrm>
              <a:off x="3041352" y="1626048"/>
              <a:ext cx="1917973" cy="362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71088" y="2140932"/>
              <a:ext cx="3683732" cy="1029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00370" y="1832099"/>
              <a:ext cx="845959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</a:t>
              </a:r>
              <a:r>
                <a:rPr lang="zh-CN" altLang="en-US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3102463" y="3129249"/>
            <a:ext cx="5092055" cy="1823640"/>
            <a:chOff x="1043607" y="1124744"/>
            <a:chExt cx="5711213" cy="2045381"/>
          </a:xfrm>
        </p:grpSpPr>
        <p:grpSp>
          <p:nvGrpSpPr>
            <p:cNvPr id="41" name="组合 16"/>
            <p:cNvGrpSpPr>
              <a:grpSpLocks/>
            </p:cNvGrpSpPr>
            <p:nvPr/>
          </p:nvGrpSpPr>
          <p:grpSpPr bwMode="auto">
            <a:xfrm>
              <a:off x="1331640" y="1412776"/>
              <a:ext cx="1245758" cy="1245758"/>
              <a:chOff x="1838601" y="3474595"/>
              <a:chExt cx="1159458" cy="1159458"/>
            </a:xfrm>
            <a:effectLst/>
          </p:grpSpPr>
          <p:grpSp>
            <p:nvGrpSpPr>
              <p:cNvPr id="49" name="组合 17"/>
              <p:cNvGrpSpPr>
                <a:grpSpLocks/>
              </p:cNvGrpSpPr>
              <p:nvPr/>
            </p:nvGrpSpPr>
            <p:grpSpPr bwMode="auto"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65000">
                      <a:schemeClr val="accent6">
                        <a:lumMod val="75000"/>
                      </a:schemeClr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reflection blurRad="6350" stA="310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" name="椭圆 49"/>
              <p:cNvSpPr/>
              <p:nvPr/>
            </p:nvSpPr>
            <p:spPr>
              <a:xfrm rot="20122633">
                <a:off x="2252487" y="4373031"/>
                <a:ext cx="703751" cy="24227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843458" flipH="1">
              <a:off x="1043607" y="1124744"/>
              <a:ext cx="1880219" cy="1833384"/>
              <a:chOff x="1540189" y="1262724"/>
              <a:chExt cx="2215425" cy="2160240"/>
            </a:xfrm>
          </p:grpSpPr>
          <p:sp>
            <p:nvSpPr>
              <p:cNvPr id="47" name="椭圆 1"/>
              <p:cNvSpPr/>
              <p:nvPr/>
            </p:nvSpPr>
            <p:spPr>
              <a:xfrm>
                <a:off x="1595374" y="1262724"/>
                <a:ext cx="2160240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2160240" h="2160240">
                    <a:moveTo>
                      <a:pt x="1080120" y="0"/>
                    </a:moveTo>
                    <a:cubicBezTo>
                      <a:pt x="1676654" y="0"/>
                      <a:pt x="2160240" y="483586"/>
                      <a:pt x="2160240" y="1080120"/>
                    </a:cubicBezTo>
                    <a:cubicBezTo>
                      <a:pt x="2160240" y="1676654"/>
                      <a:pt x="1676654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lnTo>
                      <a:pt x="1003" y="1060269"/>
                    </a:lnTo>
                    <a:cubicBezTo>
                      <a:pt x="10776" y="1607880"/>
                      <a:pt x="457985" y="2048530"/>
                      <a:pt x="1008112" y="2048530"/>
                    </a:cubicBezTo>
                    <a:cubicBezTo>
                      <a:pt x="1564877" y="2048530"/>
                      <a:pt x="2016224" y="1597183"/>
                      <a:pt x="2016224" y="1040418"/>
                    </a:cubicBezTo>
                    <a:cubicBezTo>
                      <a:pt x="2016224" y="483653"/>
                      <a:pt x="1564877" y="32306"/>
                      <a:pt x="1008112" y="32306"/>
                    </a:cubicBezTo>
                    <a:cubicBezTo>
                      <a:pt x="810477" y="32306"/>
                      <a:pt x="626125" y="89178"/>
                      <a:pt x="471074" y="188312"/>
                    </a:cubicBezTo>
                    <a:cubicBezTo>
                      <a:pt x="644333" y="69409"/>
                      <a:pt x="854121" y="0"/>
                      <a:pt x="1080120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1"/>
              <p:cNvSpPr/>
              <p:nvPr/>
            </p:nvSpPr>
            <p:spPr>
              <a:xfrm>
                <a:off x="1540189" y="1262724"/>
                <a:ext cx="2160240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2160240" h="2160240">
                    <a:moveTo>
                      <a:pt x="1080120" y="0"/>
                    </a:moveTo>
                    <a:cubicBezTo>
                      <a:pt x="1676654" y="0"/>
                      <a:pt x="2160240" y="483586"/>
                      <a:pt x="2160240" y="1080120"/>
                    </a:cubicBezTo>
                    <a:cubicBezTo>
                      <a:pt x="2160240" y="1676654"/>
                      <a:pt x="1676654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lnTo>
                      <a:pt x="1003" y="1060269"/>
                    </a:lnTo>
                    <a:cubicBezTo>
                      <a:pt x="10776" y="1607880"/>
                      <a:pt x="457985" y="2048530"/>
                      <a:pt x="1008112" y="2048530"/>
                    </a:cubicBezTo>
                    <a:cubicBezTo>
                      <a:pt x="1564877" y="2048530"/>
                      <a:pt x="2016224" y="1597183"/>
                      <a:pt x="2016224" y="1040418"/>
                    </a:cubicBezTo>
                    <a:cubicBezTo>
                      <a:pt x="2016224" y="483653"/>
                      <a:pt x="1564877" y="32306"/>
                      <a:pt x="1008112" y="32306"/>
                    </a:cubicBezTo>
                    <a:cubicBezTo>
                      <a:pt x="810477" y="32306"/>
                      <a:pt x="626125" y="89178"/>
                      <a:pt x="471074" y="188312"/>
                    </a:cubicBezTo>
                    <a:cubicBezTo>
                      <a:pt x="644333" y="69409"/>
                      <a:pt x="854121" y="0"/>
                      <a:pt x="1080120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chemeClr val="accent6">
                      <a:lumMod val="75000"/>
                    </a:schemeClr>
                  </a:gs>
                  <a:gs pos="45000">
                    <a:srgbClr val="D59109"/>
                  </a:gs>
                  <a:gs pos="97917">
                    <a:srgbClr val="FFFF5B"/>
                  </a:gs>
                  <a:gs pos="71000">
                    <a:srgbClr val="F5B32F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>
              <a:off x="2599978" y="2035655"/>
              <a:ext cx="4154842" cy="0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 Box 39"/>
            <p:cNvSpPr txBox="1">
              <a:spLocks noChangeArrowheads="1"/>
            </p:cNvSpPr>
            <p:nvPr/>
          </p:nvSpPr>
          <p:spPr bwMode="auto">
            <a:xfrm>
              <a:off x="3041352" y="1626048"/>
              <a:ext cx="1917973" cy="362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071088" y="2140932"/>
              <a:ext cx="3683732" cy="1029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500370" y="1832099"/>
              <a:ext cx="845959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</a:t>
              </a:r>
              <a:r>
                <a:rPr lang="zh-CN" altLang="en-US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本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451844" y="4689188"/>
            <a:ext cx="5092055" cy="1823640"/>
            <a:chOff x="1043607" y="1124744"/>
            <a:chExt cx="5711213" cy="2045381"/>
          </a:xfrm>
        </p:grpSpPr>
        <p:grpSp>
          <p:nvGrpSpPr>
            <p:cNvPr id="67" name="组合 16"/>
            <p:cNvGrpSpPr>
              <a:grpSpLocks/>
            </p:cNvGrpSpPr>
            <p:nvPr/>
          </p:nvGrpSpPr>
          <p:grpSpPr bwMode="auto">
            <a:xfrm>
              <a:off x="1331640" y="1412776"/>
              <a:ext cx="1245758" cy="1245758"/>
              <a:chOff x="1838601" y="3474595"/>
              <a:chExt cx="1159458" cy="1159458"/>
            </a:xfrm>
            <a:effectLst/>
          </p:grpSpPr>
          <p:grpSp>
            <p:nvGrpSpPr>
              <p:cNvPr id="75" name="组合 17"/>
              <p:cNvGrpSpPr>
                <a:grpSpLocks/>
              </p:cNvGrpSpPr>
              <p:nvPr/>
            </p:nvGrpSpPr>
            <p:grpSpPr bwMode="auto">
              <a:xfrm>
                <a:off x="1838601" y="3474595"/>
                <a:ext cx="1159458" cy="1159458"/>
                <a:chOff x="2768596" y="3009896"/>
                <a:chExt cx="2214578" cy="2214578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2768596" y="3009896"/>
                  <a:ext cx="2214578" cy="22145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65000">
                      <a:schemeClr val="accent6">
                        <a:lumMod val="75000"/>
                      </a:schemeClr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reflection blurRad="6350" stA="310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2841549" y="3149379"/>
                  <a:ext cx="1402450" cy="11549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83000"/>
                      </a:schemeClr>
                    </a:gs>
                    <a:gs pos="50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6" name="椭圆 75"/>
              <p:cNvSpPr/>
              <p:nvPr/>
            </p:nvSpPr>
            <p:spPr>
              <a:xfrm rot="20122633">
                <a:off x="2252487" y="4373031"/>
                <a:ext cx="703751" cy="24227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rot="843458" flipH="1">
              <a:off x="1043607" y="1124744"/>
              <a:ext cx="1880219" cy="1833384"/>
              <a:chOff x="1540189" y="1262724"/>
              <a:chExt cx="2215425" cy="2160240"/>
            </a:xfrm>
          </p:grpSpPr>
          <p:sp>
            <p:nvSpPr>
              <p:cNvPr id="73" name="椭圆 1"/>
              <p:cNvSpPr/>
              <p:nvPr/>
            </p:nvSpPr>
            <p:spPr>
              <a:xfrm>
                <a:off x="1595374" y="1262724"/>
                <a:ext cx="2160240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2160240" h="2160240">
                    <a:moveTo>
                      <a:pt x="1080120" y="0"/>
                    </a:moveTo>
                    <a:cubicBezTo>
                      <a:pt x="1676654" y="0"/>
                      <a:pt x="2160240" y="483586"/>
                      <a:pt x="2160240" y="1080120"/>
                    </a:cubicBezTo>
                    <a:cubicBezTo>
                      <a:pt x="2160240" y="1676654"/>
                      <a:pt x="1676654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lnTo>
                      <a:pt x="1003" y="1060269"/>
                    </a:lnTo>
                    <a:cubicBezTo>
                      <a:pt x="10776" y="1607880"/>
                      <a:pt x="457985" y="2048530"/>
                      <a:pt x="1008112" y="2048530"/>
                    </a:cubicBezTo>
                    <a:cubicBezTo>
                      <a:pt x="1564877" y="2048530"/>
                      <a:pt x="2016224" y="1597183"/>
                      <a:pt x="2016224" y="1040418"/>
                    </a:cubicBezTo>
                    <a:cubicBezTo>
                      <a:pt x="2016224" y="483653"/>
                      <a:pt x="1564877" y="32306"/>
                      <a:pt x="1008112" y="32306"/>
                    </a:cubicBezTo>
                    <a:cubicBezTo>
                      <a:pt x="810477" y="32306"/>
                      <a:pt x="626125" y="89178"/>
                      <a:pt x="471074" y="188312"/>
                    </a:cubicBezTo>
                    <a:cubicBezTo>
                      <a:pt x="644333" y="69409"/>
                      <a:pt x="854121" y="0"/>
                      <a:pt x="1080120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1"/>
              <p:cNvSpPr/>
              <p:nvPr/>
            </p:nvSpPr>
            <p:spPr>
              <a:xfrm>
                <a:off x="1540189" y="1262724"/>
                <a:ext cx="2160240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2160240" h="2160240">
                    <a:moveTo>
                      <a:pt x="1080120" y="0"/>
                    </a:moveTo>
                    <a:cubicBezTo>
                      <a:pt x="1676654" y="0"/>
                      <a:pt x="2160240" y="483586"/>
                      <a:pt x="2160240" y="1080120"/>
                    </a:cubicBezTo>
                    <a:cubicBezTo>
                      <a:pt x="2160240" y="1676654"/>
                      <a:pt x="1676654" y="2160240"/>
                      <a:pt x="1080120" y="2160240"/>
                    </a:cubicBezTo>
                    <a:cubicBezTo>
                      <a:pt x="483586" y="2160240"/>
                      <a:pt x="0" y="1676654"/>
                      <a:pt x="0" y="1080120"/>
                    </a:cubicBezTo>
                    <a:lnTo>
                      <a:pt x="1003" y="1060269"/>
                    </a:lnTo>
                    <a:cubicBezTo>
                      <a:pt x="10776" y="1607880"/>
                      <a:pt x="457985" y="2048530"/>
                      <a:pt x="1008112" y="2048530"/>
                    </a:cubicBezTo>
                    <a:cubicBezTo>
                      <a:pt x="1564877" y="2048530"/>
                      <a:pt x="2016224" y="1597183"/>
                      <a:pt x="2016224" y="1040418"/>
                    </a:cubicBezTo>
                    <a:cubicBezTo>
                      <a:pt x="2016224" y="483653"/>
                      <a:pt x="1564877" y="32306"/>
                      <a:pt x="1008112" y="32306"/>
                    </a:cubicBezTo>
                    <a:cubicBezTo>
                      <a:pt x="810477" y="32306"/>
                      <a:pt x="626125" y="89178"/>
                      <a:pt x="471074" y="188312"/>
                    </a:cubicBezTo>
                    <a:cubicBezTo>
                      <a:pt x="644333" y="69409"/>
                      <a:pt x="854121" y="0"/>
                      <a:pt x="1080120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chemeClr val="accent6">
                      <a:lumMod val="75000"/>
                    </a:schemeClr>
                  </a:gs>
                  <a:gs pos="45000">
                    <a:srgbClr val="D59109"/>
                  </a:gs>
                  <a:gs pos="97917">
                    <a:srgbClr val="FFFF5B"/>
                  </a:gs>
                  <a:gs pos="71000">
                    <a:srgbClr val="F5B32F"/>
                  </a:gs>
                </a:gsLst>
                <a:lin ang="0" scaled="1"/>
                <a:tileRect/>
              </a:gra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9" name="直接连接符 68"/>
            <p:cNvCxnSpPr/>
            <p:nvPr/>
          </p:nvCxnSpPr>
          <p:spPr>
            <a:xfrm>
              <a:off x="2599978" y="2035655"/>
              <a:ext cx="4154842" cy="0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3041352" y="1626048"/>
              <a:ext cx="1917973" cy="362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071088" y="2140932"/>
              <a:ext cx="3683732" cy="1029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您的内容打在这里，或者通过复制您的文本后，在此框中选择粘贴，并选择只保留文字您的内容打在这里，或者通过复制您的文本后，在此框中选择粘贴，并选择只保留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500370" y="1832099"/>
              <a:ext cx="845959" cy="400110"/>
            </a:xfrm>
            <a:prstGeom prst="rect">
              <a:avLst/>
            </a:prstGeom>
            <a:noFill/>
            <a:scene3d>
              <a:camera prst="orthographicFront"/>
              <a:lightRig rig="flat" dir="t"/>
            </a:scene3d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</a:t>
              </a:r>
              <a:r>
                <a:rPr lang="zh-CN" altLang="en-US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本</a:t>
              </a: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937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827584" y="3994374"/>
            <a:ext cx="432048" cy="216024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827584" y="2343535"/>
            <a:ext cx="432048" cy="216024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827584" y="692696"/>
            <a:ext cx="432048" cy="216024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1600" y="476672"/>
            <a:ext cx="7200800" cy="6381328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584" y="908720"/>
            <a:ext cx="3456384" cy="432048"/>
          </a:xfrm>
          <a:custGeom>
            <a:avLst/>
            <a:gdLst>
              <a:gd name="connsiteX0" fmla="*/ 0 w 4032448"/>
              <a:gd name="connsiteY0" fmla="*/ 0 h 648072"/>
              <a:gd name="connsiteX1" fmla="*/ 4032448 w 4032448"/>
              <a:gd name="connsiteY1" fmla="*/ 0 h 648072"/>
              <a:gd name="connsiteX2" fmla="*/ 4032448 w 4032448"/>
              <a:gd name="connsiteY2" fmla="*/ 648072 h 648072"/>
              <a:gd name="connsiteX3" fmla="*/ 0 w 4032448"/>
              <a:gd name="connsiteY3" fmla="*/ 648072 h 648072"/>
              <a:gd name="connsiteX4" fmla="*/ 0 w 4032448"/>
              <a:gd name="connsiteY4" fmla="*/ 0 h 648072"/>
              <a:gd name="connsiteX0" fmla="*/ 0 w 4035860"/>
              <a:gd name="connsiteY0" fmla="*/ 0 h 648072"/>
              <a:gd name="connsiteX1" fmla="*/ 4032448 w 4035860"/>
              <a:gd name="connsiteY1" fmla="*/ 0 h 648072"/>
              <a:gd name="connsiteX2" fmla="*/ 4035860 w 4035860"/>
              <a:gd name="connsiteY2" fmla="*/ 24154 h 648072"/>
              <a:gd name="connsiteX3" fmla="*/ 4032448 w 4035860"/>
              <a:gd name="connsiteY3" fmla="*/ 648072 h 648072"/>
              <a:gd name="connsiteX4" fmla="*/ 0 w 4035860"/>
              <a:gd name="connsiteY4" fmla="*/ 648072 h 648072"/>
              <a:gd name="connsiteX5" fmla="*/ 0 w 4035860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044" h="648072">
                <a:moveTo>
                  <a:pt x="0" y="0"/>
                </a:moveTo>
                <a:lnTo>
                  <a:pt x="4032448" y="0"/>
                </a:lnTo>
                <a:lnTo>
                  <a:pt x="4282044" y="293785"/>
                </a:lnTo>
                <a:cubicBezTo>
                  <a:pt x="4269184" y="314189"/>
                  <a:pt x="4197708" y="404929"/>
                  <a:pt x="4032448" y="648072"/>
                </a:cubicBez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4534" y="1484784"/>
            <a:ext cx="58477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827584" y="2559559"/>
            <a:ext cx="3456384" cy="432048"/>
          </a:xfrm>
          <a:custGeom>
            <a:avLst/>
            <a:gdLst>
              <a:gd name="connsiteX0" fmla="*/ 0 w 4032448"/>
              <a:gd name="connsiteY0" fmla="*/ 0 h 648072"/>
              <a:gd name="connsiteX1" fmla="*/ 4032448 w 4032448"/>
              <a:gd name="connsiteY1" fmla="*/ 0 h 648072"/>
              <a:gd name="connsiteX2" fmla="*/ 4032448 w 4032448"/>
              <a:gd name="connsiteY2" fmla="*/ 648072 h 648072"/>
              <a:gd name="connsiteX3" fmla="*/ 0 w 4032448"/>
              <a:gd name="connsiteY3" fmla="*/ 648072 h 648072"/>
              <a:gd name="connsiteX4" fmla="*/ 0 w 4032448"/>
              <a:gd name="connsiteY4" fmla="*/ 0 h 648072"/>
              <a:gd name="connsiteX0" fmla="*/ 0 w 4035860"/>
              <a:gd name="connsiteY0" fmla="*/ 0 h 648072"/>
              <a:gd name="connsiteX1" fmla="*/ 4032448 w 4035860"/>
              <a:gd name="connsiteY1" fmla="*/ 0 h 648072"/>
              <a:gd name="connsiteX2" fmla="*/ 4035860 w 4035860"/>
              <a:gd name="connsiteY2" fmla="*/ 24154 h 648072"/>
              <a:gd name="connsiteX3" fmla="*/ 4032448 w 4035860"/>
              <a:gd name="connsiteY3" fmla="*/ 648072 h 648072"/>
              <a:gd name="connsiteX4" fmla="*/ 0 w 4035860"/>
              <a:gd name="connsiteY4" fmla="*/ 648072 h 648072"/>
              <a:gd name="connsiteX5" fmla="*/ 0 w 4035860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044" h="648072">
                <a:moveTo>
                  <a:pt x="0" y="0"/>
                </a:moveTo>
                <a:lnTo>
                  <a:pt x="4032448" y="0"/>
                </a:lnTo>
                <a:lnTo>
                  <a:pt x="4282044" y="293785"/>
                </a:lnTo>
                <a:cubicBezTo>
                  <a:pt x="4269184" y="314189"/>
                  <a:pt x="4197708" y="404929"/>
                  <a:pt x="4032448" y="648072"/>
                </a:cubicBez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4534" y="3135623"/>
            <a:ext cx="58477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"/>
          <p:cNvSpPr/>
          <p:nvPr/>
        </p:nvSpPr>
        <p:spPr>
          <a:xfrm>
            <a:off x="827584" y="4210398"/>
            <a:ext cx="3456384" cy="432048"/>
          </a:xfrm>
          <a:custGeom>
            <a:avLst/>
            <a:gdLst>
              <a:gd name="connsiteX0" fmla="*/ 0 w 4032448"/>
              <a:gd name="connsiteY0" fmla="*/ 0 h 648072"/>
              <a:gd name="connsiteX1" fmla="*/ 4032448 w 4032448"/>
              <a:gd name="connsiteY1" fmla="*/ 0 h 648072"/>
              <a:gd name="connsiteX2" fmla="*/ 4032448 w 4032448"/>
              <a:gd name="connsiteY2" fmla="*/ 648072 h 648072"/>
              <a:gd name="connsiteX3" fmla="*/ 0 w 4032448"/>
              <a:gd name="connsiteY3" fmla="*/ 648072 h 648072"/>
              <a:gd name="connsiteX4" fmla="*/ 0 w 4032448"/>
              <a:gd name="connsiteY4" fmla="*/ 0 h 648072"/>
              <a:gd name="connsiteX0" fmla="*/ 0 w 4035860"/>
              <a:gd name="connsiteY0" fmla="*/ 0 h 648072"/>
              <a:gd name="connsiteX1" fmla="*/ 4032448 w 4035860"/>
              <a:gd name="connsiteY1" fmla="*/ 0 h 648072"/>
              <a:gd name="connsiteX2" fmla="*/ 4035860 w 4035860"/>
              <a:gd name="connsiteY2" fmla="*/ 24154 h 648072"/>
              <a:gd name="connsiteX3" fmla="*/ 4032448 w 4035860"/>
              <a:gd name="connsiteY3" fmla="*/ 648072 h 648072"/>
              <a:gd name="connsiteX4" fmla="*/ 0 w 4035860"/>
              <a:gd name="connsiteY4" fmla="*/ 648072 h 648072"/>
              <a:gd name="connsiteX5" fmla="*/ 0 w 4035860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  <a:gd name="connsiteX0" fmla="*/ 0 w 4282044"/>
              <a:gd name="connsiteY0" fmla="*/ 0 h 648072"/>
              <a:gd name="connsiteX1" fmla="*/ 4032448 w 4282044"/>
              <a:gd name="connsiteY1" fmla="*/ 0 h 648072"/>
              <a:gd name="connsiteX2" fmla="*/ 4282044 w 4282044"/>
              <a:gd name="connsiteY2" fmla="*/ 293785 h 648072"/>
              <a:gd name="connsiteX3" fmla="*/ 4032448 w 4282044"/>
              <a:gd name="connsiteY3" fmla="*/ 648072 h 648072"/>
              <a:gd name="connsiteX4" fmla="*/ 0 w 4282044"/>
              <a:gd name="connsiteY4" fmla="*/ 648072 h 648072"/>
              <a:gd name="connsiteX5" fmla="*/ 0 w 4282044"/>
              <a:gd name="connsiteY5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044" h="648072">
                <a:moveTo>
                  <a:pt x="0" y="0"/>
                </a:moveTo>
                <a:lnTo>
                  <a:pt x="4032448" y="0"/>
                </a:lnTo>
                <a:lnTo>
                  <a:pt x="4282044" y="293785"/>
                </a:lnTo>
                <a:cubicBezTo>
                  <a:pt x="4269184" y="314189"/>
                  <a:pt x="4197708" y="404929"/>
                  <a:pt x="4032448" y="648072"/>
                </a:cubicBez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44534" y="4786462"/>
            <a:ext cx="584774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97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75656" y="1281408"/>
            <a:ext cx="936104" cy="3803776"/>
            <a:chOff x="1475656" y="1281408"/>
            <a:chExt cx="936104" cy="3803776"/>
          </a:xfrm>
        </p:grpSpPr>
        <p:sp>
          <p:nvSpPr>
            <p:cNvPr id="28" name="矩形 27"/>
            <p:cNvSpPr/>
            <p:nvPr/>
          </p:nvSpPr>
          <p:spPr>
            <a:xfrm>
              <a:off x="1475656" y="1281408"/>
              <a:ext cx="936104" cy="3803776"/>
            </a:xfrm>
            <a:custGeom>
              <a:avLst/>
              <a:gdLst>
                <a:gd name="connsiteX0" fmla="*/ 0 w 1512168"/>
                <a:gd name="connsiteY0" fmla="*/ 0 h 4025639"/>
                <a:gd name="connsiteX1" fmla="*/ 1512168 w 1512168"/>
                <a:gd name="connsiteY1" fmla="*/ 0 h 4025639"/>
                <a:gd name="connsiteX2" fmla="*/ 1512168 w 1512168"/>
                <a:gd name="connsiteY2" fmla="*/ 4025639 h 4025639"/>
                <a:gd name="connsiteX3" fmla="*/ 0 w 1512168"/>
                <a:gd name="connsiteY3" fmla="*/ 4025639 h 4025639"/>
                <a:gd name="connsiteX4" fmla="*/ 0 w 1512168"/>
                <a:gd name="connsiteY4" fmla="*/ 0 h 4025639"/>
                <a:gd name="connsiteX0" fmla="*/ 1512168 w 1603608"/>
                <a:gd name="connsiteY0" fmla="*/ 0 h 4025639"/>
                <a:gd name="connsiteX1" fmla="*/ 1512168 w 1603608"/>
                <a:gd name="connsiteY1" fmla="*/ 4025639 h 4025639"/>
                <a:gd name="connsiteX2" fmla="*/ 0 w 1603608"/>
                <a:gd name="connsiteY2" fmla="*/ 4025639 h 4025639"/>
                <a:gd name="connsiteX3" fmla="*/ 0 w 1603608"/>
                <a:gd name="connsiteY3" fmla="*/ 0 h 4025639"/>
                <a:gd name="connsiteX4" fmla="*/ 1603608 w 1603608"/>
                <a:gd name="connsiteY4" fmla="*/ 91440 h 4025639"/>
                <a:gd name="connsiteX0" fmla="*/ 1512168 w 1603608"/>
                <a:gd name="connsiteY0" fmla="*/ 4025639 h 4025639"/>
                <a:gd name="connsiteX1" fmla="*/ 0 w 1603608"/>
                <a:gd name="connsiteY1" fmla="*/ 4025639 h 4025639"/>
                <a:gd name="connsiteX2" fmla="*/ 0 w 1603608"/>
                <a:gd name="connsiteY2" fmla="*/ 0 h 4025639"/>
                <a:gd name="connsiteX3" fmla="*/ 1603608 w 1603608"/>
                <a:gd name="connsiteY3" fmla="*/ 91440 h 4025639"/>
                <a:gd name="connsiteX0" fmla="*/ 1512168 w 1512168"/>
                <a:gd name="connsiteY0" fmla="*/ 4025639 h 4025639"/>
                <a:gd name="connsiteX1" fmla="*/ 0 w 1512168"/>
                <a:gd name="connsiteY1" fmla="*/ 4025639 h 4025639"/>
                <a:gd name="connsiteX2" fmla="*/ 0 w 1512168"/>
                <a:gd name="connsiteY2" fmla="*/ 0 h 4025639"/>
                <a:gd name="connsiteX3" fmla="*/ 1462931 w 1512168"/>
                <a:gd name="connsiteY3" fmla="*/ 21102 h 4025639"/>
                <a:gd name="connsiteX0" fmla="*/ 1512168 w 1512168"/>
                <a:gd name="connsiteY0" fmla="*/ 4039706 h 4039706"/>
                <a:gd name="connsiteX1" fmla="*/ 0 w 1512168"/>
                <a:gd name="connsiteY1" fmla="*/ 4039706 h 4039706"/>
                <a:gd name="connsiteX2" fmla="*/ 0 w 1512168"/>
                <a:gd name="connsiteY2" fmla="*/ 14067 h 4039706"/>
                <a:gd name="connsiteX3" fmla="*/ 1462931 w 1512168"/>
                <a:gd name="connsiteY3" fmla="*/ 0 h 403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2168" h="4039706">
                  <a:moveTo>
                    <a:pt x="1512168" y="4039706"/>
                  </a:moveTo>
                  <a:lnTo>
                    <a:pt x="0" y="4039706"/>
                  </a:lnTo>
                  <a:lnTo>
                    <a:pt x="0" y="14067"/>
                  </a:lnTo>
                  <a:lnTo>
                    <a:pt x="1462931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475656" y="3101846"/>
              <a:ext cx="86409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2123727" y="947629"/>
            <a:ext cx="6336704" cy="588250"/>
          </a:xfrm>
          <a:custGeom>
            <a:avLst/>
            <a:gdLst>
              <a:gd name="connsiteX0" fmla="*/ 0 w 6840760"/>
              <a:gd name="connsiteY0" fmla="*/ 0 h 888468"/>
              <a:gd name="connsiteX1" fmla="*/ 6840760 w 6840760"/>
              <a:gd name="connsiteY1" fmla="*/ 0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0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351693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351693 w 6840760"/>
              <a:gd name="connsiteY4" fmla="*/ 0 h 8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760" h="888468">
                <a:moveTo>
                  <a:pt x="351693" y="0"/>
                </a:moveTo>
                <a:lnTo>
                  <a:pt x="6465622" y="35169"/>
                </a:lnTo>
                <a:lnTo>
                  <a:pt x="6840760" y="888468"/>
                </a:lnTo>
                <a:lnTo>
                  <a:pt x="0" y="888468"/>
                </a:lnTo>
                <a:lnTo>
                  <a:pt x="3516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flipV="1">
            <a:off x="2483768" y="702547"/>
            <a:ext cx="854394" cy="82114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275856" y="1692081"/>
            <a:ext cx="518457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5" y="102311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39506" y="62068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</a:t>
            </a:r>
            <a:endParaRPr lang="zh-CN" altLang="en-US" sz="40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矩形 1"/>
          <p:cNvSpPr/>
          <p:nvPr/>
        </p:nvSpPr>
        <p:spPr>
          <a:xfrm>
            <a:off x="2123727" y="2807721"/>
            <a:ext cx="6336704" cy="588250"/>
          </a:xfrm>
          <a:custGeom>
            <a:avLst/>
            <a:gdLst>
              <a:gd name="connsiteX0" fmla="*/ 0 w 6840760"/>
              <a:gd name="connsiteY0" fmla="*/ 0 h 888468"/>
              <a:gd name="connsiteX1" fmla="*/ 6840760 w 6840760"/>
              <a:gd name="connsiteY1" fmla="*/ 0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0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351693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351693 w 6840760"/>
              <a:gd name="connsiteY4" fmla="*/ 0 h 8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760" h="888468">
                <a:moveTo>
                  <a:pt x="351693" y="0"/>
                </a:moveTo>
                <a:lnTo>
                  <a:pt x="6465622" y="35169"/>
                </a:lnTo>
                <a:lnTo>
                  <a:pt x="6840760" y="888468"/>
                </a:lnTo>
                <a:lnTo>
                  <a:pt x="0" y="888468"/>
                </a:lnTo>
                <a:lnTo>
                  <a:pt x="3516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flipV="1">
            <a:off x="2483768" y="2562639"/>
            <a:ext cx="854394" cy="82114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3275855" y="3552173"/>
            <a:ext cx="51845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5855" y="28953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74675" y="2480780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  <a:endParaRPr lang="zh-CN" altLang="en-US" sz="40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矩形 1"/>
          <p:cNvSpPr/>
          <p:nvPr/>
        </p:nvSpPr>
        <p:spPr>
          <a:xfrm>
            <a:off x="2123727" y="4667813"/>
            <a:ext cx="6336704" cy="588250"/>
          </a:xfrm>
          <a:custGeom>
            <a:avLst/>
            <a:gdLst>
              <a:gd name="connsiteX0" fmla="*/ 0 w 6840760"/>
              <a:gd name="connsiteY0" fmla="*/ 0 h 888468"/>
              <a:gd name="connsiteX1" fmla="*/ 6840760 w 6840760"/>
              <a:gd name="connsiteY1" fmla="*/ 0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0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0 w 6840760"/>
              <a:gd name="connsiteY4" fmla="*/ 0 h 888468"/>
              <a:gd name="connsiteX0" fmla="*/ 351693 w 6840760"/>
              <a:gd name="connsiteY0" fmla="*/ 0 h 888468"/>
              <a:gd name="connsiteX1" fmla="*/ 6465622 w 6840760"/>
              <a:gd name="connsiteY1" fmla="*/ 35169 h 888468"/>
              <a:gd name="connsiteX2" fmla="*/ 6840760 w 6840760"/>
              <a:gd name="connsiteY2" fmla="*/ 888468 h 888468"/>
              <a:gd name="connsiteX3" fmla="*/ 0 w 6840760"/>
              <a:gd name="connsiteY3" fmla="*/ 888468 h 888468"/>
              <a:gd name="connsiteX4" fmla="*/ 351693 w 6840760"/>
              <a:gd name="connsiteY4" fmla="*/ 0 h 8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760" h="888468">
                <a:moveTo>
                  <a:pt x="351693" y="0"/>
                </a:moveTo>
                <a:lnTo>
                  <a:pt x="6465622" y="35169"/>
                </a:lnTo>
                <a:lnTo>
                  <a:pt x="6840760" y="888468"/>
                </a:lnTo>
                <a:lnTo>
                  <a:pt x="0" y="888468"/>
                </a:lnTo>
                <a:lnTo>
                  <a:pt x="35169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flipV="1">
            <a:off x="2483768" y="4422731"/>
            <a:ext cx="854394" cy="821146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3275855" y="5412265"/>
            <a:ext cx="51845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5" y="476753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74675" y="4340872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endParaRPr lang="zh-CN" altLang="en-US" sz="4000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6540" y="1493877"/>
            <a:ext cx="677108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标题写在这里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7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475656" y="790466"/>
            <a:ext cx="1958082" cy="1452162"/>
            <a:chOff x="1403648" y="332656"/>
            <a:chExt cx="2330279" cy="1728192"/>
          </a:xfrm>
        </p:grpSpPr>
        <p:grpSp>
          <p:nvGrpSpPr>
            <p:cNvPr id="5" name="组合 4"/>
            <p:cNvGrpSpPr/>
            <p:nvPr/>
          </p:nvGrpSpPr>
          <p:grpSpPr>
            <a:xfrm>
              <a:off x="1403648" y="332656"/>
              <a:ext cx="2330279" cy="1728192"/>
              <a:chOff x="1403648" y="730388"/>
              <a:chExt cx="2330279" cy="1728192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403648" y="730388"/>
                <a:ext cx="1728192" cy="1728192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1728192">
                    <a:moveTo>
                      <a:pt x="864096" y="108012"/>
                    </a:moveTo>
                    <a:cubicBezTo>
                      <a:pt x="446522" y="108012"/>
                      <a:pt x="108012" y="446522"/>
                      <a:pt x="108012" y="864096"/>
                    </a:cubicBezTo>
                    <a:cubicBezTo>
                      <a:pt x="108012" y="1281670"/>
                      <a:pt x="446522" y="1620180"/>
                      <a:pt x="864096" y="1620180"/>
                    </a:cubicBezTo>
                    <a:cubicBezTo>
                      <a:pt x="1281670" y="1620180"/>
                      <a:pt x="1620180" y="1281670"/>
                      <a:pt x="1620180" y="864096"/>
                    </a:cubicBezTo>
                    <a:cubicBezTo>
                      <a:pt x="1620180" y="446522"/>
                      <a:pt x="1281670" y="108012"/>
                      <a:pt x="864096" y="108012"/>
                    </a:cubicBezTo>
                    <a:close/>
                    <a:moveTo>
                      <a:pt x="864096" y="0"/>
                    </a:moveTo>
                    <a:cubicBezTo>
                      <a:pt x="1341323" y="0"/>
                      <a:pt x="1728192" y="386869"/>
                      <a:pt x="1728192" y="864096"/>
                    </a:cubicBezTo>
                    <a:cubicBezTo>
                      <a:pt x="1728192" y="1341323"/>
                      <a:pt x="1341323" y="1728192"/>
                      <a:pt x="864096" y="1728192"/>
                    </a:cubicBezTo>
                    <a:cubicBezTo>
                      <a:pt x="386869" y="1728192"/>
                      <a:pt x="0" y="1341323"/>
                      <a:pt x="0" y="864096"/>
                    </a:cubicBezTo>
                    <a:cubicBezTo>
                      <a:pt x="0" y="386869"/>
                      <a:pt x="386869" y="0"/>
                      <a:pt x="864096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右箭头 3"/>
              <p:cNvSpPr/>
              <p:nvPr/>
            </p:nvSpPr>
            <p:spPr>
              <a:xfrm>
                <a:off x="3085855" y="1325298"/>
                <a:ext cx="648072" cy="538372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547664" y="476672"/>
              <a:ext cx="1440160" cy="1440160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796981" y="128736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8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1266002"/>
            <a:ext cx="324036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87447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11760" y="3350272"/>
            <a:ext cx="324036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79999" y="295874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51920" y="5472748"/>
            <a:ext cx="324036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1920" y="508122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grpSp>
        <p:nvGrpSpPr>
          <p:cNvPr id="26" name="组合 25"/>
          <p:cNvGrpSpPr/>
          <p:nvPr/>
        </p:nvGrpSpPr>
        <p:grpSpPr>
          <a:xfrm flipH="1">
            <a:off x="5969223" y="2746684"/>
            <a:ext cx="1958082" cy="1452162"/>
            <a:chOff x="1403648" y="332656"/>
            <a:chExt cx="2330279" cy="1728192"/>
          </a:xfrm>
        </p:grpSpPr>
        <p:grpSp>
          <p:nvGrpSpPr>
            <p:cNvPr id="27" name="组合 26"/>
            <p:cNvGrpSpPr/>
            <p:nvPr/>
          </p:nvGrpSpPr>
          <p:grpSpPr>
            <a:xfrm>
              <a:off x="1403648" y="332656"/>
              <a:ext cx="2330279" cy="1728192"/>
              <a:chOff x="1403648" y="730388"/>
              <a:chExt cx="2330279" cy="1728192"/>
            </a:xfrm>
          </p:grpSpPr>
          <p:sp>
            <p:nvSpPr>
              <p:cNvPr id="29" name="椭圆 2"/>
              <p:cNvSpPr/>
              <p:nvPr/>
            </p:nvSpPr>
            <p:spPr>
              <a:xfrm>
                <a:off x="1403648" y="730388"/>
                <a:ext cx="1728192" cy="1728192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1728192">
                    <a:moveTo>
                      <a:pt x="864096" y="108012"/>
                    </a:moveTo>
                    <a:cubicBezTo>
                      <a:pt x="446522" y="108012"/>
                      <a:pt x="108012" y="446522"/>
                      <a:pt x="108012" y="864096"/>
                    </a:cubicBezTo>
                    <a:cubicBezTo>
                      <a:pt x="108012" y="1281670"/>
                      <a:pt x="446522" y="1620180"/>
                      <a:pt x="864096" y="1620180"/>
                    </a:cubicBezTo>
                    <a:cubicBezTo>
                      <a:pt x="1281670" y="1620180"/>
                      <a:pt x="1620180" y="1281670"/>
                      <a:pt x="1620180" y="864096"/>
                    </a:cubicBezTo>
                    <a:cubicBezTo>
                      <a:pt x="1620180" y="446522"/>
                      <a:pt x="1281670" y="108012"/>
                      <a:pt x="864096" y="108012"/>
                    </a:cubicBezTo>
                    <a:close/>
                    <a:moveTo>
                      <a:pt x="864096" y="0"/>
                    </a:moveTo>
                    <a:cubicBezTo>
                      <a:pt x="1341323" y="0"/>
                      <a:pt x="1728192" y="386869"/>
                      <a:pt x="1728192" y="864096"/>
                    </a:cubicBezTo>
                    <a:cubicBezTo>
                      <a:pt x="1728192" y="1341323"/>
                      <a:pt x="1341323" y="1728192"/>
                      <a:pt x="864096" y="1728192"/>
                    </a:cubicBezTo>
                    <a:cubicBezTo>
                      <a:pt x="386869" y="1728192"/>
                      <a:pt x="0" y="1341323"/>
                      <a:pt x="0" y="864096"/>
                    </a:cubicBezTo>
                    <a:cubicBezTo>
                      <a:pt x="0" y="386869"/>
                      <a:pt x="386869" y="0"/>
                      <a:pt x="864096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右箭头 29"/>
              <p:cNvSpPr/>
              <p:nvPr/>
            </p:nvSpPr>
            <p:spPr>
              <a:xfrm>
                <a:off x="3085855" y="1325298"/>
                <a:ext cx="648072" cy="538372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1547664" y="476672"/>
              <a:ext cx="1440160" cy="1440160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765533" y="324357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8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677814" y="4546884"/>
            <a:ext cx="1958082" cy="1452162"/>
            <a:chOff x="1403648" y="332656"/>
            <a:chExt cx="2330279" cy="1728192"/>
          </a:xfrm>
        </p:grpSpPr>
        <p:grpSp>
          <p:nvGrpSpPr>
            <p:cNvPr id="33" name="组合 32"/>
            <p:cNvGrpSpPr/>
            <p:nvPr/>
          </p:nvGrpSpPr>
          <p:grpSpPr>
            <a:xfrm>
              <a:off x="1403648" y="332656"/>
              <a:ext cx="2330279" cy="1728192"/>
              <a:chOff x="1403648" y="730388"/>
              <a:chExt cx="2330279" cy="1728192"/>
            </a:xfrm>
          </p:grpSpPr>
          <p:sp>
            <p:nvSpPr>
              <p:cNvPr id="35" name="椭圆 2"/>
              <p:cNvSpPr/>
              <p:nvPr/>
            </p:nvSpPr>
            <p:spPr>
              <a:xfrm>
                <a:off x="1403648" y="730388"/>
                <a:ext cx="1728192" cy="1728192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1728192">
                    <a:moveTo>
                      <a:pt x="864096" y="108012"/>
                    </a:moveTo>
                    <a:cubicBezTo>
                      <a:pt x="446522" y="108012"/>
                      <a:pt x="108012" y="446522"/>
                      <a:pt x="108012" y="864096"/>
                    </a:cubicBezTo>
                    <a:cubicBezTo>
                      <a:pt x="108012" y="1281670"/>
                      <a:pt x="446522" y="1620180"/>
                      <a:pt x="864096" y="1620180"/>
                    </a:cubicBezTo>
                    <a:cubicBezTo>
                      <a:pt x="1281670" y="1620180"/>
                      <a:pt x="1620180" y="1281670"/>
                      <a:pt x="1620180" y="864096"/>
                    </a:cubicBezTo>
                    <a:cubicBezTo>
                      <a:pt x="1620180" y="446522"/>
                      <a:pt x="1281670" y="108012"/>
                      <a:pt x="864096" y="108012"/>
                    </a:cubicBezTo>
                    <a:close/>
                    <a:moveTo>
                      <a:pt x="864096" y="0"/>
                    </a:moveTo>
                    <a:cubicBezTo>
                      <a:pt x="1341323" y="0"/>
                      <a:pt x="1728192" y="386869"/>
                      <a:pt x="1728192" y="864096"/>
                    </a:cubicBezTo>
                    <a:cubicBezTo>
                      <a:pt x="1728192" y="1341323"/>
                      <a:pt x="1341323" y="1728192"/>
                      <a:pt x="864096" y="1728192"/>
                    </a:cubicBezTo>
                    <a:cubicBezTo>
                      <a:pt x="386869" y="1728192"/>
                      <a:pt x="0" y="1341323"/>
                      <a:pt x="0" y="864096"/>
                    </a:cubicBezTo>
                    <a:cubicBezTo>
                      <a:pt x="0" y="386869"/>
                      <a:pt x="386869" y="0"/>
                      <a:pt x="864096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右箭头 35"/>
              <p:cNvSpPr/>
              <p:nvPr/>
            </p:nvSpPr>
            <p:spPr>
              <a:xfrm>
                <a:off x="3085855" y="1325298"/>
                <a:ext cx="648072" cy="538372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1547664" y="476672"/>
              <a:ext cx="1440160" cy="1440160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940997" y="504377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8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483768" y="2121615"/>
            <a:ext cx="4176464" cy="88965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2947319" y="4077833"/>
            <a:ext cx="3928937" cy="75708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80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712531"/>
            <a:ext cx="8496944" cy="424847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23528" y="1628800"/>
            <a:ext cx="8496944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1560" y="1916832"/>
            <a:ext cx="252028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1860" y="1916832"/>
            <a:ext cx="252028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160" y="1916832"/>
            <a:ext cx="252028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580" y="2028165"/>
            <a:ext cx="2160240" cy="223224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880" y="2028165"/>
            <a:ext cx="2160240" cy="223224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92180" y="2028165"/>
            <a:ext cx="2160240" cy="223224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83568" y="4920726"/>
            <a:ext cx="234026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45292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83033" y="4920726"/>
            <a:ext cx="234026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3033" y="45292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84168" y="4920726"/>
            <a:ext cx="234026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84168" y="45292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3528" y="83671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22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611560" y="-125152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67544" y="548680"/>
            <a:ext cx="8676456" cy="1751882"/>
            <a:chOff x="467544" y="548680"/>
            <a:chExt cx="8676456" cy="1751882"/>
          </a:xfrm>
        </p:grpSpPr>
        <p:grpSp>
          <p:nvGrpSpPr>
            <p:cNvPr id="16" name="组合 15"/>
            <p:cNvGrpSpPr/>
            <p:nvPr/>
          </p:nvGrpSpPr>
          <p:grpSpPr>
            <a:xfrm>
              <a:off x="467544" y="548680"/>
              <a:ext cx="3960440" cy="830997"/>
              <a:chOff x="395536" y="548680"/>
              <a:chExt cx="3960440" cy="830997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395536" y="548680"/>
                <a:ext cx="52770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 dirty="0" smtClean="0">
                    <a:solidFill>
                      <a:srgbClr val="C0504D"/>
                    </a:solidFill>
                    <a:latin typeface="Arial" pitchFamily="34" charset="0"/>
                    <a:ea typeface="微软雅黑"/>
                    <a:cs typeface="Arial" pitchFamily="34" charset="0"/>
                  </a:rPr>
                  <a:t>1</a:t>
                </a:r>
                <a:endParaRPr lang="zh-CN" altLang="en-US" sz="4800" b="1" dirty="0">
                  <a:solidFill>
                    <a:srgbClr val="C0504D"/>
                  </a:solidFill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894391" y="764704"/>
                <a:ext cx="3461585" cy="421305"/>
                <a:chOff x="894391" y="1628800"/>
                <a:chExt cx="3461585" cy="504056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894391" y="1628800"/>
                  <a:ext cx="3461585" cy="50405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 b="1" dirty="0">
                      <a:solidFill>
                        <a:prstClr val="white"/>
                      </a:solidFill>
                      <a:latin typeface="微软雅黑" pitchFamily="34" charset="-122"/>
                    </a:rPr>
                    <a:t>您的标题写在</a:t>
                  </a:r>
                  <a:r>
                    <a:rPr lang="zh-CN" altLang="en-US" sz="1600" b="1" dirty="0" smtClean="0">
                      <a:solidFill>
                        <a:prstClr val="white"/>
                      </a:solidFill>
                      <a:latin typeface="微软雅黑" pitchFamily="34" charset="-122"/>
                    </a:rPr>
                    <a:t>这里</a:t>
                  </a:r>
                  <a:endParaRPr lang="zh-CN" altLang="en-US" sz="1600" b="1" dirty="0">
                    <a:solidFill>
                      <a:prstClr val="white"/>
                    </a:solidFill>
                    <a:latin typeface="微软雅黑" pitchFamily="34" charset="-122"/>
                  </a:endParaRPr>
                </a:p>
              </p:txBody>
            </p:sp>
            <p:cxnSp>
              <p:nvCxnSpPr>
                <p:cNvPr id="22" name="直接连接符 21"/>
                <p:cNvCxnSpPr>
                  <a:stCxn id="21" idx="3"/>
                </p:cNvCxnSpPr>
                <p:nvPr/>
              </p:nvCxnSpPr>
              <p:spPr>
                <a:xfrm flipH="1">
                  <a:off x="3851920" y="1880828"/>
                  <a:ext cx="504056" cy="252028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" name="TextBox 16"/>
            <p:cNvSpPr txBox="1"/>
            <p:nvPr/>
          </p:nvSpPr>
          <p:spPr>
            <a:xfrm>
              <a:off x="866045" y="1488032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59391" y="1340768"/>
              <a:ext cx="848460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67544" y="2409043"/>
            <a:ext cx="8676456" cy="1751882"/>
            <a:chOff x="467544" y="548680"/>
            <a:chExt cx="8676456" cy="1751882"/>
          </a:xfrm>
        </p:grpSpPr>
        <p:grpSp>
          <p:nvGrpSpPr>
            <p:cNvPr id="24" name="组合 23"/>
            <p:cNvGrpSpPr/>
            <p:nvPr/>
          </p:nvGrpSpPr>
          <p:grpSpPr>
            <a:xfrm>
              <a:off x="467544" y="548680"/>
              <a:ext cx="3960440" cy="830997"/>
              <a:chOff x="395536" y="548680"/>
              <a:chExt cx="3960440" cy="830997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395536" y="548680"/>
                <a:ext cx="52770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 dirty="0" smtClean="0">
                    <a:solidFill>
                      <a:srgbClr val="C0504D"/>
                    </a:solidFill>
                    <a:latin typeface="Arial" pitchFamily="34" charset="0"/>
                    <a:ea typeface="微软雅黑"/>
                    <a:cs typeface="Arial" pitchFamily="34" charset="0"/>
                  </a:rPr>
                  <a:t>2</a:t>
                </a:r>
                <a:endParaRPr lang="zh-CN" altLang="en-US" sz="4800" b="1" dirty="0">
                  <a:solidFill>
                    <a:srgbClr val="C0504D"/>
                  </a:solidFill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894391" y="764704"/>
                <a:ext cx="3461585" cy="421305"/>
                <a:chOff x="894391" y="1628800"/>
                <a:chExt cx="3461585" cy="504056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894391" y="1628800"/>
                  <a:ext cx="3461585" cy="50405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 b="1" dirty="0">
                      <a:solidFill>
                        <a:prstClr val="white"/>
                      </a:solidFill>
                      <a:latin typeface="微软雅黑" pitchFamily="34" charset="-122"/>
                    </a:rPr>
                    <a:t>您的标题写在</a:t>
                  </a:r>
                  <a:r>
                    <a:rPr lang="zh-CN" altLang="en-US" sz="1600" b="1" dirty="0" smtClean="0">
                      <a:solidFill>
                        <a:prstClr val="white"/>
                      </a:solidFill>
                      <a:latin typeface="微软雅黑" pitchFamily="34" charset="-122"/>
                    </a:rPr>
                    <a:t>这里</a:t>
                  </a:r>
                  <a:endParaRPr lang="zh-CN" altLang="en-US" sz="1600" b="1" dirty="0">
                    <a:solidFill>
                      <a:prstClr val="white"/>
                    </a:solidFill>
                    <a:latin typeface="微软雅黑" pitchFamily="34" charset="-122"/>
                  </a:endParaRPr>
                </a:p>
              </p:txBody>
            </p:sp>
            <p:cxnSp>
              <p:nvCxnSpPr>
                <p:cNvPr id="30" name="直接连接符 29"/>
                <p:cNvCxnSpPr>
                  <a:stCxn id="29" idx="3"/>
                </p:cNvCxnSpPr>
                <p:nvPr/>
              </p:nvCxnSpPr>
              <p:spPr>
                <a:xfrm flipH="1">
                  <a:off x="3851920" y="1880828"/>
                  <a:ext cx="504056" cy="252028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TextBox 24"/>
            <p:cNvSpPr txBox="1"/>
            <p:nvPr/>
          </p:nvSpPr>
          <p:spPr>
            <a:xfrm>
              <a:off x="866045" y="1488032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391" y="1340768"/>
              <a:ext cx="848460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67544" y="4269406"/>
            <a:ext cx="8676456" cy="1751882"/>
            <a:chOff x="467544" y="548680"/>
            <a:chExt cx="8676456" cy="1751882"/>
          </a:xfrm>
        </p:grpSpPr>
        <p:grpSp>
          <p:nvGrpSpPr>
            <p:cNvPr id="32" name="组合 31"/>
            <p:cNvGrpSpPr/>
            <p:nvPr/>
          </p:nvGrpSpPr>
          <p:grpSpPr>
            <a:xfrm>
              <a:off x="467544" y="548680"/>
              <a:ext cx="3960440" cy="830997"/>
              <a:chOff x="395536" y="548680"/>
              <a:chExt cx="3960440" cy="830997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395536" y="548680"/>
                <a:ext cx="52770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b="1" dirty="0" smtClean="0">
                    <a:solidFill>
                      <a:srgbClr val="C0504D"/>
                    </a:solidFill>
                    <a:latin typeface="Arial" pitchFamily="34" charset="0"/>
                    <a:ea typeface="微软雅黑"/>
                    <a:cs typeface="Arial" pitchFamily="34" charset="0"/>
                  </a:rPr>
                  <a:t>3</a:t>
                </a:r>
                <a:endParaRPr lang="zh-CN" altLang="en-US" sz="4800" b="1" dirty="0">
                  <a:solidFill>
                    <a:srgbClr val="C0504D"/>
                  </a:solidFill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894391" y="764704"/>
                <a:ext cx="3461585" cy="421305"/>
                <a:chOff x="894391" y="1628800"/>
                <a:chExt cx="3461585" cy="504056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894391" y="1628800"/>
                  <a:ext cx="3461585" cy="50405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600" b="1" dirty="0">
                      <a:solidFill>
                        <a:prstClr val="white"/>
                      </a:solidFill>
                      <a:latin typeface="微软雅黑" pitchFamily="34" charset="-122"/>
                    </a:rPr>
                    <a:t>您的标题写在</a:t>
                  </a:r>
                  <a:r>
                    <a:rPr lang="zh-CN" altLang="en-US" sz="1600" b="1" dirty="0" smtClean="0">
                      <a:solidFill>
                        <a:prstClr val="white"/>
                      </a:solidFill>
                      <a:latin typeface="微软雅黑" pitchFamily="34" charset="-122"/>
                    </a:rPr>
                    <a:t>这里</a:t>
                  </a:r>
                  <a:endParaRPr lang="zh-CN" altLang="en-US" sz="1600" b="1" dirty="0">
                    <a:solidFill>
                      <a:prstClr val="white"/>
                    </a:solidFill>
                    <a:latin typeface="微软雅黑" pitchFamily="34" charset="-122"/>
                  </a:endParaRPr>
                </a:p>
              </p:txBody>
            </p:sp>
            <p:cxnSp>
              <p:nvCxnSpPr>
                <p:cNvPr id="38" name="直接连接符 37"/>
                <p:cNvCxnSpPr>
                  <a:stCxn id="37" idx="3"/>
                </p:cNvCxnSpPr>
                <p:nvPr/>
              </p:nvCxnSpPr>
              <p:spPr>
                <a:xfrm flipH="1">
                  <a:off x="3851920" y="1880828"/>
                  <a:ext cx="504056" cy="252028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TextBox 32"/>
            <p:cNvSpPr txBox="1"/>
            <p:nvPr/>
          </p:nvSpPr>
          <p:spPr>
            <a:xfrm>
              <a:off x="866045" y="1488032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59391" y="1340768"/>
              <a:ext cx="848460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825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57950" y="1013358"/>
            <a:ext cx="6482402" cy="1085731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365017" y="724034"/>
            <a:ext cx="4524110" cy="523831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365017" y="724034"/>
            <a:ext cx="1183229" cy="523831"/>
          </a:xfrm>
          <a:custGeom>
            <a:avLst/>
            <a:gdLst>
              <a:gd name="connsiteX0" fmla="*/ 288032 w 1224136"/>
              <a:gd name="connsiteY0" fmla="*/ 0 h 576064"/>
              <a:gd name="connsiteX1" fmla="*/ 1224136 w 1224136"/>
              <a:gd name="connsiteY1" fmla="*/ 0 h 576064"/>
              <a:gd name="connsiteX2" fmla="*/ 931059 w 1224136"/>
              <a:gd name="connsiteY2" fmla="*/ 564341 h 576064"/>
              <a:gd name="connsiteX3" fmla="*/ 288032 w 1224136"/>
              <a:gd name="connsiteY3" fmla="*/ 576064 h 576064"/>
              <a:gd name="connsiteX4" fmla="*/ 0 w 1224136"/>
              <a:gd name="connsiteY4" fmla="*/ 288032 h 576064"/>
              <a:gd name="connsiteX5" fmla="*/ 288032 w 1224136"/>
              <a:gd name="connsiteY5" fmla="*/ 0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136" h="576064">
                <a:moveTo>
                  <a:pt x="288032" y="0"/>
                </a:moveTo>
                <a:lnTo>
                  <a:pt x="1224136" y="0"/>
                </a:lnTo>
                <a:lnTo>
                  <a:pt x="931059" y="564341"/>
                </a:lnTo>
                <a:cubicBezTo>
                  <a:pt x="619024" y="564341"/>
                  <a:pt x="600067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19772" y="776047"/>
            <a:ext cx="988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01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03214" y="818555"/>
            <a:ext cx="2033719" cy="363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75722" y="1425713"/>
            <a:ext cx="6048606" cy="7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073539" y="2099089"/>
            <a:ext cx="589309" cy="589309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41086" y="2977722"/>
            <a:ext cx="6482402" cy="1085731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348153" y="2688398"/>
            <a:ext cx="4524110" cy="523831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圆角矩形 3"/>
          <p:cNvSpPr/>
          <p:nvPr/>
        </p:nvSpPr>
        <p:spPr>
          <a:xfrm>
            <a:off x="2348153" y="2688398"/>
            <a:ext cx="1183229" cy="523831"/>
          </a:xfrm>
          <a:custGeom>
            <a:avLst/>
            <a:gdLst>
              <a:gd name="connsiteX0" fmla="*/ 288032 w 1224136"/>
              <a:gd name="connsiteY0" fmla="*/ 0 h 576064"/>
              <a:gd name="connsiteX1" fmla="*/ 1224136 w 1224136"/>
              <a:gd name="connsiteY1" fmla="*/ 0 h 576064"/>
              <a:gd name="connsiteX2" fmla="*/ 931059 w 1224136"/>
              <a:gd name="connsiteY2" fmla="*/ 564341 h 576064"/>
              <a:gd name="connsiteX3" fmla="*/ 288032 w 1224136"/>
              <a:gd name="connsiteY3" fmla="*/ 576064 h 576064"/>
              <a:gd name="connsiteX4" fmla="*/ 0 w 1224136"/>
              <a:gd name="connsiteY4" fmla="*/ 288032 h 576064"/>
              <a:gd name="connsiteX5" fmla="*/ 288032 w 1224136"/>
              <a:gd name="connsiteY5" fmla="*/ 0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136" h="576064">
                <a:moveTo>
                  <a:pt x="288032" y="0"/>
                </a:moveTo>
                <a:lnTo>
                  <a:pt x="1224136" y="0"/>
                </a:lnTo>
                <a:lnTo>
                  <a:pt x="931059" y="564341"/>
                </a:lnTo>
                <a:cubicBezTo>
                  <a:pt x="619024" y="564341"/>
                  <a:pt x="600067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547256" y="2740411"/>
            <a:ext cx="933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02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6350" y="2782919"/>
            <a:ext cx="2033719" cy="363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58858" y="3390077"/>
            <a:ext cx="6048606" cy="7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4056675" y="4063453"/>
            <a:ext cx="589309" cy="589309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41086" y="4942086"/>
            <a:ext cx="6482402" cy="1085731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2348153" y="4652762"/>
            <a:ext cx="4524110" cy="523831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圆角矩形 3"/>
          <p:cNvSpPr/>
          <p:nvPr/>
        </p:nvSpPr>
        <p:spPr>
          <a:xfrm>
            <a:off x="2348153" y="4652762"/>
            <a:ext cx="1183229" cy="523831"/>
          </a:xfrm>
          <a:custGeom>
            <a:avLst/>
            <a:gdLst>
              <a:gd name="connsiteX0" fmla="*/ 288032 w 1224136"/>
              <a:gd name="connsiteY0" fmla="*/ 0 h 576064"/>
              <a:gd name="connsiteX1" fmla="*/ 1224136 w 1224136"/>
              <a:gd name="connsiteY1" fmla="*/ 0 h 576064"/>
              <a:gd name="connsiteX2" fmla="*/ 931059 w 1224136"/>
              <a:gd name="connsiteY2" fmla="*/ 564341 h 576064"/>
              <a:gd name="connsiteX3" fmla="*/ 288032 w 1224136"/>
              <a:gd name="connsiteY3" fmla="*/ 576064 h 576064"/>
              <a:gd name="connsiteX4" fmla="*/ 0 w 1224136"/>
              <a:gd name="connsiteY4" fmla="*/ 288032 h 576064"/>
              <a:gd name="connsiteX5" fmla="*/ 288032 w 1224136"/>
              <a:gd name="connsiteY5" fmla="*/ 0 h 57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136" h="576064">
                <a:moveTo>
                  <a:pt x="288032" y="0"/>
                </a:moveTo>
                <a:lnTo>
                  <a:pt x="1224136" y="0"/>
                </a:lnTo>
                <a:lnTo>
                  <a:pt x="931059" y="564341"/>
                </a:lnTo>
                <a:cubicBezTo>
                  <a:pt x="619024" y="564341"/>
                  <a:pt x="600067" y="576064"/>
                  <a:pt x="288032" y="576064"/>
                </a:cubicBezTo>
                <a:cubicBezTo>
                  <a:pt x="128956" y="576064"/>
                  <a:pt x="0" y="447108"/>
                  <a:pt x="0" y="288032"/>
                </a:cubicBezTo>
                <a:cubicBezTo>
                  <a:pt x="0" y="128956"/>
                  <a:pt x="128956" y="0"/>
                  <a:pt x="28803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547256" y="4704775"/>
            <a:ext cx="933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03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86350" y="4747283"/>
            <a:ext cx="2033719" cy="363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58858" y="5354441"/>
            <a:ext cx="6048606" cy="7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3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右箭头 11"/>
          <p:cNvSpPr/>
          <p:nvPr/>
        </p:nvSpPr>
        <p:spPr>
          <a:xfrm flipH="1">
            <a:off x="6472881" y="1061447"/>
            <a:ext cx="1657781" cy="864096"/>
          </a:xfrm>
          <a:prstGeom prst="bentArrow">
            <a:avLst>
              <a:gd name="adj1" fmla="val 5760"/>
              <a:gd name="adj2" fmla="val 25000"/>
              <a:gd name="adj3" fmla="val 22780"/>
              <a:gd name="adj4" fmla="val 430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角右箭头 10"/>
          <p:cNvSpPr/>
          <p:nvPr/>
        </p:nvSpPr>
        <p:spPr>
          <a:xfrm>
            <a:off x="1067054" y="1074132"/>
            <a:ext cx="1657781" cy="864096"/>
          </a:xfrm>
          <a:prstGeom prst="bentArrow">
            <a:avLst>
              <a:gd name="adj1" fmla="val 5760"/>
              <a:gd name="adj2" fmla="val 25000"/>
              <a:gd name="adj3" fmla="val 22780"/>
              <a:gd name="adj4" fmla="val 430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925543"/>
            <a:ext cx="9144000" cy="288032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51240">
                <a:srgbClr val="9AB662"/>
              </a:gs>
              <a:gs pos="84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5616" y="1925543"/>
            <a:ext cx="2232248" cy="32403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1880" y="1925543"/>
            <a:ext cx="2232248" cy="32403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8144" y="1925543"/>
            <a:ext cx="2232248" cy="32403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35696" y="2020997"/>
            <a:ext cx="720080" cy="72008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47964" y="2033555"/>
            <a:ext cx="720080" cy="72008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24228" y="2033555"/>
            <a:ext cx="720080" cy="72008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904584" y="98072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87624" y="2789639"/>
            <a:ext cx="2099193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。您的内容打在这里，或者通过复制您的文本后，在此框中选择粘贴，并选择只保留文字。您的内容打在这里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624" y="235759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8550" y="2789639"/>
            <a:ext cx="2099193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。您的内容打在这里，或者通过复制您的文本后，在此框中选择粘贴，并选择只保留文字。您的内容打在这里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8550" y="235759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69369" y="2775430"/>
            <a:ext cx="2099193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。您的内容打在这里，或者通过复制您的文本后，在此框中选择粘贴，并选择只保留文字。您的内容打在这里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69369" y="23433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99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109061" y="1176311"/>
            <a:ext cx="4839203" cy="1440160"/>
            <a:chOff x="1907704" y="980728"/>
            <a:chExt cx="5472608" cy="1628663"/>
          </a:xfrm>
        </p:grpSpPr>
        <p:sp>
          <p:nvSpPr>
            <p:cNvPr id="2" name="矩形 1"/>
            <p:cNvSpPr/>
            <p:nvPr/>
          </p:nvSpPr>
          <p:spPr>
            <a:xfrm>
              <a:off x="1907704" y="980728"/>
              <a:ext cx="1656184" cy="16059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851920" y="980728"/>
              <a:ext cx="1656184" cy="16059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724128" y="1003394"/>
              <a:ext cx="1656184" cy="160599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87624" y="4128638"/>
            <a:ext cx="6768752" cy="1440160"/>
          </a:xfrm>
          <a:prstGeom prst="rect">
            <a:avLst/>
          </a:prstGeom>
          <a:noFill/>
          <a:ln w="76200" cmpd="thinThick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肘形连接符 10"/>
          <p:cNvCxnSpPr>
            <a:stCxn id="2" idx="2"/>
          </p:cNvCxnSpPr>
          <p:nvPr/>
        </p:nvCxnSpPr>
        <p:spPr>
          <a:xfrm rot="16200000" flipH="1">
            <a:off x="2681189" y="2756547"/>
            <a:ext cx="1532209" cy="1211969"/>
          </a:xfrm>
          <a:prstGeom prst="bentConnector3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 rot="5400000">
            <a:off x="4794752" y="2805724"/>
            <a:ext cx="1534716" cy="1116124"/>
          </a:xfrm>
          <a:prstGeom prst="bentConnector3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3" idx="2"/>
            <a:endCxn id="5" idx="0"/>
          </p:cNvCxnSpPr>
          <p:nvPr/>
        </p:nvCxnSpPr>
        <p:spPr>
          <a:xfrm>
            <a:off x="4560500" y="2596428"/>
            <a:ext cx="11500" cy="1532210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699792" y="4128638"/>
            <a:ext cx="370841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您的标题请写在这里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49642" y="4848718"/>
            <a:ext cx="646271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89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55576" y="0"/>
            <a:ext cx="100811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您的标题写在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63688" y="332656"/>
            <a:ext cx="6336704" cy="1560773"/>
            <a:chOff x="899592" y="332656"/>
            <a:chExt cx="6336704" cy="1560773"/>
          </a:xfrm>
        </p:grpSpPr>
        <p:sp>
          <p:nvSpPr>
            <p:cNvPr id="16" name="矩形 6"/>
            <p:cNvSpPr/>
            <p:nvPr/>
          </p:nvSpPr>
          <p:spPr>
            <a:xfrm>
              <a:off x="1533712" y="332656"/>
              <a:ext cx="2736304" cy="648072"/>
            </a:xfrm>
            <a:custGeom>
              <a:avLst/>
              <a:gdLst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736304 w 2736304"/>
                <a:gd name="connsiteY2" fmla="*/ 864096 h 864096"/>
                <a:gd name="connsiteX3" fmla="*/ 0 w 2736304"/>
                <a:gd name="connsiteY3" fmla="*/ 864096 h 864096"/>
                <a:gd name="connsiteX4" fmla="*/ 0 w 2736304"/>
                <a:gd name="connsiteY4" fmla="*/ 0 h 864096"/>
                <a:gd name="connsiteX0" fmla="*/ 0 w 2762515"/>
                <a:gd name="connsiteY0" fmla="*/ 27856 h 891952"/>
                <a:gd name="connsiteX1" fmla="*/ 2736304 w 2762515"/>
                <a:gd name="connsiteY1" fmla="*/ 27856 h 891952"/>
                <a:gd name="connsiteX2" fmla="*/ 2762515 w 2762515"/>
                <a:gd name="connsiteY2" fmla="*/ 0 h 891952"/>
                <a:gd name="connsiteX3" fmla="*/ 2736304 w 2762515"/>
                <a:gd name="connsiteY3" fmla="*/ 891952 h 891952"/>
                <a:gd name="connsiteX4" fmla="*/ 0 w 2762515"/>
                <a:gd name="connsiteY4" fmla="*/ 891952 h 891952"/>
                <a:gd name="connsiteX5" fmla="*/ 0 w 2762515"/>
                <a:gd name="connsiteY5" fmla="*/ 27856 h 891952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393059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465631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6304" h="864096">
                  <a:moveTo>
                    <a:pt x="0" y="0"/>
                  </a:moveTo>
                  <a:lnTo>
                    <a:pt x="2736304" y="0"/>
                  </a:lnTo>
                  <a:lnTo>
                    <a:pt x="2544800" y="465631"/>
                  </a:lnTo>
                  <a:lnTo>
                    <a:pt x="2736304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4"/>
            <p:cNvSpPr/>
            <p:nvPr/>
          </p:nvSpPr>
          <p:spPr>
            <a:xfrm>
              <a:off x="899592" y="332656"/>
              <a:ext cx="796316" cy="648072"/>
            </a:xfrm>
            <a:custGeom>
              <a:avLst/>
              <a:gdLst/>
              <a:ahLst/>
              <a:cxnLst/>
              <a:rect l="l" t="t" r="r" b="b"/>
              <a:pathLst>
                <a:path w="796316" h="864096">
                  <a:moveTo>
                    <a:pt x="0" y="0"/>
                  </a:moveTo>
                  <a:lnTo>
                    <a:pt x="648072" y="0"/>
                  </a:lnTo>
                  <a:lnTo>
                    <a:pt x="648072" y="328277"/>
                  </a:lnTo>
                  <a:lnTo>
                    <a:pt x="796316" y="432048"/>
                  </a:lnTo>
                  <a:lnTo>
                    <a:pt x="648072" y="535818"/>
                  </a:lnTo>
                  <a:lnTo>
                    <a:pt x="648072" y="864096"/>
                  </a:lnTo>
                  <a:lnTo>
                    <a:pt x="0" y="86409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Arial" pitchFamily="34" charset="0"/>
                  <a:cs typeface="Arial" pitchFamily="34" charset="0"/>
                </a:rPr>
                <a:t>01</a:t>
              </a:r>
              <a:endParaRPr lang="zh-CN" alt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75656" y="1104302"/>
              <a:ext cx="5760640" cy="789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3688" y="2492896"/>
            <a:ext cx="6336704" cy="1824242"/>
            <a:chOff x="1489608" y="2564904"/>
            <a:chExt cx="6336704" cy="1824242"/>
          </a:xfrm>
        </p:grpSpPr>
        <p:sp>
          <p:nvSpPr>
            <p:cNvPr id="20" name="矩形 6"/>
            <p:cNvSpPr/>
            <p:nvPr/>
          </p:nvSpPr>
          <p:spPr>
            <a:xfrm>
              <a:off x="2123728" y="2564904"/>
              <a:ext cx="2736304" cy="648072"/>
            </a:xfrm>
            <a:custGeom>
              <a:avLst/>
              <a:gdLst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736304 w 2736304"/>
                <a:gd name="connsiteY2" fmla="*/ 864096 h 864096"/>
                <a:gd name="connsiteX3" fmla="*/ 0 w 2736304"/>
                <a:gd name="connsiteY3" fmla="*/ 864096 h 864096"/>
                <a:gd name="connsiteX4" fmla="*/ 0 w 2736304"/>
                <a:gd name="connsiteY4" fmla="*/ 0 h 864096"/>
                <a:gd name="connsiteX0" fmla="*/ 0 w 2762515"/>
                <a:gd name="connsiteY0" fmla="*/ 27856 h 891952"/>
                <a:gd name="connsiteX1" fmla="*/ 2736304 w 2762515"/>
                <a:gd name="connsiteY1" fmla="*/ 27856 h 891952"/>
                <a:gd name="connsiteX2" fmla="*/ 2762515 w 2762515"/>
                <a:gd name="connsiteY2" fmla="*/ 0 h 891952"/>
                <a:gd name="connsiteX3" fmla="*/ 2736304 w 2762515"/>
                <a:gd name="connsiteY3" fmla="*/ 891952 h 891952"/>
                <a:gd name="connsiteX4" fmla="*/ 0 w 2762515"/>
                <a:gd name="connsiteY4" fmla="*/ 891952 h 891952"/>
                <a:gd name="connsiteX5" fmla="*/ 0 w 2762515"/>
                <a:gd name="connsiteY5" fmla="*/ 27856 h 891952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393059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465631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6304" h="864096">
                  <a:moveTo>
                    <a:pt x="0" y="0"/>
                  </a:moveTo>
                  <a:lnTo>
                    <a:pt x="2736304" y="0"/>
                  </a:lnTo>
                  <a:lnTo>
                    <a:pt x="2544800" y="465631"/>
                  </a:lnTo>
                  <a:lnTo>
                    <a:pt x="2736304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4"/>
            <p:cNvSpPr/>
            <p:nvPr/>
          </p:nvSpPr>
          <p:spPr>
            <a:xfrm>
              <a:off x="1489608" y="2564904"/>
              <a:ext cx="796316" cy="648072"/>
            </a:xfrm>
            <a:custGeom>
              <a:avLst/>
              <a:gdLst/>
              <a:ahLst/>
              <a:cxnLst/>
              <a:rect l="l" t="t" r="r" b="b"/>
              <a:pathLst>
                <a:path w="796316" h="864096">
                  <a:moveTo>
                    <a:pt x="0" y="0"/>
                  </a:moveTo>
                  <a:lnTo>
                    <a:pt x="648072" y="0"/>
                  </a:lnTo>
                  <a:lnTo>
                    <a:pt x="648072" y="328277"/>
                  </a:lnTo>
                  <a:lnTo>
                    <a:pt x="796316" y="432048"/>
                  </a:lnTo>
                  <a:lnTo>
                    <a:pt x="648072" y="535818"/>
                  </a:lnTo>
                  <a:lnTo>
                    <a:pt x="648072" y="864096"/>
                  </a:lnTo>
                  <a:lnTo>
                    <a:pt x="0" y="86409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Arial" pitchFamily="34" charset="0"/>
                  <a:cs typeface="Arial" pitchFamily="34" charset="0"/>
                </a:rPr>
                <a:t>02</a:t>
              </a:r>
              <a:endParaRPr lang="zh-CN" alt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65672" y="3336550"/>
              <a:ext cx="576064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63688" y="4653136"/>
            <a:ext cx="6336704" cy="1824242"/>
            <a:chOff x="783480" y="4653136"/>
            <a:chExt cx="6336704" cy="1824242"/>
          </a:xfrm>
        </p:grpSpPr>
        <p:sp>
          <p:nvSpPr>
            <p:cNvPr id="24" name="矩形 6"/>
            <p:cNvSpPr/>
            <p:nvPr/>
          </p:nvSpPr>
          <p:spPr>
            <a:xfrm>
              <a:off x="1417600" y="4653136"/>
              <a:ext cx="2736304" cy="648072"/>
            </a:xfrm>
            <a:custGeom>
              <a:avLst/>
              <a:gdLst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736304 w 2736304"/>
                <a:gd name="connsiteY2" fmla="*/ 864096 h 864096"/>
                <a:gd name="connsiteX3" fmla="*/ 0 w 2736304"/>
                <a:gd name="connsiteY3" fmla="*/ 864096 h 864096"/>
                <a:gd name="connsiteX4" fmla="*/ 0 w 2736304"/>
                <a:gd name="connsiteY4" fmla="*/ 0 h 864096"/>
                <a:gd name="connsiteX0" fmla="*/ 0 w 2762515"/>
                <a:gd name="connsiteY0" fmla="*/ 27856 h 891952"/>
                <a:gd name="connsiteX1" fmla="*/ 2736304 w 2762515"/>
                <a:gd name="connsiteY1" fmla="*/ 27856 h 891952"/>
                <a:gd name="connsiteX2" fmla="*/ 2762515 w 2762515"/>
                <a:gd name="connsiteY2" fmla="*/ 0 h 891952"/>
                <a:gd name="connsiteX3" fmla="*/ 2736304 w 2762515"/>
                <a:gd name="connsiteY3" fmla="*/ 891952 h 891952"/>
                <a:gd name="connsiteX4" fmla="*/ 0 w 2762515"/>
                <a:gd name="connsiteY4" fmla="*/ 891952 h 891952"/>
                <a:gd name="connsiteX5" fmla="*/ 0 w 2762515"/>
                <a:gd name="connsiteY5" fmla="*/ 27856 h 891952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393059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  <a:gd name="connsiteX0" fmla="*/ 0 w 2736304"/>
                <a:gd name="connsiteY0" fmla="*/ 0 h 864096"/>
                <a:gd name="connsiteX1" fmla="*/ 2736304 w 2736304"/>
                <a:gd name="connsiteY1" fmla="*/ 0 h 864096"/>
                <a:gd name="connsiteX2" fmla="*/ 2544800 w 2736304"/>
                <a:gd name="connsiteY2" fmla="*/ 465631 h 864096"/>
                <a:gd name="connsiteX3" fmla="*/ 2736304 w 2736304"/>
                <a:gd name="connsiteY3" fmla="*/ 864096 h 864096"/>
                <a:gd name="connsiteX4" fmla="*/ 0 w 2736304"/>
                <a:gd name="connsiteY4" fmla="*/ 864096 h 864096"/>
                <a:gd name="connsiteX5" fmla="*/ 0 w 2736304"/>
                <a:gd name="connsiteY5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36304" h="864096">
                  <a:moveTo>
                    <a:pt x="0" y="0"/>
                  </a:moveTo>
                  <a:lnTo>
                    <a:pt x="2736304" y="0"/>
                  </a:lnTo>
                  <a:lnTo>
                    <a:pt x="2544800" y="465631"/>
                  </a:lnTo>
                  <a:lnTo>
                    <a:pt x="2736304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4"/>
            <p:cNvSpPr/>
            <p:nvPr/>
          </p:nvSpPr>
          <p:spPr>
            <a:xfrm>
              <a:off x="783480" y="4653136"/>
              <a:ext cx="796316" cy="648072"/>
            </a:xfrm>
            <a:custGeom>
              <a:avLst/>
              <a:gdLst/>
              <a:ahLst/>
              <a:cxnLst/>
              <a:rect l="l" t="t" r="r" b="b"/>
              <a:pathLst>
                <a:path w="796316" h="864096">
                  <a:moveTo>
                    <a:pt x="0" y="0"/>
                  </a:moveTo>
                  <a:lnTo>
                    <a:pt x="648072" y="0"/>
                  </a:lnTo>
                  <a:lnTo>
                    <a:pt x="648072" y="328277"/>
                  </a:lnTo>
                  <a:lnTo>
                    <a:pt x="796316" y="432048"/>
                  </a:lnTo>
                  <a:lnTo>
                    <a:pt x="648072" y="535818"/>
                  </a:lnTo>
                  <a:lnTo>
                    <a:pt x="648072" y="864096"/>
                  </a:lnTo>
                  <a:lnTo>
                    <a:pt x="0" y="86409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Arial" pitchFamily="34" charset="0"/>
                  <a:cs typeface="Arial" pitchFamily="34" charset="0"/>
                </a:rPr>
                <a:t>03</a:t>
              </a:r>
              <a:endParaRPr lang="zh-CN" altLang="en-US" sz="2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59544" y="5424782"/>
              <a:ext cx="576064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920314" y="0"/>
            <a:ext cx="203416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48264" y="0"/>
            <a:ext cx="203416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75658" y="1053233"/>
            <a:ext cx="6145899" cy="1079623"/>
          </a:xfrm>
          <a:prstGeom prst="roundRect">
            <a:avLst>
              <a:gd name="adj" fmla="val 31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572886" y="1182238"/>
            <a:ext cx="5882827" cy="907076"/>
          </a:xfrm>
          <a:prstGeom prst="roundRect">
            <a:avLst>
              <a:gd name="adj" fmla="val 318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509876" y="1831772"/>
            <a:ext cx="1553428" cy="501792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您的小标题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5698" y="1344368"/>
            <a:ext cx="51125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75658" y="2636912"/>
            <a:ext cx="6145899" cy="1079623"/>
          </a:xfrm>
          <a:prstGeom prst="roundRect">
            <a:avLst>
              <a:gd name="adj" fmla="val 31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572885" y="2765917"/>
            <a:ext cx="5882827" cy="907076"/>
          </a:xfrm>
          <a:prstGeom prst="roundRect">
            <a:avLst>
              <a:gd name="adj" fmla="val 318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835697" y="2928047"/>
            <a:ext cx="51125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475656" y="4220591"/>
            <a:ext cx="6145899" cy="1079623"/>
          </a:xfrm>
          <a:prstGeom prst="roundRect">
            <a:avLst>
              <a:gd name="adj" fmla="val 31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572884" y="4349596"/>
            <a:ext cx="5882827" cy="907076"/>
          </a:xfrm>
          <a:prstGeom prst="roundRect">
            <a:avLst>
              <a:gd name="adj" fmla="val 318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835696" y="4511726"/>
            <a:ext cx="51125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3"/>
          <p:cNvSpPr/>
          <p:nvPr/>
        </p:nvSpPr>
        <p:spPr>
          <a:xfrm>
            <a:off x="5509876" y="3407583"/>
            <a:ext cx="1553428" cy="501792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您的小标题</a:t>
            </a:r>
          </a:p>
        </p:txBody>
      </p:sp>
      <p:sp>
        <p:nvSpPr>
          <p:cNvPr id="25" name="椭圆 3"/>
          <p:cNvSpPr/>
          <p:nvPr/>
        </p:nvSpPr>
        <p:spPr>
          <a:xfrm>
            <a:off x="5509876" y="5012422"/>
            <a:ext cx="1553428" cy="501792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您的小标题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8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1196752"/>
            <a:ext cx="9144000" cy="13681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6600" y="1895872"/>
            <a:ext cx="2030870" cy="3744416"/>
          </a:xfrm>
          <a:custGeom>
            <a:avLst/>
            <a:gdLst/>
            <a:ahLst/>
            <a:cxnLst/>
            <a:rect l="l" t="t" r="r" b="b"/>
            <a:pathLst>
              <a:path w="2304256" h="4248472">
                <a:moveTo>
                  <a:pt x="1152128" y="0"/>
                </a:moveTo>
                <a:cubicBezTo>
                  <a:pt x="1788431" y="0"/>
                  <a:pt x="2304256" y="515825"/>
                  <a:pt x="2304256" y="1152128"/>
                </a:cubicBezTo>
                <a:cubicBezTo>
                  <a:pt x="2304256" y="1498770"/>
                  <a:pt x="2151170" y="1809656"/>
                  <a:pt x="1908212" y="2020059"/>
                </a:cubicBezTo>
                <a:lnTo>
                  <a:pt x="1908212" y="4248472"/>
                </a:lnTo>
                <a:lnTo>
                  <a:pt x="1167649" y="3876569"/>
                </a:lnTo>
                <a:lnTo>
                  <a:pt x="396044" y="4248472"/>
                </a:lnTo>
                <a:lnTo>
                  <a:pt x="396044" y="2020059"/>
                </a:lnTo>
                <a:cubicBezTo>
                  <a:pt x="153086" y="1809656"/>
                  <a:pt x="0" y="1498770"/>
                  <a:pt x="0" y="1152128"/>
                </a:cubicBezTo>
                <a:cubicBezTo>
                  <a:pt x="0" y="515825"/>
                  <a:pt x="515825" y="0"/>
                  <a:pt x="1152128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316994" y="2086266"/>
            <a:ext cx="1650082" cy="1650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1538" y="3768080"/>
            <a:ext cx="131641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3562057" y="1916832"/>
            <a:ext cx="2030870" cy="3744416"/>
          </a:xfrm>
          <a:custGeom>
            <a:avLst/>
            <a:gdLst/>
            <a:ahLst/>
            <a:cxnLst/>
            <a:rect l="l" t="t" r="r" b="b"/>
            <a:pathLst>
              <a:path w="2304256" h="4248472">
                <a:moveTo>
                  <a:pt x="1152128" y="0"/>
                </a:moveTo>
                <a:cubicBezTo>
                  <a:pt x="1788431" y="0"/>
                  <a:pt x="2304256" y="515825"/>
                  <a:pt x="2304256" y="1152128"/>
                </a:cubicBezTo>
                <a:cubicBezTo>
                  <a:pt x="2304256" y="1498770"/>
                  <a:pt x="2151170" y="1809656"/>
                  <a:pt x="1908212" y="2020059"/>
                </a:cubicBezTo>
                <a:lnTo>
                  <a:pt x="1908212" y="4248472"/>
                </a:lnTo>
                <a:lnTo>
                  <a:pt x="1167649" y="3876569"/>
                </a:lnTo>
                <a:lnTo>
                  <a:pt x="396044" y="4248472"/>
                </a:lnTo>
                <a:lnTo>
                  <a:pt x="396044" y="2020059"/>
                </a:lnTo>
                <a:cubicBezTo>
                  <a:pt x="153086" y="1809656"/>
                  <a:pt x="0" y="1498770"/>
                  <a:pt x="0" y="1152128"/>
                </a:cubicBezTo>
                <a:cubicBezTo>
                  <a:pt x="0" y="515825"/>
                  <a:pt x="515825" y="0"/>
                  <a:pt x="1152128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752451" y="2107226"/>
            <a:ext cx="1650082" cy="1650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46995" y="3789040"/>
            <a:ext cx="131641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"/>
          <p:cNvSpPr/>
          <p:nvPr/>
        </p:nvSpPr>
        <p:spPr>
          <a:xfrm>
            <a:off x="5997514" y="1916832"/>
            <a:ext cx="2030870" cy="3744416"/>
          </a:xfrm>
          <a:custGeom>
            <a:avLst/>
            <a:gdLst/>
            <a:ahLst/>
            <a:cxnLst/>
            <a:rect l="l" t="t" r="r" b="b"/>
            <a:pathLst>
              <a:path w="2304256" h="4248472">
                <a:moveTo>
                  <a:pt x="1152128" y="0"/>
                </a:moveTo>
                <a:cubicBezTo>
                  <a:pt x="1788431" y="0"/>
                  <a:pt x="2304256" y="515825"/>
                  <a:pt x="2304256" y="1152128"/>
                </a:cubicBezTo>
                <a:cubicBezTo>
                  <a:pt x="2304256" y="1498770"/>
                  <a:pt x="2151170" y="1809656"/>
                  <a:pt x="1908212" y="2020059"/>
                </a:cubicBezTo>
                <a:lnTo>
                  <a:pt x="1908212" y="4248472"/>
                </a:lnTo>
                <a:lnTo>
                  <a:pt x="1167649" y="3876569"/>
                </a:lnTo>
                <a:lnTo>
                  <a:pt x="396044" y="4248472"/>
                </a:lnTo>
                <a:lnTo>
                  <a:pt x="396044" y="2020059"/>
                </a:lnTo>
                <a:cubicBezTo>
                  <a:pt x="153086" y="1809656"/>
                  <a:pt x="0" y="1498770"/>
                  <a:pt x="0" y="1152128"/>
                </a:cubicBezTo>
                <a:cubicBezTo>
                  <a:pt x="0" y="515825"/>
                  <a:pt x="515825" y="0"/>
                  <a:pt x="1152128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87908" y="2107226"/>
            <a:ext cx="1650082" cy="16500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2452" y="3789040"/>
            <a:ext cx="131641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6223" y="126816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3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39952" y="0"/>
            <a:ext cx="864096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39523" y="112474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rPr>
              <a:t>01</a:t>
            </a:r>
            <a:endParaRPr lang="zh-CN" altLang="en-US" sz="3600" b="1" dirty="0" smtClean="0">
              <a:solidFill>
                <a:schemeClr val="bg1"/>
              </a:solidFill>
              <a:latin typeface="MS PMincho" pitchFamily="18" charset="-128"/>
              <a:ea typeface="MS PMincho" pitchFamily="18" charset="-128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15698" y="1493732"/>
            <a:ext cx="864096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175956" y="1436888"/>
            <a:ext cx="108012" cy="1080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8230" y="1308178"/>
            <a:ext cx="2029858" cy="3626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1771075"/>
            <a:ext cx="2952328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39523" y="2780928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rPr>
              <a:t>02</a:t>
            </a:r>
            <a:endParaRPr lang="zh-CN" altLang="en-US" sz="3600" b="1" dirty="0" smtClean="0">
              <a:solidFill>
                <a:schemeClr val="bg1"/>
              </a:solidFill>
              <a:latin typeface="MS PMincho" pitchFamily="18" charset="-128"/>
              <a:ea typeface="MS PMincho" pitchFamily="18" charset="-128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964206" y="3108316"/>
            <a:ext cx="864096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 flipH="1">
            <a:off x="4860032" y="3051472"/>
            <a:ext cx="108012" cy="1080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5625912" y="2922762"/>
            <a:ext cx="2029858" cy="3626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7132" y="3380825"/>
            <a:ext cx="2952328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47231" y="4365104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MS PMincho" pitchFamily="18" charset="-128"/>
                <a:ea typeface="MS PMincho" pitchFamily="18" charset="-128"/>
              </a:rPr>
              <a:t>03</a:t>
            </a:r>
            <a:endParaRPr lang="zh-CN" altLang="en-US" sz="3600" b="1" dirty="0" smtClean="0">
              <a:solidFill>
                <a:schemeClr val="bg1"/>
              </a:solidFill>
              <a:latin typeface="MS PMincho" pitchFamily="18" charset="-128"/>
              <a:ea typeface="MS PMincho" pitchFamily="18" charset="-128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323406" y="4734092"/>
            <a:ext cx="864096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183664" y="4677248"/>
            <a:ext cx="108012" cy="1080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95938" y="4548538"/>
            <a:ext cx="2029858" cy="3626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268" y="5011435"/>
            <a:ext cx="2952328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1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3765736" y="5711136"/>
            <a:ext cx="147397" cy="1156213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8" name="矩形 37"/>
          <p:cNvSpPr/>
          <p:nvPr/>
        </p:nvSpPr>
        <p:spPr>
          <a:xfrm>
            <a:off x="4412118" y="3821454"/>
            <a:ext cx="147397" cy="1156213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7" name="矩形 36"/>
          <p:cNvSpPr/>
          <p:nvPr/>
        </p:nvSpPr>
        <p:spPr>
          <a:xfrm>
            <a:off x="3870716" y="1772816"/>
            <a:ext cx="147397" cy="1156213"/>
          </a:xfrm>
          <a:prstGeom prst="rect">
            <a:avLst/>
          </a:prstGeom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6" name="矩形 35"/>
          <p:cNvSpPr/>
          <p:nvPr/>
        </p:nvSpPr>
        <p:spPr>
          <a:xfrm>
            <a:off x="2829428" y="-27384"/>
            <a:ext cx="158396" cy="964572"/>
          </a:xfrm>
          <a:prstGeom prst="rect">
            <a:avLst/>
          </a:prstGeom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" name="矩形 1"/>
          <p:cNvSpPr/>
          <p:nvPr/>
        </p:nvSpPr>
        <p:spPr>
          <a:xfrm>
            <a:off x="2646581" y="862899"/>
            <a:ext cx="1440160" cy="990110"/>
          </a:xfrm>
          <a:prstGeom prst="rect">
            <a:avLst/>
          </a:prstGeom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870717" y="964572"/>
            <a:ext cx="2448272" cy="495460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61183" y="1108588"/>
            <a:ext cx="247730" cy="2477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35394" y="1612644"/>
            <a:ext cx="2083595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39435" y="2946206"/>
            <a:ext cx="1440160" cy="99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5063571" y="3047879"/>
            <a:ext cx="2448272" cy="495460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154037" y="3191895"/>
            <a:ext cx="247730" cy="2477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28248" y="3695951"/>
            <a:ext cx="2083595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47864" y="4764568"/>
            <a:ext cx="1440160" cy="99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115616" y="4866241"/>
            <a:ext cx="2448272" cy="495460"/>
          </a:xfrm>
          <a:prstGeom prst="roundRect">
            <a:avLst>
              <a:gd name="adj" fmla="val 48891"/>
            </a:avLst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203848" y="5010257"/>
            <a:ext cx="247730" cy="2477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20253" y="5514312"/>
            <a:ext cx="2083595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9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0" y="188640"/>
            <a:ext cx="3168352" cy="6336704"/>
          </a:xfrm>
          <a:custGeom>
            <a:avLst/>
            <a:gdLst>
              <a:gd name="connsiteX0" fmla="*/ 0 w 3168352"/>
              <a:gd name="connsiteY0" fmla="*/ 0 h 6336704"/>
              <a:gd name="connsiteX1" fmla="*/ 3168352 w 3168352"/>
              <a:gd name="connsiteY1" fmla="*/ 3168352 h 6336704"/>
              <a:gd name="connsiteX2" fmla="*/ 0 w 3168352"/>
              <a:gd name="connsiteY2" fmla="*/ 6336704 h 6336704"/>
              <a:gd name="connsiteX3" fmla="*/ 91440 w 3168352"/>
              <a:gd name="connsiteY3" fmla="*/ 91440 h 6336704"/>
              <a:gd name="connsiteX0" fmla="*/ 0 w 3168352"/>
              <a:gd name="connsiteY0" fmla="*/ 0 h 6336704"/>
              <a:gd name="connsiteX1" fmla="*/ 3168352 w 3168352"/>
              <a:gd name="connsiteY1" fmla="*/ 3168352 h 6336704"/>
              <a:gd name="connsiteX2" fmla="*/ 0 w 3168352"/>
              <a:gd name="connsiteY2" fmla="*/ 6336704 h 6336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8352" h="6336704">
                <a:moveTo>
                  <a:pt x="0" y="0"/>
                </a:moveTo>
                <a:cubicBezTo>
                  <a:pt x="1749832" y="0"/>
                  <a:pt x="3168352" y="1418520"/>
                  <a:pt x="3168352" y="3168352"/>
                </a:cubicBezTo>
                <a:cubicBezTo>
                  <a:pt x="3168352" y="4918184"/>
                  <a:pt x="1749832" y="6336704"/>
                  <a:pt x="0" y="6336704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63688" y="358687"/>
            <a:ext cx="936104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267744" y="1268760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44597" y="1844824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2699792" y="630661"/>
            <a:ext cx="720080" cy="278059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63888" y="26064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63888" y="722313"/>
            <a:ext cx="33123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500170"/>
            <a:ext cx="738664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标题写在这里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99792" y="2734951"/>
            <a:ext cx="936104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02</a:t>
            </a:r>
            <a:endParaRPr lang="zh-CN" altLang="en-US" sz="24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70065" y="3688004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934623" y="4189490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>
            <a:stCxn id="12" idx="6"/>
          </p:cNvCxnSpPr>
          <p:nvPr/>
        </p:nvCxnSpPr>
        <p:spPr>
          <a:xfrm flipV="1">
            <a:off x="3635896" y="2924944"/>
            <a:ext cx="720080" cy="278059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979712" y="4780203"/>
            <a:ext cx="936104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03</a:t>
            </a:r>
            <a:endParaRPr lang="zh-CN" altLang="en-US" sz="24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907704" y="5589240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87624" y="6237312"/>
            <a:ext cx="144016" cy="144016"/>
          </a:xfrm>
          <a:prstGeom prst="ellipse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箭头连接符 18"/>
          <p:cNvCxnSpPr>
            <a:stCxn id="16" idx="6"/>
          </p:cNvCxnSpPr>
          <p:nvPr/>
        </p:nvCxnSpPr>
        <p:spPr>
          <a:xfrm flipV="1">
            <a:off x="2915816" y="4970196"/>
            <a:ext cx="720080" cy="278059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58297" y="252107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58297" y="2982741"/>
            <a:ext cx="33123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34723" y="455058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34723" y="5012248"/>
            <a:ext cx="33123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9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504204" y="3342478"/>
            <a:ext cx="1067796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987824" y="4501144"/>
            <a:ext cx="1231404" cy="512032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909019" y="1542278"/>
            <a:ext cx="1446957" cy="792088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4"/>
          <p:cNvSpPr/>
          <p:nvPr/>
        </p:nvSpPr>
        <p:spPr>
          <a:xfrm rot="19574601">
            <a:off x="609382" y="2195793"/>
            <a:ext cx="1888888" cy="3416212"/>
          </a:xfrm>
          <a:custGeom>
            <a:avLst/>
            <a:gdLst/>
            <a:ahLst/>
            <a:cxnLst/>
            <a:rect l="l" t="t" r="r" b="b"/>
            <a:pathLst>
              <a:path w="3506582" h="6341948">
                <a:moveTo>
                  <a:pt x="3240360" y="0"/>
                </a:moveTo>
                <a:cubicBezTo>
                  <a:pt x="3330025" y="0"/>
                  <a:pt x="3418839" y="3642"/>
                  <a:pt x="3506582" y="11780"/>
                </a:cubicBezTo>
                <a:cubicBezTo>
                  <a:pt x="1772732" y="148098"/>
                  <a:pt x="408933" y="1587041"/>
                  <a:pt x="408933" y="3341898"/>
                </a:cubicBezTo>
                <a:cubicBezTo>
                  <a:pt x="408933" y="4661317"/>
                  <a:pt x="1179894" y="5802148"/>
                  <a:pt x="2301104" y="6341948"/>
                </a:cubicBezTo>
                <a:cubicBezTo>
                  <a:pt x="969445" y="5939773"/>
                  <a:pt x="0" y="4703279"/>
                  <a:pt x="0" y="3240360"/>
                </a:cubicBezTo>
                <a:cubicBezTo>
                  <a:pt x="0" y="1450759"/>
                  <a:pt x="1450759" y="0"/>
                  <a:pt x="32403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11916" y="2118342"/>
            <a:ext cx="2592288" cy="2592288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14"/>
          <p:cNvSpPr/>
          <p:nvPr/>
        </p:nvSpPr>
        <p:spPr>
          <a:xfrm rot="20884470" flipH="1">
            <a:off x="1964575" y="1268524"/>
            <a:ext cx="1888888" cy="3416212"/>
          </a:xfrm>
          <a:custGeom>
            <a:avLst/>
            <a:gdLst/>
            <a:ahLst/>
            <a:cxnLst/>
            <a:rect l="l" t="t" r="r" b="b"/>
            <a:pathLst>
              <a:path w="3506582" h="6341948">
                <a:moveTo>
                  <a:pt x="3240360" y="0"/>
                </a:moveTo>
                <a:cubicBezTo>
                  <a:pt x="3330025" y="0"/>
                  <a:pt x="3418839" y="3642"/>
                  <a:pt x="3506582" y="11780"/>
                </a:cubicBezTo>
                <a:cubicBezTo>
                  <a:pt x="1772732" y="148098"/>
                  <a:pt x="408933" y="1587041"/>
                  <a:pt x="408933" y="3341898"/>
                </a:cubicBezTo>
                <a:cubicBezTo>
                  <a:pt x="408933" y="4661317"/>
                  <a:pt x="1179894" y="5802148"/>
                  <a:pt x="2301104" y="6341948"/>
                </a:cubicBezTo>
                <a:cubicBezTo>
                  <a:pt x="969445" y="5939773"/>
                  <a:pt x="0" y="4703279"/>
                  <a:pt x="0" y="3240360"/>
                </a:cubicBezTo>
                <a:cubicBezTo>
                  <a:pt x="0" y="1450759"/>
                  <a:pt x="1450759" y="0"/>
                  <a:pt x="324036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334548" y="2737331"/>
            <a:ext cx="174702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1462" y="908720"/>
            <a:ext cx="2880320" cy="489542"/>
          </a:xfrm>
          <a:custGeom>
            <a:avLst/>
            <a:gdLst>
              <a:gd name="connsiteX0" fmla="*/ 0 w 2880320"/>
              <a:gd name="connsiteY0" fmla="*/ 0 h 504056"/>
              <a:gd name="connsiteX1" fmla="*/ 2880320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0 w 2880320"/>
              <a:gd name="connsiteY4" fmla="*/ 0 h 504056"/>
              <a:gd name="connsiteX0" fmla="*/ 275771 w 2880320"/>
              <a:gd name="connsiteY0" fmla="*/ 14514 h 504056"/>
              <a:gd name="connsiteX1" fmla="*/ 2880320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275771 w 2880320"/>
              <a:gd name="connsiteY4" fmla="*/ 14514 h 504056"/>
              <a:gd name="connsiteX0" fmla="*/ 275771 w 2880320"/>
              <a:gd name="connsiteY0" fmla="*/ 14514 h 504056"/>
              <a:gd name="connsiteX1" fmla="*/ 2546492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275771 w 2880320"/>
              <a:gd name="connsiteY4" fmla="*/ 14514 h 504056"/>
              <a:gd name="connsiteX0" fmla="*/ 275771 w 2880320"/>
              <a:gd name="connsiteY0" fmla="*/ 0 h 489542"/>
              <a:gd name="connsiteX1" fmla="*/ 2677120 w 2880320"/>
              <a:gd name="connsiteY1" fmla="*/ 1 h 489542"/>
              <a:gd name="connsiteX2" fmla="*/ 2880320 w 2880320"/>
              <a:gd name="connsiteY2" fmla="*/ 489542 h 489542"/>
              <a:gd name="connsiteX3" fmla="*/ 0 w 2880320"/>
              <a:gd name="connsiteY3" fmla="*/ 489542 h 489542"/>
              <a:gd name="connsiteX4" fmla="*/ 275771 w 2880320"/>
              <a:gd name="connsiteY4" fmla="*/ 0 h 48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489542">
                <a:moveTo>
                  <a:pt x="275771" y="0"/>
                </a:moveTo>
                <a:lnTo>
                  <a:pt x="2677120" y="1"/>
                </a:lnTo>
                <a:lnTo>
                  <a:pt x="2880320" y="489542"/>
                </a:lnTo>
                <a:lnTo>
                  <a:pt x="0" y="489542"/>
                </a:lnTo>
                <a:lnTo>
                  <a:pt x="27577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5976" y="1398262"/>
            <a:ext cx="43924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8"/>
          <p:cNvSpPr/>
          <p:nvPr/>
        </p:nvSpPr>
        <p:spPr>
          <a:xfrm>
            <a:off x="4572000" y="2636912"/>
            <a:ext cx="2880320" cy="489542"/>
          </a:xfrm>
          <a:custGeom>
            <a:avLst/>
            <a:gdLst>
              <a:gd name="connsiteX0" fmla="*/ 0 w 2880320"/>
              <a:gd name="connsiteY0" fmla="*/ 0 h 504056"/>
              <a:gd name="connsiteX1" fmla="*/ 2880320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0 w 2880320"/>
              <a:gd name="connsiteY4" fmla="*/ 0 h 504056"/>
              <a:gd name="connsiteX0" fmla="*/ 275771 w 2880320"/>
              <a:gd name="connsiteY0" fmla="*/ 14514 h 504056"/>
              <a:gd name="connsiteX1" fmla="*/ 2880320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275771 w 2880320"/>
              <a:gd name="connsiteY4" fmla="*/ 14514 h 504056"/>
              <a:gd name="connsiteX0" fmla="*/ 275771 w 2880320"/>
              <a:gd name="connsiteY0" fmla="*/ 14514 h 504056"/>
              <a:gd name="connsiteX1" fmla="*/ 2546492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275771 w 2880320"/>
              <a:gd name="connsiteY4" fmla="*/ 14514 h 504056"/>
              <a:gd name="connsiteX0" fmla="*/ 275771 w 2880320"/>
              <a:gd name="connsiteY0" fmla="*/ 0 h 489542"/>
              <a:gd name="connsiteX1" fmla="*/ 2677120 w 2880320"/>
              <a:gd name="connsiteY1" fmla="*/ 1 h 489542"/>
              <a:gd name="connsiteX2" fmla="*/ 2880320 w 2880320"/>
              <a:gd name="connsiteY2" fmla="*/ 489542 h 489542"/>
              <a:gd name="connsiteX3" fmla="*/ 0 w 2880320"/>
              <a:gd name="connsiteY3" fmla="*/ 489542 h 489542"/>
              <a:gd name="connsiteX4" fmla="*/ 275771 w 2880320"/>
              <a:gd name="connsiteY4" fmla="*/ 0 h 48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489542">
                <a:moveTo>
                  <a:pt x="275771" y="0"/>
                </a:moveTo>
                <a:lnTo>
                  <a:pt x="2677120" y="1"/>
                </a:lnTo>
                <a:lnTo>
                  <a:pt x="2880320" y="489542"/>
                </a:lnTo>
                <a:lnTo>
                  <a:pt x="0" y="489542"/>
                </a:lnTo>
                <a:lnTo>
                  <a:pt x="27577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586514" y="3126454"/>
            <a:ext cx="401948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8"/>
          <p:cNvSpPr/>
          <p:nvPr/>
        </p:nvSpPr>
        <p:spPr>
          <a:xfrm>
            <a:off x="4211960" y="4307610"/>
            <a:ext cx="2880320" cy="489542"/>
          </a:xfrm>
          <a:custGeom>
            <a:avLst/>
            <a:gdLst>
              <a:gd name="connsiteX0" fmla="*/ 0 w 2880320"/>
              <a:gd name="connsiteY0" fmla="*/ 0 h 504056"/>
              <a:gd name="connsiteX1" fmla="*/ 2880320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0 w 2880320"/>
              <a:gd name="connsiteY4" fmla="*/ 0 h 504056"/>
              <a:gd name="connsiteX0" fmla="*/ 275771 w 2880320"/>
              <a:gd name="connsiteY0" fmla="*/ 14514 h 504056"/>
              <a:gd name="connsiteX1" fmla="*/ 2880320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275771 w 2880320"/>
              <a:gd name="connsiteY4" fmla="*/ 14514 h 504056"/>
              <a:gd name="connsiteX0" fmla="*/ 275771 w 2880320"/>
              <a:gd name="connsiteY0" fmla="*/ 14514 h 504056"/>
              <a:gd name="connsiteX1" fmla="*/ 2546492 w 2880320"/>
              <a:gd name="connsiteY1" fmla="*/ 0 h 504056"/>
              <a:gd name="connsiteX2" fmla="*/ 2880320 w 2880320"/>
              <a:gd name="connsiteY2" fmla="*/ 504056 h 504056"/>
              <a:gd name="connsiteX3" fmla="*/ 0 w 2880320"/>
              <a:gd name="connsiteY3" fmla="*/ 504056 h 504056"/>
              <a:gd name="connsiteX4" fmla="*/ 275771 w 2880320"/>
              <a:gd name="connsiteY4" fmla="*/ 14514 h 504056"/>
              <a:gd name="connsiteX0" fmla="*/ 275771 w 2880320"/>
              <a:gd name="connsiteY0" fmla="*/ 0 h 489542"/>
              <a:gd name="connsiteX1" fmla="*/ 2677120 w 2880320"/>
              <a:gd name="connsiteY1" fmla="*/ 1 h 489542"/>
              <a:gd name="connsiteX2" fmla="*/ 2880320 w 2880320"/>
              <a:gd name="connsiteY2" fmla="*/ 489542 h 489542"/>
              <a:gd name="connsiteX3" fmla="*/ 0 w 2880320"/>
              <a:gd name="connsiteY3" fmla="*/ 489542 h 489542"/>
              <a:gd name="connsiteX4" fmla="*/ 275771 w 2880320"/>
              <a:gd name="connsiteY4" fmla="*/ 0 h 48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0" h="489542">
                <a:moveTo>
                  <a:pt x="275771" y="0"/>
                </a:moveTo>
                <a:lnTo>
                  <a:pt x="2677120" y="1"/>
                </a:lnTo>
                <a:lnTo>
                  <a:pt x="2880320" y="489542"/>
                </a:lnTo>
                <a:lnTo>
                  <a:pt x="0" y="489542"/>
                </a:lnTo>
                <a:lnTo>
                  <a:pt x="27577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您的小标题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226474" y="4797152"/>
            <a:ext cx="401948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9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611560" y="-125152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1115616" y="1329500"/>
            <a:ext cx="7272808" cy="1227892"/>
            <a:chOff x="1043608" y="1120988"/>
            <a:chExt cx="7272808" cy="1227892"/>
          </a:xfrm>
        </p:grpSpPr>
        <p:sp>
          <p:nvSpPr>
            <p:cNvPr id="56" name="TextBox 55"/>
            <p:cNvSpPr txBox="1"/>
            <p:nvPr/>
          </p:nvSpPr>
          <p:spPr>
            <a:xfrm>
              <a:off x="1043608" y="1120988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5400" b="1" dirty="0" smtClean="0">
                  <a:solidFill>
                    <a:srgbClr val="9BBB59">
                      <a:lumMod val="75000"/>
                    </a:srgbClr>
                  </a:solidFill>
                  <a:latin typeface="Arial" pitchFamily="34" charset="0"/>
                  <a:ea typeface="微软雅黑"/>
                  <a:cs typeface="Arial" pitchFamily="34" charset="0"/>
                </a:rPr>
                <a:t>01</a:t>
              </a:r>
              <a:endParaRPr lang="zh-CN" altLang="en-US" sz="5400" b="1" dirty="0">
                <a:solidFill>
                  <a:srgbClr val="9BBB59">
                    <a:lumMod val="75000"/>
                  </a:srgbClr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 flipH="1">
              <a:off x="1802149" y="1120988"/>
              <a:ext cx="648072" cy="108012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450221" y="1536350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450221" y="11977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srgbClr val="9BBB59">
                      <a:lumMod val="75000"/>
                    </a:srgbClr>
                  </a:solidFill>
                  <a:latin typeface="Calibri"/>
                  <a:ea typeface="微软雅黑"/>
                </a:rPr>
                <a:t>您的标题写在这里</a:t>
              </a:r>
              <a:endParaRPr lang="zh-CN" altLang="en-US" sz="1600" b="1" dirty="0">
                <a:solidFill>
                  <a:srgbClr val="9BBB59">
                    <a:lumMod val="75000"/>
                  </a:srgbClr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15616" y="2845424"/>
            <a:ext cx="7272808" cy="1227892"/>
            <a:chOff x="1043608" y="1120988"/>
            <a:chExt cx="7272808" cy="1227892"/>
          </a:xfrm>
        </p:grpSpPr>
        <p:sp>
          <p:nvSpPr>
            <p:cNvPr id="61" name="TextBox 60"/>
            <p:cNvSpPr txBox="1"/>
            <p:nvPr/>
          </p:nvSpPr>
          <p:spPr>
            <a:xfrm>
              <a:off x="1043608" y="1120988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 b="1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rgbClr val="9BBB59">
                      <a:lumMod val="75000"/>
                    </a:srgbClr>
                  </a:solidFill>
                  <a:ea typeface="微软雅黑"/>
                </a:rPr>
                <a:t>02</a:t>
              </a:r>
              <a:endParaRPr lang="zh-CN" altLang="en-US" dirty="0">
                <a:solidFill>
                  <a:srgbClr val="9BBB59">
                    <a:lumMod val="75000"/>
                  </a:srgbClr>
                </a:solidFill>
                <a:ea typeface="微软雅黑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1802149" y="1120988"/>
              <a:ext cx="648072" cy="108012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2450221" y="1536350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450221" y="11977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3">
                      <a:lumMod val="75000"/>
                    </a:schemeClr>
                  </a:solidFill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rgbClr val="9BBB59">
                      <a:lumMod val="75000"/>
                    </a:srgbClr>
                  </a:solidFill>
                  <a:latin typeface="Calibri"/>
                  <a:ea typeface="微软雅黑"/>
                </a:rPr>
                <a:t>您的标题写在这里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15616" y="4361348"/>
            <a:ext cx="7272808" cy="1227892"/>
            <a:chOff x="1043608" y="1120988"/>
            <a:chExt cx="7272808" cy="1227892"/>
          </a:xfrm>
        </p:grpSpPr>
        <p:sp>
          <p:nvSpPr>
            <p:cNvPr id="66" name="TextBox 65"/>
            <p:cNvSpPr txBox="1"/>
            <p:nvPr/>
          </p:nvSpPr>
          <p:spPr>
            <a:xfrm>
              <a:off x="1043608" y="1120988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 b="1">
                  <a:solidFill>
                    <a:schemeClr val="accent3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rgbClr val="9BBB59">
                      <a:lumMod val="75000"/>
                    </a:srgbClr>
                  </a:solidFill>
                  <a:ea typeface="微软雅黑"/>
                </a:rPr>
                <a:t>03</a:t>
              </a:r>
              <a:endParaRPr lang="zh-CN" altLang="en-US" dirty="0">
                <a:solidFill>
                  <a:srgbClr val="9BBB59">
                    <a:lumMod val="75000"/>
                  </a:srgbClr>
                </a:solidFill>
                <a:ea typeface="微软雅黑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1802149" y="1120988"/>
              <a:ext cx="648072" cy="108012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2450221" y="1536350"/>
              <a:ext cx="586619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。您的内容打在这里，或者通过复制您的文本后，在此框中选择粘贴，并选择只保留文字。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450221" y="11977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3">
                      <a:lumMod val="75000"/>
                    </a:schemeClr>
                  </a:solidFill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rgbClr val="9BBB59">
                      <a:lumMod val="75000"/>
                    </a:srgbClr>
                  </a:solidFill>
                  <a:latin typeface="Calibri"/>
                  <a:ea typeface="微软雅黑"/>
                </a:rPr>
                <a:t>您的标题写在这里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246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>
            <a:off x="3119283" y="1436222"/>
            <a:ext cx="84565" cy="192578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2" name="圆角矩形 1"/>
          <p:cNvSpPr/>
          <p:nvPr/>
        </p:nvSpPr>
        <p:spPr>
          <a:xfrm>
            <a:off x="1066909" y="1628800"/>
            <a:ext cx="6912768" cy="4132094"/>
          </a:xfrm>
          <a:prstGeom prst="roundRect">
            <a:avLst>
              <a:gd name="adj" fmla="val 5329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12700">
            <a:solidFill>
              <a:schemeClr val="bg2">
                <a:lumMod val="9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/>
        </p:nvSpPr>
        <p:spPr>
          <a:xfrm rot="5400000">
            <a:off x="490991" y="2480338"/>
            <a:ext cx="3672408" cy="1584176"/>
          </a:xfrm>
          <a:prstGeom prst="homePlate">
            <a:avLst/>
          </a:prstGeom>
          <a:gradFill flip="none" rotWithShape="1">
            <a:gsLst>
              <a:gs pos="100000">
                <a:srgbClr val="FFC000"/>
              </a:gs>
              <a:gs pos="7000">
                <a:srgbClr val="FB4B05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直角三角形 8"/>
          <p:cNvSpPr/>
          <p:nvPr/>
        </p:nvSpPr>
        <p:spPr>
          <a:xfrm>
            <a:off x="5279523" y="1436222"/>
            <a:ext cx="84565" cy="192578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rot="5400000">
            <a:off x="2651231" y="2480338"/>
            <a:ext cx="3672408" cy="1584176"/>
          </a:xfrm>
          <a:prstGeom prst="homePlate">
            <a:avLst/>
          </a:prstGeom>
          <a:gradFill flip="none" rotWithShape="1">
            <a:gsLst>
              <a:gs pos="100000">
                <a:srgbClr val="BED016"/>
              </a:gs>
              <a:gs pos="0">
                <a:srgbClr val="8CA414"/>
              </a:gs>
            </a:gsLst>
            <a:lin ang="108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直角三角形 10"/>
          <p:cNvSpPr/>
          <p:nvPr/>
        </p:nvSpPr>
        <p:spPr>
          <a:xfrm>
            <a:off x="7439763" y="1436222"/>
            <a:ext cx="84565" cy="192578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rot="5400000">
            <a:off x="4811471" y="2480338"/>
            <a:ext cx="3672408" cy="1584176"/>
          </a:xfrm>
          <a:prstGeom prst="homePlate">
            <a:avLst/>
          </a:prstGeom>
          <a:gradFill flip="none" rotWithShape="1">
            <a:gsLst>
              <a:gs pos="100000">
                <a:schemeClr val="accent5">
                  <a:lumMod val="60000"/>
                  <a:lumOff val="40000"/>
                </a:schemeClr>
              </a:gs>
              <a:gs pos="0">
                <a:schemeClr val="accent5">
                  <a:lumMod val="75000"/>
                </a:schemeClr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燕尾形 6"/>
          <p:cNvSpPr/>
          <p:nvPr/>
        </p:nvSpPr>
        <p:spPr>
          <a:xfrm>
            <a:off x="3203848" y="2882249"/>
            <a:ext cx="144016" cy="258719"/>
          </a:xfrm>
          <a:prstGeom prst="chevr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3378097" y="2882248"/>
            <a:ext cx="144016" cy="258719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5367608" y="2882248"/>
            <a:ext cx="144016" cy="258719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5541857" y="2882247"/>
            <a:ext cx="144016" cy="258719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39377" y="2063692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13571" y="2567748"/>
            <a:ext cx="1346261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7894" y="2049592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62088" y="2553648"/>
            <a:ext cx="1346261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48134" y="2035492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22328" y="2539548"/>
            <a:ext cx="1346261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23728" y="5157192"/>
            <a:ext cx="389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  <a:ea typeface="微软雅黑" pitchFamily="34" charset="-122"/>
              </a:rPr>
              <a:t>1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0788" y="5157191"/>
            <a:ext cx="389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  <a:ea typeface="微软雅黑" pitchFamily="34" charset="-122"/>
              </a:rPr>
              <a:t>2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1028" y="5157191"/>
            <a:ext cx="389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  <a:ea typeface="微软雅黑" pitchFamily="34" charset="-122"/>
              </a:rPr>
              <a:t>3</a:t>
            </a:r>
            <a:endParaRPr lang="zh-CN" altLang="en-US" sz="3200" b="1" dirty="0">
              <a:solidFill>
                <a:schemeClr val="accent5">
                  <a:lumMod val="75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90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1043608" y="3606997"/>
            <a:ext cx="2046339" cy="1700098"/>
            <a:chOff x="1259632" y="3466920"/>
            <a:chExt cx="2046339" cy="1700098"/>
          </a:xfrm>
        </p:grpSpPr>
        <p:grpSp>
          <p:nvGrpSpPr>
            <p:cNvPr id="19" name="组合 18"/>
            <p:cNvGrpSpPr/>
            <p:nvPr/>
          </p:nvGrpSpPr>
          <p:grpSpPr>
            <a:xfrm>
              <a:off x="1750147" y="3466920"/>
              <a:ext cx="1089372" cy="1113878"/>
              <a:chOff x="3133055" y="1546405"/>
              <a:chExt cx="1559482" cy="1594563"/>
            </a:xfrm>
          </p:grpSpPr>
          <p:sp>
            <p:nvSpPr>
              <p:cNvPr id="21" name="椭圆 20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233954" y="1783285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椭圆 1"/>
            <p:cNvSpPr/>
            <p:nvPr/>
          </p:nvSpPr>
          <p:spPr>
            <a:xfrm>
              <a:off x="1259632" y="4143848"/>
              <a:ext cx="2046339" cy="1023170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625141" y="4008999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52219" y="2272933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68" name="直接连接符 7167"/>
          <p:cNvCxnSpPr/>
          <p:nvPr/>
        </p:nvCxnSpPr>
        <p:spPr>
          <a:xfrm>
            <a:off x="1187624" y="3447321"/>
            <a:ext cx="18002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1" name="直接连接符 7170"/>
          <p:cNvCxnSpPr/>
          <p:nvPr/>
        </p:nvCxnSpPr>
        <p:spPr>
          <a:xfrm>
            <a:off x="2066777" y="3447321"/>
            <a:ext cx="0" cy="15146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512827" y="1628800"/>
            <a:ext cx="2046339" cy="1632128"/>
            <a:chOff x="3461765" y="1988840"/>
            <a:chExt cx="2046339" cy="1632128"/>
          </a:xfrm>
        </p:grpSpPr>
        <p:sp>
          <p:nvSpPr>
            <p:cNvPr id="2" name="椭圆 1"/>
            <p:cNvSpPr/>
            <p:nvPr/>
          </p:nvSpPr>
          <p:spPr>
            <a:xfrm>
              <a:off x="3461765" y="2597798"/>
              <a:ext cx="2046339" cy="1023170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963266" y="1988840"/>
              <a:ext cx="1058262" cy="1082067"/>
              <a:chOff x="2327789" y="2962300"/>
              <a:chExt cx="1079944" cy="1104237"/>
            </a:xfrm>
          </p:grpSpPr>
          <p:sp>
            <p:nvSpPr>
              <p:cNvPr id="11" name="椭圆 10"/>
              <p:cNvSpPr/>
              <p:nvPr/>
            </p:nvSpPr>
            <p:spPr bwMode="auto">
              <a:xfrm rot="1267204">
                <a:off x="2327789" y="2962300"/>
                <a:ext cx="1079944" cy="107994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srgbClr val="59672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 bwMode="auto">
              <a:xfrm rot="2140418">
                <a:off x="2491573" y="3009362"/>
                <a:ext cx="889716" cy="81579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409625" y="3126340"/>
                <a:ext cx="940198" cy="940197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4094360" y="2037703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21438" y="3836028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635896" y="3758997"/>
            <a:ext cx="180020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540496" y="3295861"/>
            <a:ext cx="14686" cy="46313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5982045" y="3818852"/>
            <a:ext cx="2046339" cy="1694441"/>
            <a:chOff x="4089868" y="4788437"/>
            <a:chExt cx="2046339" cy="1694441"/>
          </a:xfrm>
        </p:grpSpPr>
        <p:grpSp>
          <p:nvGrpSpPr>
            <p:cNvPr id="14" name="组合 13"/>
            <p:cNvGrpSpPr/>
            <p:nvPr/>
          </p:nvGrpSpPr>
          <p:grpSpPr>
            <a:xfrm>
              <a:off x="4560277" y="4788437"/>
              <a:ext cx="1111769" cy="1136779"/>
              <a:chOff x="3116611" y="1546405"/>
              <a:chExt cx="1559482" cy="1594563"/>
            </a:xfrm>
          </p:grpSpPr>
          <p:sp>
            <p:nvSpPr>
              <p:cNvPr id="16" name="椭圆 15"/>
              <p:cNvSpPr/>
              <p:nvPr/>
            </p:nvSpPr>
            <p:spPr bwMode="auto">
              <a:xfrm rot="1267204">
                <a:off x="3116611" y="1546405"/>
                <a:ext cx="1559482" cy="1559486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rgbClr val="1E54CC"/>
                </a:solidFill>
              </a:ln>
              <a:effectLst>
                <a:outerShdw blurRad="50800" dist="38100" dir="5400000" algn="t" rotWithShape="0">
                  <a:schemeClr val="tx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233954" y="1783285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椭圆 1"/>
            <p:cNvSpPr/>
            <p:nvPr/>
          </p:nvSpPr>
          <p:spPr>
            <a:xfrm>
              <a:off x="4089868" y="5459708"/>
              <a:ext cx="2046339" cy="1023170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AE6F4"/>
                </a:gs>
                <a:gs pos="44000">
                  <a:srgbClr val="72AAE8"/>
                </a:gs>
                <a:gs pos="82000">
                  <a:srgbClr val="1947AF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1E54CC"/>
              </a:solidFill>
            </a:ln>
            <a:effectLst>
              <a:outerShdw blurRad="50800" dist="38100" dir="5400000" algn="t" rotWithShape="0">
                <a:schemeClr val="tx2">
                  <a:lumMod val="75000"/>
                </a:scheme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563578" y="4177079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90656" y="2488957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105114" y="3645673"/>
            <a:ext cx="1800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05214" y="3645673"/>
            <a:ext cx="0" cy="15146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420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5" name="直接连接符 6144"/>
          <p:cNvCxnSpPr/>
          <p:nvPr/>
        </p:nvCxnSpPr>
        <p:spPr>
          <a:xfrm>
            <a:off x="2928897" y="2421063"/>
            <a:ext cx="2147159" cy="35902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68091" y="1244884"/>
            <a:ext cx="2451782" cy="2451782"/>
            <a:chOff x="1424137" y="1485661"/>
            <a:chExt cx="1494588" cy="1494588"/>
          </a:xfrm>
        </p:grpSpPr>
        <p:grpSp>
          <p:nvGrpSpPr>
            <p:cNvPr id="11" name="组合 10"/>
            <p:cNvGrpSpPr/>
            <p:nvPr/>
          </p:nvGrpSpPr>
          <p:grpSpPr>
            <a:xfrm>
              <a:off x="1424137" y="1485661"/>
              <a:ext cx="1494588" cy="1494588"/>
              <a:chOff x="2113308" y="1547885"/>
              <a:chExt cx="1494588" cy="1494588"/>
            </a:xfrm>
          </p:grpSpPr>
          <p:sp>
            <p:nvSpPr>
              <p:cNvPr id="14" name="椭圆 13"/>
              <p:cNvSpPr/>
              <p:nvPr/>
            </p:nvSpPr>
            <p:spPr bwMode="auto">
              <a:xfrm rot="1267204">
                <a:off x="2289712" y="1720190"/>
                <a:ext cx="1089372" cy="1089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 bwMode="auto">
              <a:xfrm rot="2140418">
                <a:off x="2442859" y="1767663"/>
                <a:ext cx="897483" cy="8229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360195" y="1885662"/>
                <a:ext cx="948406" cy="948406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环形箭头 16"/>
              <p:cNvSpPr/>
              <p:nvPr/>
            </p:nvSpPr>
            <p:spPr>
              <a:xfrm>
                <a:off x="2113308" y="1547885"/>
                <a:ext cx="1494588" cy="1494588"/>
              </a:xfrm>
              <a:prstGeom prst="circularArrow">
                <a:avLst>
                  <a:gd name="adj1" fmla="val 2441"/>
                  <a:gd name="adj2" fmla="val 684073"/>
                  <a:gd name="adj3" fmla="val 20457681"/>
                  <a:gd name="adj4" fmla="val 5766077"/>
                  <a:gd name="adj5" fmla="val 5708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702999" y="1764741"/>
              <a:ext cx="889403" cy="8894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accent6">
                  <a:lumMod val="50000"/>
                  <a:alpha val="7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47" name="组合 6146"/>
          <p:cNvGrpSpPr/>
          <p:nvPr/>
        </p:nvGrpSpPr>
        <p:grpSpPr>
          <a:xfrm>
            <a:off x="4932041" y="2231036"/>
            <a:ext cx="3456383" cy="1094969"/>
            <a:chOff x="4932041" y="2231036"/>
            <a:chExt cx="3456383" cy="1094969"/>
          </a:xfrm>
        </p:grpSpPr>
        <p:sp>
          <p:nvSpPr>
            <p:cNvPr id="29" name="圆角矩形 28"/>
            <p:cNvSpPr/>
            <p:nvPr/>
          </p:nvSpPr>
          <p:spPr>
            <a:xfrm>
              <a:off x="5367312" y="2492896"/>
              <a:ext cx="3021112" cy="833109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12700">
              <a:solidFill>
                <a:schemeClr val="bg2">
                  <a:lumMod val="9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932041" y="2231036"/>
              <a:ext cx="2304256" cy="436332"/>
              <a:chOff x="1835696" y="1569766"/>
              <a:chExt cx="5473863" cy="59347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835696" y="1600154"/>
                <a:ext cx="5472607" cy="563091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836952" y="1569766"/>
                <a:ext cx="5472607" cy="56309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">
                    <a:srgbClr val="FFFF00"/>
                  </a:gs>
                  <a:gs pos="14000">
                    <a:srgbClr val="FFC000"/>
                  </a:gs>
                  <a:gs pos="98333">
                    <a:srgbClr val="FFC000"/>
                  </a:gs>
                  <a:gs pos="93000">
                    <a:srgbClr val="FFFF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836951" y="1569766"/>
                <a:ext cx="5472608" cy="5630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rgbClr val="FA4006"/>
                  </a:gs>
                  <a:gs pos="100000">
                    <a:schemeClr val="bg1">
                      <a:alpha val="0"/>
                    </a:schemeClr>
                  </a:gs>
                  <a:gs pos="100000">
                    <a:srgbClr val="FFC000">
                      <a:alpha val="0"/>
                    </a:srgbClr>
                  </a:gs>
                </a:gsLst>
                <a:path path="rect">
                  <a:fillToRect l="100000" b="100000"/>
                </a:path>
                <a:tileRect t="-100000" r="-100000"/>
              </a:gra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836952" y="1569766"/>
                <a:ext cx="5472607" cy="5630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5D26F"/>
                  </a:gs>
                  <a:gs pos="100000">
                    <a:schemeClr val="bg1">
                      <a:alpha val="0"/>
                    </a:schemeClr>
                  </a:gs>
                  <a:gs pos="55000">
                    <a:srgbClr val="FFC000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944072" y="2282455"/>
              <a:ext cx="299865" cy="299865"/>
              <a:chOff x="4252755" y="2619972"/>
              <a:chExt cx="409163" cy="409163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4252755" y="2619972"/>
                <a:ext cx="409163" cy="4091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 rot="1267204">
                <a:off x="4309455" y="2671937"/>
                <a:ext cx="301040" cy="301040"/>
                <a:chOff x="3518404" y="1580443"/>
                <a:chExt cx="1276350" cy="1276350"/>
              </a:xfrm>
            </p:grpSpPr>
            <p:sp>
              <p:nvSpPr>
                <p:cNvPr id="38" name="椭圆 37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7000">
                      <a:schemeClr val="accent6"/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9" name="椭圆 38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cxnSp>
        <p:nvCxnSpPr>
          <p:cNvPr id="44" name="直接连接符 43"/>
          <p:cNvCxnSpPr>
            <a:endCxn id="55" idx="4"/>
          </p:cNvCxnSpPr>
          <p:nvPr/>
        </p:nvCxnSpPr>
        <p:spPr>
          <a:xfrm>
            <a:off x="2771800" y="3068960"/>
            <a:ext cx="1564606" cy="789486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4212224" y="3630175"/>
            <a:ext cx="3456383" cy="1094969"/>
            <a:chOff x="4932041" y="2231036"/>
            <a:chExt cx="3456383" cy="1094969"/>
          </a:xfrm>
        </p:grpSpPr>
        <p:sp>
          <p:nvSpPr>
            <p:cNvPr id="48" name="圆角矩形 47"/>
            <p:cNvSpPr/>
            <p:nvPr/>
          </p:nvSpPr>
          <p:spPr>
            <a:xfrm>
              <a:off x="5367312" y="2492896"/>
              <a:ext cx="3021112" cy="833109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12700">
              <a:solidFill>
                <a:schemeClr val="bg2">
                  <a:lumMod val="9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932041" y="2231036"/>
              <a:ext cx="2304256" cy="436332"/>
              <a:chOff x="1835696" y="1569766"/>
              <a:chExt cx="5473863" cy="593479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1835696" y="1600154"/>
                <a:ext cx="5472607" cy="563091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1836952" y="1569766"/>
                <a:ext cx="5472607" cy="56309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">
                    <a:srgbClr val="FFFF00"/>
                  </a:gs>
                  <a:gs pos="14000">
                    <a:srgbClr val="FFC000"/>
                  </a:gs>
                  <a:gs pos="98333">
                    <a:srgbClr val="FFC000"/>
                  </a:gs>
                  <a:gs pos="93000">
                    <a:srgbClr val="FFFF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1836951" y="1569766"/>
                <a:ext cx="5472608" cy="5630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rgbClr val="FA4006"/>
                  </a:gs>
                  <a:gs pos="100000">
                    <a:schemeClr val="bg1">
                      <a:alpha val="0"/>
                    </a:schemeClr>
                  </a:gs>
                  <a:gs pos="100000">
                    <a:srgbClr val="FFC000">
                      <a:alpha val="0"/>
                    </a:srgbClr>
                  </a:gs>
                </a:gsLst>
                <a:path path="rect">
                  <a:fillToRect l="100000" b="100000"/>
                </a:path>
                <a:tileRect t="-100000" r="-100000"/>
              </a:gra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圆角矩形 58"/>
              <p:cNvSpPr/>
              <p:nvPr/>
            </p:nvSpPr>
            <p:spPr>
              <a:xfrm>
                <a:off x="1836952" y="1569766"/>
                <a:ext cx="5472607" cy="5630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5D26F"/>
                  </a:gs>
                  <a:gs pos="100000">
                    <a:schemeClr val="bg1">
                      <a:alpha val="0"/>
                    </a:schemeClr>
                  </a:gs>
                  <a:gs pos="55000">
                    <a:srgbClr val="FFC000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944072" y="2282455"/>
              <a:ext cx="299865" cy="299865"/>
              <a:chOff x="4252755" y="2619972"/>
              <a:chExt cx="409163" cy="409163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4252755" y="2619972"/>
                <a:ext cx="409163" cy="4091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 rot="1267204">
                <a:off x="4309455" y="2671937"/>
                <a:ext cx="301040" cy="301040"/>
                <a:chOff x="3518404" y="1580443"/>
                <a:chExt cx="1276350" cy="1276350"/>
              </a:xfrm>
            </p:grpSpPr>
            <p:sp>
              <p:nvSpPr>
                <p:cNvPr id="53" name="椭圆 52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7000">
                      <a:schemeClr val="accent6"/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4" name="椭圆 53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5" name="椭圆 54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cxnSp>
        <p:nvCxnSpPr>
          <p:cNvPr id="64" name="直接连接符 63"/>
          <p:cNvCxnSpPr/>
          <p:nvPr/>
        </p:nvCxnSpPr>
        <p:spPr>
          <a:xfrm>
            <a:off x="2272525" y="3354787"/>
            <a:ext cx="963931" cy="1874413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3077622" y="5013176"/>
            <a:ext cx="3456383" cy="1094969"/>
            <a:chOff x="4932041" y="2231036"/>
            <a:chExt cx="3456383" cy="1094969"/>
          </a:xfrm>
        </p:grpSpPr>
        <p:sp>
          <p:nvSpPr>
            <p:cNvPr id="67" name="圆角矩形 66"/>
            <p:cNvSpPr/>
            <p:nvPr/>
          </p:nvSpPr>
          <p:spPr>
            <a:xfrm>
              <a:off x="5367312" y="2492896"/>
              <a:ext cx="3021112" cy="833109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12700">
              <a:solidFill>
                <a:schemeClr val="bg2">
                  <a:lumMod val="9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932041" y="2231036"/>
              <a:ext cx="2304256" cy="436332"/>
              <a:chOff x="1835696" y="1569766"/>
              <a:chExt cx="5473863" cy="593479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1835696" y="1600154"/>
                <a:ext cx="5472607" cy="563091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1836952" y="1569766"/>
                <a:ext cx="5472607" cy="56309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">
                    <a:srgbClr val="FFFF00"/>
                  </a:gs>
                  <a:gs pos="14000">
                    <a:srgbClr val="FFC000"/>
                  </a:gs>
                  <a:gs pos="98333">
                    <a:srgbClr val="FFC000"/>
                  </a:gs>
                  <a:gs pos="93000">
                    <a:srgbClr val="FFFF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1836951" y="1569766"/>
                <a:ext cx="5472608" cy="5630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rgbClr val="FA4006"/>
                  </a:gs>
                  <a:gs pos="100000">
                    <a:schemeClr val="bg1">
                      <a:alpha val="0"/>
                    </a:schemeClr>
                  </a:gs>
                  <a:gs pos="100000">
                    <a:srgbClr val="FFC000">
                      <a:alpha val="0"/>
                    </a:srgbClr>
                  </a:gs>
                </a:gsLst>
                <a:path path="rect">
                  <a:fillToRect l="100000" b="100000"/>
                </a:path>
                <a:tileRect t="-100000" r="-100000"/>
              </a:gra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1836952" y="1569766"/>
                <a:ext cx="5472607" cy="5630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5D26F"/>
                  </a:gs>
                  <a:gs pos="100000">
                    <a:schemeClr val="bg1">
                      <a:alpha val="0"/>
                    </a:schemeClr>
                  </a:gs>
                  <a:gs pos="55000">
                    <a:srgbClr val="FFC000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4944072" y="2282455"/>
              <a:ext cx="299865" cy="299865"/>
              <a:chOff x="4252755" y="2619972"/>
              <a:chExt cx="409163" cy="40916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252755" y="2619972"/>
                <a:ext cx="409163" cy="4091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 rot="1267204">
                <a:off x="4309455" y="2671937"/>
                <a:ext cx="301040" cy="301040"/>
                <a:chOff x="3518404" y="1580443"/>
                <a:chExt cx="1276350" cy="1276350"/>
              </a:xfrm>
            </p:grpSpPr>
            <p:sp>
              <p:nvSpPr>
                <p:cNvPr id="72" name="椭圆 71"/>
                <p:cNvSpPr/>
                <p:nvPr/>
              </p:nvSpPr>
              <p:spPr bwMode="auto">
                <a:xfrm>
                  <a:off x="3518404" y="1580443"/>
                  <a:ext cx="1276350" cy="127635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7000">
                      <a:schemeClr val="accent6"/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3" name="椭圆 72"/>
                <p:cNvSpPr/>
                <p:nvPr/>
              </p:nvSpPr>
              <p:spPr bwMode="auto">
                <a:xfrm rot="20122633">
                  <a:off x="3974016" y="2569456"/>
                  <a:ext cx="774700" cy="2667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 bwMode="auto">
                <a:xfrm rot="912585">
                  <a:off x="3692475" y="1631589"/>
                  <a:ext cx="838059" cy="8380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79" name="TextBox 78"/>
          <p:cNvSpPr txBox="1"/>
          <p:nvPr/>
        </p:nvSpPr>
        <p:spPr>
          <a:xfrm>
            <a:off x="5382165" y="2253378"/>
            <a:ext cx="1710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661901" y="3673780"/>
            <a:ext cx="1710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63888" y="5063860"/>
            <a:ext cx="1710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421005" y="2722892"/>
            <a:ext cx="284746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2136" y="4102603"/>
            <a:ext cx="284746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563888" y="5496768"/>
            <a:ext cx="284746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 Box 39"/>
          <p:cNvSpPr txBox="1">
            <a:spLocks noChangeArrowheads="1"/>
          </p:cNvSpPr>
          <p:nvPr/>
        </p:nvSpPr>
        <p:spPr bwMode="auto">
          <a:xfrm>
            <a:off x="1598668" y="2132856"/>
            <a:ext cx="1101124" cy="63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49708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/>
              <a:t>单击此处添加标题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636278" y="1556792"/>
            <a:ext cx="2232248" cy="4032448"/>
          </a:xfrm>
          <a:custGeom>
            <a:avLst/>
            <a:gdLst/>
            <a:ahLst/>
            <a:cxnLst/>
            <a:rect l="l" t="t" r="r" b="b"/>
            <a:pathLst>
              <a:path w="2232248" h="4032448">
                <a:moveTo>
                  <a:pt x="0" y="0"/>
                </a:moveTo>
                <a:lnTo>
                  <a:pt x="1365862" y="0"/>
                </a:lnTo>
                <a:lnTo>
                  <a:pt x="2232248" y="1121503"/>
                </a:lnTo>
                <a:lnTo>
                  <a:pt x="2232248" y="4032448"/>
                </a:lnTo>
                <a:lnTo>
                  <a:pt x="0" y="4032448"/>
                </a:lnTo>
                <a:close/>
              </a:path>
            </a:pathLst>
          </a:custGeom>
          <a:gradFill flip="none" rotWithShape="1">
            <a:gsLst>
              <a:gs pos="33000">
                <a:srgbClr val="537816"/>
              </a:gs>
              <a:gs pos="100000">
                <a:srgbClr val="BED016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8"/>
          <p:cNvSpPr/>
          <p:nvPr/>
        </p:nvSpPr>
        <p:spPr>
          <a:xfrm>
            <a:off x="696070" y="1664804"/>
            <a:ext cx="2112664" cy="3816424"/>
          </a:xfrm>
          <a:custGeom>
            <a:avLst/>
            <a:gdLst/>
            <a:ahLst/>
            <a:cxnLst/>
            <a:rect l="l" t="t" r="r" b="b"/>
            <a:pathLst>
              <a:path w="2232248" h="4032448">
                <a:moveTo>
                  <a:pt x="0" y="0"/>
                </a:moveTo>
                <a:lnTo>
                  <a:pt x="1365862" y="0"/>
                </a:lnTo>
                <a:lnTo>
                  <a:pt x="2232248" y="1121503"/>
                </a:lnTo>
                <a:lnTo>
                  <a:pt x="2232248" y="4032448"/>
                </a:lnTo>
                <a:lnTo>
                  <a:pt x="0" y="403244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3129230">
            <a:off x="1273919" y="1955967"/>
            <a:ext cx="1300357" cy="1231918"/>
          </a:xfrm>
          <a:prstGeom prst="rect">
            <a:avLst/>
          </a:prstGeom>
          <a:gradFill flip="none" rotWithShape="1">
            <a:gsLst>
              <a:gs pos="2000">
                <a:srgbClr val="BED016"/>
              </a:gs>
              <a:gs pos="100000">
                <a:srgbClr val="88BE28"/>
              </a:gs>
            </a:gsLst>
            <a:lin ang="108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3129230">
            <a:off x="1243809" y="1968996"/>
            <a:ext cx="1300357" cy="1231918"/>
          </a:xfrm>
          <a:prstGeom prst="rect">
            <a:avLst/>
          </a:prstGeom>
          <a:gradFill flip="none" rotWithShape="1">
            <a:gsLst>
              <a:gs pos="2000">
                <a:srgbClr val="88BE28"/>
              </a:gs>
              <a:gs pos="84000">
                <a:srgbClr val="BFE37D">
                  <a:alpha val="0"/>
                </a:srgbClr>
              </a:gs>
            </a:gsLst>
            <a:lin ang="16200000" scaled="1"/>
            <a:tileRect/>
          </a:gradFill>
          <a:ln>
            <a:solidFill>
              <a:srgbClr val="BED016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332850" y="2420888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3000" y="3623826"/>
            <a:ext cx="202911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88215" y="1556792"/>
            <a:ext cx="2232248" cy="4032448"/>
            <a:chOff x="3407513" y="1772816"/>
            <a:chExt cx="2232248" cy="403244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2" name="矩形 8"/>
            <p:cNvSpPr/>
            <p:nvPr/>
          </p:nvSpPr>
          <p:spPr>
            <a:xfrm>
              <a:off x="3407513" y="1772816"/>
              <a:ext cx="2232248" cy="4032448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gradFill flip="none" rotWithShape="1">
              <a:gsLst>
                <a:gs pos="33000">
                  <a:srgbClr val="FB4B05"/>
                </a:gs>
                <a:gs pos="100000">
                  <a:srgbClr val="FFC00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8"/>
            <p:cNvSpPr/>
            <p:nvPr/>
          </p:nvSpPr>
          <p:spPr>
            <a:xfrm>
              <a:off x="3467305" y="1880828"/>
              <a:ext cx="2112664" cy="3816424"/>
            </a:xfrm>
            <a:custGeom>
              <a:avLst/>
              <a:gdLst/>
              <a:ahLst/>
              <a:cxnLst/>
              <a:rect l="l" t="t" r="r" b="b"/>
              <a:pathLst>
                <a:path w="2232248" h="4032448">
                  <a:moveTo>
                    <a:pt x="0" y="0"/>
                  </a:moveTo>
                  <a:lnTo>
                    <a:pt x="1365862" y="0"/>
                  </a:lnTo>
                  <a:lnTo>
                    <a:pt x="2232248" y="1121503"/>
                  </a:lnTo>
                  <a:lnTo>
                    <a:pt x="2232248" y="4032448"/>
                  </a:lnTo>
                  <a:lnTo>
                    <a:pt x="0" y="40324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3129230">
              <a:off x="4045154" y="2171991"/>
              <a:ext cx="1300357" cy="1231918"/>
            </a:xfrm>
            <a:prstGeom prst="rect">
              <a:avLst/>
            </a:prstGeom>
            <a:gradFill flip="none" rotWithShape="1">
              <a:gsLst>
                <a:gs pos="2000">
                  <a:srgbClr val="FB4B05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3129230">
              <a:off x="4017010" y="2184348"/>
              <a:ext cx="1300357" cy="1231918"/>
            </a:xfrm>
            <a:prstGeom prst="rect">
              <a:avLst/>
            </a:prstGeom>
            <a:gradFill flip="none" rotWithShape="1">
              <a:gsLst>
                <a:gs pos="2000">
                  <a:srgbClr val="FB4B05"/>
                </a:gs>
                <a:gs pos="64000">
                  <a:srgbClr val="FFFF00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104085" y="2636912"/>
              <a:ext cx="117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04235" y="3839850"/>
              <a:ext cx="2029116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矩形 8"/>
          <p:cNvSpPr/>
          <p:nvPr/>
        </p:nvSpPr>
        <p:spPr>
          <a:xfrm>
            <a:off x="5940152" y="1556792"/>
            <a:ext cx="2232248" cy="4032448"/>
          </a:xfrm>
          <a:custGeom>
            <a:avLst/>
            <a:gdLst/>
            <a:ahLst/>
            <a:cxnLst/>
            <a:rect l="l" t="t" r="r" b="b"/>
            <a:pathLst>
              <a:path w="2232248" h="4032448">
                <a:moveTo>
                  <a:pt x="0" y="0"/>
                </a:moveTo>
                <a:lnTo>
                  <a:pt x="1365862" y="0"/>
                </a:lnTo>
                <a:lnTo>
                  <a:pt x="2232248" y="1121503"/>
                </a:lnTo>
                <a:lnTo>
                  <a:pt x="2232248" y="4032448"/>
                </a:lnTo>
                <a:lnTo>
                  <a:pt x="0" y="4032448"/>
                </a:lnTo>
                <a:close/>
              </a:path>
            </a:pathLst>
          </a:custGeom>
          <a:gradFill flip="none" rotWithShape="1">
            <a:gsLst>
              <a:gs pos="33000">
                <a:schemeClr val="accent5">
                  <a:lumMod val="75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8"/>
          <p:cNvSpPr/>
          <p:nvPr/>
        </p:nvSpPr>
        <p:spPr>
          <a:xfrm>
            <a:off x="5999944" y="1664804"/>
            <a:ext cx="2112664" cy="3816424"/>
          </a:xfrm>
          <a:custGeom>
            <a:avLst/>
            <a:gdLst/>
            <a:ahLst/>
            <a:cxnLst/>
            <a:rect l="l" t="t" r="r" b="b"/>
            <a:pathLst>
              <a:path w="2232248" h="4032448">
                <a:moveTo>
                  <a:pt x="0" y="0"/>
                </a:moveTo>
                <a:lnTo>
                  <a:pt x="1365862" y="0"/>
                </a:lnTo>
                <a:lnTo>
                  <a:pt x="2232248" y="1121503"/>
                </a:lnTo>
                <a:lnTo>
                  <a:pt x="2232248" y="4032448"/>
                </a:lnTo>
                <a:lnTo>
                  <a:pt x="0" y="403244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3129230">
            <a:off x="6577793" y="1955967"/>
            <a:ext cx="1300357" cy="1231918"/>
          </a:xfrm>
          <a:prstGeom prst="rect">
            <a:avLst/>
          </a:prstGeom>
          <a:gradFill flip="none" rotWithShape="1">
            <a:gsLst>
              <a:gs pos="2000">
                <a:schemeClr val="accent5">
                  <a:lumMod val="40000"/>
                  <a:lumOff val="60000"/>
                </a:schemeClr>
              </a:gs>
              <a:gs pos="100000">
                <a:srgbClr val="0097CC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3129230">
            <a:off x="6562006" y="1976005"/>
            <a:ext cx="1300357" cy="1231918"/>
          </a:xfrm>
          <a:prstGeom prst="rect">
            <a:avLst/>
          </a:prstGeom>
          <a:gradFill flip="none" rotWithShape="1">
            <a:gsLst>
              <a:gs pos="2000">
                <a:srgbClr val="00B0F0"/>
              </a:gs>
              <a:gs pos="84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solidFill>
              <a:schemeClr val="accent5">
                <a:lumMod val="60000"/>
                <a:lumOff val="4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6636724" y="2420888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36874" y="3623826"/>
            <a:ext cx="202911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57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右箭头 2053"/>
          <p:cNvSpPr/>
          <p:nvPr/>
        </p:nvSpPr>
        <p:spPr>
          <a:xfrm>
            <a:off x="4695946" y="3444806"/>
            <a:ext cx="1441909" cy="1480116"/>
          </a:xfrm>
          <a:custGeom>
            <a:avLst/>
            <a:gdLst>
              <a:gd name="connsiteX0" fmla="*/ 0 w 2160240"/>
              <a:gd name="connsiteY0" fmla="*/ 522058 h 2088232"/>
              <a:gd name="connsiteX1" fmla="*/ 1560959 w 2160240"/>
              <a:gd name="connsiteY1" fmla="*/ 522058 h 2088232"/>
              <a:gd name="connsiteX2" fmla="*/ 1560959 w 2160240"/>
              <a:gd name="connsiteY2" fmla="*/ 0 h 2088232"/>
              <a:gd name="connsiteX3" fmla="*/ 2160240 w 2160240"/>
              <a:gd name="connsiteY3" fmla="*/ 1044116 h 2088232"/>
              <a:gd name="connsiteX4" fmla="*/ 1560959 w 2160240"/>
              <a:gd name="connsiteY4" fmla="*/ 2088232 h 2088232"/>
              <a:gd name="connsiteX5" fmla="*/ 1560959 w 2160240"/>
              <a:gd name="connsiteY5" fmla="*/ 1566174 h 2088232"/>
              <a:gd name="connsiteX6" fmla="*/ 0 w 2160240"/>
              <a:gd name="connsiteY6" fmla="*/ 1566174 h 2088232"/>
              <a:gd name="connsiteX7" fmla="*/ 0 w 2160240"/>
              <a:gd name="connsiteY7" fmla="*/ 522058 h 2088232"/>
              <a:gd name="connsiteX0" fmla="*/ 0 w 2197311"/>
              <a:gd name="connsiteY0" fmla="*/ 27788 h 2088232"/>
              <a:gd name="connsiteX1" fmla="*/ 1598030 w 2197311"/>
              <a:gd name="connsiteY1" fmla="*/ 522058 h 2088232"/>
              <a:gd name="connsiteX2" fmla="*/ 1598030 w 2197311"/>
              <a:gd name="connsiteY2" fmla="*/ 0 h 2088232"/>
              <a:gd name="connsiteX3" fmla="*/ 2197311 w 2197311"/>
              <a:gd name="connsiteY3" fmla="*/ 1044116 h 2088232"/>
              <a:gd name="connsiteX4" fmla="*/ 1598030 w 2197311"/>
              <a:gd name="connsiteY4" fmla="*/ 2088232 h 2088232"/>
              <a:gd name="connsiteX5" fmla="*/ 1598030 w 2197311"/>
              <a:gd name="connsiteY5" fmla="*/ 1566174 h 2088232"/>
              <a:gd name="connsiteX6" fmla="*/ 37071 w 2197311"/>
              <a:gd name="connsiteY6" fmla="*/ 1566174 h 2088232"/>
              <a:gd name="connsiteX7" fmla="*/ 0 w 2197311"/>
              <a:gd name="connsiteY7" fmla="*/ 27788 h 2088232"/>
              <a:gd name="connsiteX0" fmla="*/ 49426 w 2246737"/>
              <a:gd name="connsiteY0" fmla="*/ 27788 h 2357007"/>
              <a:gd name="connsiteX1" fmla="*/ 1647456 w 2246737"/>
              <a:gd name="connsiteY1" fmla="*/ 522058 h 2357007"/>
              <a:gd name="connsiteX2" fmla="*/ 1647456 w 2246737"/>
              <a:gd name="connsiteY2" fmla="*/ 0 h 2357007"/>
              <a:gd name="connsiteX3" fmla="*/ 2246737 w 2246737"/>
              <a:gd name="connsiteY3" fmla="*/ 1044116 h 2357007"/>
              <a:gd name="connsiteX4" fmla="*/ 1647456 w 2246737"/>
              <a:gd name="connsiteY4" fmla="*/ 2088232 h 2357007"/>
              <a:gd name="connsiteX5" fmla="*/ 1647456 w 2246737"/>
              <a:gd name="connsiteY5" fmla="*/ 1566174 h 2357007"/>
              <a:gd name="connsiteX6" fmla="*/ 0 w 2246737"/>
              <a:gd name="connsiteY6" fmla="*/ 2357007 h 2357007"/>
              <a:gd name="connsiteX7" fmla="*/ 49426 w 2246737"/>
              <a:gd name="connsiteY7" fmla="*/ 27788 h 2357007"/>
              <a:gd name="connsiteX0" fmla="*/ 0 w 2296165"/>
              <a:gd name="connsiteY0" fmla="*/ 27788 h 2357007"/>
              <a:gd name="connsiteX1" fmla="*/ 1696884 w 2296165"/>
              <a:gd name="connsiteY1" fmla="*/ 522058 h 2357007"/>
              <a:gd name="connsiteX2" fmla="*/ 1696884 w 2296165"/>
              <a:gd name="connsiteY2" fmla="*/ 0 h 2357007"/>
              <a:gd name="connsiteX3" fmla="*/ 2296165 w 2296165"/>
              <a:gd name="connsiteY3" fmla="*/ 1044116 h 2357007"/>
              <a:gd name="connsiteX4" fmla="*/ 1696884 w 2296165"/>
              <a:gd name="connsiteY4" fmla="*/ 2088232 h 2357007"/>
              <a:gd name="connsiteX5" fmla="*/ 1696884 w 2296165"/>
              <a:gd name="connsiteY5" fmla="*/ 1566174 h 2357007"/>
              <a:gd name="connsiteX6" fmla="*/ 49428 w 2296165"/>
              <a:gd name="connsiteY6" fmla="*/ 2357007 h 2357007"/>
              <a:gd name="connsiteX7" fmla="*/ 0 w 2296165"/>
              <a:gd name="connsiteY7" fmla="*/ 27788 h 2357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6165" h="2357007">
                <a:moveTo>
                  <a:pt x="0" y="27788"/>
                </a:moveTo>
                <a:lnTo>
                  <a:pt x="1696884" y="522058"/>
                </a:lnTo>
                <a:lnTo>
                  <a:pt x="1696884" y="0"/>
                </a:lnTo>
                <a:lnTo>
                  <a:pt x="2296165" y="1044116"/>
                </a:lnTo>
                <a:lnTo>
                  <a:pt x="1696884" y="2088232"/>
                </a:lnTo>
                <a:lnTo>
                  <a:pt x="1696884" y="1566174"/>
                </a:lnTo>
                <a:lnTo>
                  <a:pt x="49428" y="2357007"/>
                </a:lnTo>
                <a:lnTo>
                  <a:pt x="0" y="27788"/>
                </a:lnTo>
                <a:close/>
              </a:path>
            </a:pathLst>
          </a:custGeom>
          <a:gradFill flip="none" rotWithShape="1">
            <a:gsLst>
              <a:gs pos="2000">
                <a:srgbClr val="60A929"/>
              </a:gs>
              <a:gs pos="78000">
                <a:srgbClr val="B8EB15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h="50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2052" name="组合 2051"/>
          <p:cNvGrpSpPr/>
          <p:nvPr/>
        </p:nvGrpSpPr>
        <p:grpSpPr>
          <a:xfrm>
            <a:off x="484602" y="1847848"/>
            <a:ext cx="1804954" cy="488675"/>
            <a:chOff x="467544" y="1847848"/>
            <a:chExt cx="1804954" cy="488675"/>
          </a:xfrm>
        </p:grpSpPr>
        <p:sp>
          <p:nvSpPr>
            <p:cNvPr id="14" name="圆角矩形 13"/>
            <p:cNvSpPr/>
            <p:nvPr/>
          </p:nvSpPr>
          <p:spPr>
            <a:xfrm>
              <a:off x="467544" y="1847848"/>
              <a:ext cx="1804954" cy="4814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67544" y="1855069"/>
              <a:ext cx="1804954" cy="4814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481369" y="2588724"/>
            <a:ext cx="1811421" cy="2881656"/>
            <a:chOff x="495193" y="2588724"/>
            <a:chExt cx="1811421" cy="2881656"/>
          </a:xfrm>
        </p:grpSpPr>
        <p:sp>
          <p:nvSpPr>
            <p:cNvPr id="20" name="圆角矩形 3"/>
            <p:cNvSpPr/>
            <p:nvPr/>
          </p:nvSpPr>
          <p:spPr>
            <a:xfrm>
              <a:off x="495193" y="2592155"/>
              <a:ext cx="1811421" cy="2878225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3"/>
            <p:cNvSpPr/>
            <p:nvPr/>
          </p:nvSpPr>
          <p:spPr>
            <a:xfrm>
              <a:off x="529221" y="2588724"/>
              <a:ext cx="1746307" cy="2878225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98750">
                  <a:schemeClr val="bg1"/>
                </a:gs>
                <a:gs pos="91000">
                  <a:schemeClr val="bg1">
                    <a:alpha val="44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3"/>
            <p:cNvSpPr/>
            <p:nvPr/>
          </p:nvSpPr>
          <p:spPr>
            <a:xfrm>
              <a:off x="678115" y="2764516"/>
              <a:ext cx="1438158" cy="2519642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95000"/>
                  <a:alpha val="70980"/>
                </a:schemeClr>
              </a:solidFill>
            </a:ln>
            <a:scene3d>
              <a:camera prst="orthographicFront"/>
              <a:lightRig rig="threePt" dir="t"/>
            </a:scene3d>
            <a:sp3d prstMaterial="softEdge"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2572834" y="1850872"/>
            <a:ext cx="1817311" cy="487763"/>
            <a:chOff x="2687435" y="1850872"/>
            <a:chExt cx="1817311" cy="487763"/>
          </a:xfrm>
        </p:grpSpPr>
        <p:sp>
          <p:nvSpPr>
            <p:cNvPr id="26" name="圆角矩形 25"/>
            <p:cNvSpPr/>
            <p:nvPr/>
          </p:nvSpPr>
          <p:spPr>
            <a:xfrm>
              <a:off x="2699792" y="1850872"/>
              <a:ext cx="1804954" cy="4814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60A929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687435" y="1857181"/>
              <a:ext cx="1804954" cy="4814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2575779" y="2591748"/>
            <a:ext cx="1811421" cy="2881656"/>
            <a:chOff x="2727441" y="2591748"/>
            <a:chExt cx="1811421" cy="2881656"/>
          </a:xfrm>
        </p:grpSpPr>
        <p:sp>
          <p:nvSpPr>
            <p:cNvPr id="29" name="圆角矩形 3"/>
            <p:cNvSpPr/>
            <p:nvPr/>
          </p:nvSpPr>
          <p:spPr>
            <a:xfrm>
              <a:off x="2727441" y="2595179"/>
              <a:ext cx="1811421" cy="2878225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60A929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3"/>
            <p:cNvSpPr/>
            <p:nvPr/>
          </p:nvSpPr>
          <p:spPr>
            <a:xfrm>
              <a:off x="2761469" y="2591748"/>
              <a:ext cx="1746307" cy="2878225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98750">
                  <a:schemeClr val="bg1"/>
                </a:gs>
                <a:gs pos="91000">
                  <a:schemeClr val="bg1">
                    <a:alpha val="44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"/>
            <p:cNvSpPr/>
            <p:nvPr/>
          </p:nvSpPr>
          <p:spPr>
            <a:xfrm>
              <a:off x="2910363" y="2767540"/>
              <a:ext cx="1438158" cy="2519642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95000"/>
                  <a:alpha val="70980"/>
                </a:schemeClr>
              </a:solidFill>
            </a:ln>
            <a:scene3d>
              <a:camera prst="orthographicFront"/>
              <a:lightRig rig="threePt" dir="t"/>
            </a:scene3d>
            <a:sp3d prstMaterial="softEdge"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34913" y="1853896"/>
            <a:ext cx="1808461" cy="494984"/>
            <a:chOff x="6617855" y="1853896"/>
            <a:chExt cx="1808461" cy="494984"/>
          </a:xfrm>
        </p:grpSpPr>
        <p:sp>
          <p:nvSpPr>
            <p:cNvPr id="33" name="圆角矩形 32"/>
            <p:cNvSpPr/>
            <p:nvPr/>
          </p:nvSpPr>
          <p:spPr>
            <a:xfrm>
              <a:off x="6621362" y="1853896"/>
              <a:ext cx="1804954" cy="4814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6617855" y="1867426"/>
              <a:ext cx="1804954" cy="4814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6633433" y="2598203"/>
            <a:ext cx="1811421" cy="2899508"/>
            <a:chOff x="6649011" y="2598203"/>
            <a:chExt cx="1811421" cy="2899508"/>
          </a:xfrm>
        </p:grpSpPr>
        <p:sp>
          <p:nvSpPr>
            <p:cNvPr id="36" name="圆角矩形 3"/>
            <p:cNvSpPr/>
            <p:nvPr/>
          </p:nvSpPr>
          <p:spPr>
            <a:xfrm>
              <a:off x="6649011" y="2598203"/>
              <a:ext cx="1811421" cy="2878225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"/>
            <p:cNvSpPr/>
            <p:nvPr/>
          </p:nvSpPr>
          <p:spPr>
            <a:xfrm>
              <a:off x="6695396" y="2619486"/>
              <a:ext cx="1746307" cy="2878225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98750">
                  <a:schemeClr val="bg1"/>
                </a:gs>
                <a:gs pos="91000">
                  <a:schemeClr val="bg1">
                    <a:alpha val="44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"/>
            <p:cNvSpPr/>
            <p:nvPr/>
          </p:nvSpPr>
          <p:spPr>
            <a:xfrm>
              <a:off x="6831933" y="2770564"/>
              <a:ext cx="1438158" cy="2519642"/>
            </a:xfrm>
            <a:custGeom>
              <a:avLst/>
              <a:gdLst/>
              <a:ahLst/>
              <a:cxnLst/>
              <a:rect l="l" t="t" r="r" b="b"/>
              <a:pathLst>
                <a:path w="2160240" h="4030535">
                  <a:moveTo>
                    <a:pt x="360047" y="0"/>
                  </a:moveTo>
                  <a:lnTo>
                    <a:pt x="1800193" y="0"/>
                  </a:lnTo>
                  <a:cubicBezTo>
                    <a:pt x="1999041" y="0"/>
                    <a:pt x="2160240" y="161199"/>
                    <a:pt x="2160240" y="360047"/>
                  </a:cubicBezTo>
                  <a:lnTo>
                    <a:pt x="2160240" y="1942303"/>
                  </a:lnTo>
                  <a:lnTo>
                    <a:pt x="2160240" y="3528385"/>
                  </a:lnTo>
                  <a:lnTo>
                    <a:pt x="2160240" y="4030535"/>
                  </a:lnTo>
                  <a:lnTo>
                    <a:pt x="0" y="4030535"/>
                  </a:lnTo>
                  <a:lnTo>
                    <a:pt x="0" y="3528385"/>
                  </a:lnTo>
                  <a:lnTo>
                    <a:pt x="0" y="1942303"/>
                  </a:lnTo>
                  <a:lnTo>
                    <a:pt x="0" y="360047"/>
                  </a:lnTo>
                  <a:cubicBezTo>
                    <a:pt x="0" y="161199"/>
                    <a:pt x="161199" y="0"/>
                    <a:pt x="36004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95000"/>
                  <a:alpha val="70980"/>
                </a:schemeClr>
              </a:solidFill>
            </a:ln>
            <a:scene3d>
              <a:camera prst="orthographicFront"/>
              <a:lightRig rig="threePt" dir="t"/>
            </a:scene3d>
            <a:sp3d prstMaterial="softEdge"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99261" y="1922908"/>
            <a:ext cx="117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93671" y="1925476"/>
            <a:ext cx="117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51325" y="1932111"/>
            <a:ext cx="117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D07E06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rgbClr val="D07E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67933" y="3140968"/>
            <a:ext cx="1383273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75981" y="3140968"/>
            <a:ext cx="1383273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47507" y="3269675"/>
            <a:ext cx="1383273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85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3" name="五边形 2"/>
          <p:cNvSpPr/>
          <p:nvPr/>
        </p:nvSpPr>
        <p:spPr>
          <a:xfrm>
            <a:off x="899592" y="2924944"/>
            <a:ext cx="2160240" cy="500884"/>
          </a:xfrm>
          <a:prstGeom prst="homePlate">
            <a:avLst/>
          </a:prstGeom>
          <a:gradFill flip="none" rotWithShape="1">
            <a:gsLst>
              <a:gs pos="100000">
                <a:srgbClr val="BED016"/>
              </a:gs>
              <a:gs pos="0">
                <a:srgbClr val="8CA414"/>
              </a:gs>
            </a:gsLst>
            <a:lin ang="108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cxnSp>
        <p:nvCxnSpPr>
          <p:cNvPr id="6" name="直接连接符 5"/>
          <p:cNvCxnSpPr/>
          <p:nvPr/>
        </p:nvCxnSpPr>
        <p:spPr>
          <a:xfrm>
            <a:off x="899592" y="2708920"/>
            <a:ext cx="0" cy="3384376"/>
          </a:xfrm>
          <a:prstGeom prst="line">
            <a:avLst/>
          </a:prstGeom>
          <a:ln w="19050">
            <a:solidFill>
              <a:srgbClr val="A6D412"/>
            </a:solidFill>
            <a:headEnd type="diamond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16505" y="3006109"/>
            <a:ext cx="163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3717032"/>
            <a:ext cx="192954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3563888" y="2192535"/>
            <a:ext cx="2160240" cy="500884"/>
          </a:xfrm>
          <a:prstGeom prst="homePlate">
            <a:avLst/>
          </a:prstGeom>
          <a:gradFill flip="none" rotWithShape="1">
            <a:gsLst>
              <a:gs pos="100000">
                <a:srgbClr val="FFC000"/>
              </a:gs>
              <a:gs pos="7000">
                <a:srgbClr val="FB4B05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cxnSp>
        <p:nvCxnSpPr>
          <p:cNvPr id="12" name="直接连接符 11"/>
          <p:cNvCxnSpPr/>
          <p:nvPr/>
        </p:nvCxnSpPr>
        <p:spPr>
          <a:xfrm>
            <a:off x="3563888" y="1976511"/>
            <a:ext cx="0" cy="3384376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  <a:headEnd type="diamond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80801" y="2273700"/>
            <a:ext cx="163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896" y="2984623"/>
            <a:ext cx="192954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6283279" y="1565759"/>
            <a:ext cx="2160240" cy="500884"/>
          </a:xfrm>
          <a:prstGeom prst="homePlate">
            <a:avLst/>
          </a:prstGeom>
          <a:gradFill flip="none" rotWithShape="1">
            <a:gsLst>
              <a:gs pos="100000">
                <a:schemeClr val="tx2">
                  <a:lumMod val="40000"/>
                  <a:lumOff val="60000"/>
                </a:schemeClr>
              </a:gs>
              <a:gs pos="7000">
                <a:schemeClr val="accent1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cxnSp>
        <p:nvCxnSpPr>
          <p:cNvPr id="16" name="直接连接符 15"/>
          <p:cNvCxnSpPr/>
          <p:nvPr/>
        </p:nvCxnSpPr>
        <p:spPr>
          <a:xfrm>
            <a:off x="6283279" y="1349735"/>
            <a:ext cx="0" cy="3384376"/>
          </a:xfrm>
          <a:prstGeom prst="line">
            <a:avLst/>
          </a:prstGeom>
          <a:ln w="19050">
            <a:solidFill>
              <a:schemeClr val="accent1"/>
            </a:solidFill>
            <a:headEnd type="diamond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300192" y="1646924"/>
            <a:ext cx="1639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5287" y="2357847"/>
            <a:ext cx="192954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itchFamily="2" charset="2"/>
              <a:buChar char="u"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345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cxnSp>
        <p:nvCxnSpPr>
          <p:cNvPr id="92" name="直接连接符 91"/>
          <p:cNvCxnSpPr/>
          <p:nvPr/>
        </p:nvCxnSpPr>
        <p:spPr>
          <a:xfrm>
            <a:off x="6972746" y="2436909"/>
            <a:ext cx="555713" cy="472943"/>
          </a:xfrm>
          <a:prstGeom prst="line">
            <a:avLst/>
          </a:prstGeom>
          <a:ln>
            <a:solidFill>
              <a:srgbClr val="60A9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4" name="直接连接符 7173"/>
          <p:cNvCxnSpPr/>
          <p:nvPr/>
        </p:nvCxnSpPr>
        <p:spPr>
          <a:xfrm>
            <a:off x="2586917" y="4590862"/>
            <a:ext cx="914632" cy="638429"/>
          </a:xfrm>
          <a:prstGeom prst="line">
            <a:avLst/>
          </a:prstGeom>
          <a:ln>
            <a:solidFill>
              <a:srgbClr val="D07E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68" name="组合 7167"/>
          <p:cNvGrpSpPr/>
          <p:nvPr/>
        </p:nvGrpSpPr>
        <p:grpSpPr>
          <a:xfrm>
            <a:off x="2620105" y="3969678"/>
            <a:ext cx="6940939" cy="1828122"/>
            <a:chOff x="1727005" y="3565805"/>
            <a:chExt cx="7902760" cy="2081449"/>
          </a:xfrm>
        </p:grpSpPr>
        <p:sp>
          <p:nvSpPr>
            <p:cNvPr id="9" name="椭圆 3"/>
            <p:cNvSpPr/>
            <p:nvPr/>
          </p:nvSpPr>
          <p:spPr>
            <a:xfrm rot="20145922">
              <a:off x="1870848" y="3631748"/>
              <a:ext cx="7748467" cy="2015506"/>
            </a:xfrm>
            <a:custGeom>
              <a:avLst/>
              <a:gdLst/>
              <a:ahLst/>
              <a:cxnLst/>
              <a:rect l="l" t="t" r="r" b="b"/>
              <a:pathLst>
                <a:path w="7748467" h="2015506">
                  <a:moveTo>
                    <a:pt x="7623167" y="615756"/>
                  </a:moveTo>
                  <a:cubicBezTo>
                    <a:pt x="7664328" y="633379"/>
                    <a:pt x="7705732" y="652920"/>
                    <a:pt x="7748467" y="675799"/>
                  </a:cubicBezTo>
                  <a:cubicBezTo>
                    <a:pt x="7629226" y="908437"/>
                    <a:pt x="7546079" y="1186359"/>
                    <a:pt x="7426838" y="1418996"/>
                  </a:cubicBezTo>
                  <a:cubicBezTo>
                    <a:pt x="6647214" y="1110054"/>
                    <a:pt x="5669889" y="928755"/>
                    <a:pt x="4609561" y="928755"/>
                  </a:cubicBezTo>
                  <a:cubicBezTo>
                    <a:pt x="2972563" y="928755"/>
                    <a:pt x="1533401" y="1360884"/>
                    <a:pt x="708245" y="2015506"/>
                  </a:cubicBezTo>
                  <a:lnTo>
                    <a:pt x="0" y="1696693"/>
                  </a:lnTo>
                  <a:cubicBezTo>
                    <a:pt x="566457" y="715402"/>
                    <a:pt x="2345216" y="0"/>
                    <a:pt x="4451500" y="0"/>
                  </a:cubicBezTo>
                  <a:cubicBezTo>
                    <a:pt x="5493397" y="0"/>
                    <a:pt x="6455151" y="175051"/>
                    <a:pt x="7229925" y="470649"/>
                  </a:cubicBezTo>
                  <a:cubicBezTo>
                    <a:pt x="7378388" y="527292"/>
                    <a:pt x="7499684" y="562889"/>
                    <a:pt x="7623167" y="6157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0145922">
              <a:off x="1727005" y="3565805"/>
              <a:ext cx="7902760" cy="2006953"/>
            </a:xfrm>
            <a:custGeom>
              <a:avLst/>
              <a:gdLst>
                <a:gd name="connsiteX0" fmla="*/ 8996235 w 9097853"/>
                <a:gd name="connsiteY0" fmla="*/ 997782 h 2835606"/>
                <a:gd name="connsiteX1" fmla="*/ 8603736 w 9097853"/>
                <a:gd name="connsiteY1" fmla="*/ 1869722 h 2835606"/>
                <a:gd name="connsiteX2" fmla="*/ 5312241 w 9097853"/>
                <a:gd name="connsiteY2" fmla="*/ 1185285 h 2835606"/>
                <a:gd name="connsiteX3" fmla="*/ 675311 w 9097853"/>
                <a:gd name="connsiteY3" fmla="*/ 2835606 h 2835606"/>
                <a:gd name="connsiteX4" fmla="*/ 0 w 9097853"/>
                <a:gd name="connsiteY4" fmla="*/ 2531618 h 2835606"/>
                <a:gd name="connsiteX5" fmla="*/ 5135086 w 9097853"/>
                <a:gd name="connsiteY5" fmla="*/ 0 h 2835606"/>
                <a:gd name="connsiteX6" fmla="*/ 8249139 w 9097853"/>
                <a:gd name="connsiteY6" fmla="*/ 600646 h 2835606"/>
                <a:gd name="connsiteX7" fmla="*/ 9097853 w 9097853"/>
                <a:gd name="connsiteY7" fmla="*/ 1116183 h 2835606"/>
                <a:gd name="connsiteX0" fmla="*/ 8603736 w 9097853"/>
                <a:gd name="connsiteY0" fmla="*/ 1869722 h 2835606"/>
                <a:gd name="connsiteX1" fmla="*/ 5312241 w 9097853"/>
                <a:gd name="connsiteY1" fmla="*/ 1185285 h 2835606"/>
                <a:gd name="connsiteX2" fmla="*/ 675311 w 9097853"/>
                <a:gd name="connsiteY2" fmla="*/ 2835606 h 2835606"/>
                <a:gd name="connsiteX3" fmla="*/ 0 w 9097853"/>
                <a:gd name="connsiteY3" fmla="*/ 2531618 h 2835606"/>
                <a:gd name="connsiteX4" fmla="*/ 5135086 w 9097853"/>
                <a:gd name="connsiteY4" fmla="*/ 0 h 2835606"/>
                <a:gd name="connsiteX5" fmla="*/ 8249139 w 9097853"/>
                <a:gd name="connsiteY5" fmla="*/ 600646 h 2835606"/>
                <a:gd name="connsiteX6" fmla="*/ 9097853 w 9097853"/>
                <a:gd name="connsiteY6" fmla="*/ 1116183 h 2835606"/>
                <a:gd name="connsiteX0" fmla="*/ 8603736 w 8939938"/>
                <a:gd name="connsiteY0" fmla="*/ 1869722 h 2835606"/>
                <a:gd name="connsiteX1" fmla="*/ 5312241 w 8939938"/>
                <a:gd name="connsiteY1" fmla="*/ 1185285 h 2835606"/>
                <a:gd name="connsiteX2" fmla="*/ 675311 w 8939938"/>
                <a:gd name="connsiteY2" fmla="*/ 2835606 h 2835606"/>
                <a:gd name="connsiteX3" fmla="*/ 0 w 8939938"/>
                <a:gd name="connsiteY3" fmla="*/ 2531618 h 2835606"/>
                <a:gd name="connsiteX4" fmla="*/ 5135086 w 8939938"/>
                <a:gd name="connsiteY4" fmla="*/ 0 h 2835606"/>
                <a:gd name="connsiteX5" fmla="*/ 8249139 w 8939938"/>
                <a:gd name="connsiteY5" fmla="*/ 600646 h 2835606"/>
                <a:gd name="connsiteX6" fmla="*/ 8939938 w 8939938"/>
                <a:gd name="connsiteY6" fmla="*/ 996784 h 2835606"/>
                <a:gd name="connsiteX0" fmla="*/ 8603736 w 9018244"/>
                <a:gd name="connsiteY0" fmla="*/ 1869722 h 2835606"/>
                <a:gd name="connsiteX1" fmla="*/ 5312241 w 9018244"/>
                <a:gd name="connsiteY1" fmla="*/ 1185285 h 2835606"/>
                <a:gd name="connsiteX2" fmla="*/ 675311 w 9018244"/>
                <a:gd name="connsiteY2" fmla="*/ 2835606 h 2835606"/>
                <a:gd name="connsiteX3" fmla="*/ 0 w 9018244"/>
                <a:gd name="connsiteY3" fmla="*/ 2531618 h 2835606"/>
                <a:gd name="connsiteX4" fmla="*/ 5135086 w 9018244"/>
                <a:gd name="connsiteY4" fmla="*/ 0 h 2835606"/>
                <a:gd name="connsiteX5" fmla="*/ 8249139 w 9018244"/>
                <a:gd name="connsiteY5" fmla="*/ 600646 h 2835606"/>
                <a:gd name="connsiteX6" fmla="*/ 9018244 w 9018244"/>
                <a:gd name="connsiteY6" fmla="*/ 1037855 h 2835606"/>
                <a:gd name="connsiteX0" fmla="*/ 8603736 w 8925112"/>
                <a:gd name="connsiteY0" fmla="*/ 1869722 h 2835606"/>
                <a:gd name="connsiteX1" fmla="*/ 5312241 w 8925112"/>
                <a:gd name="connsiteY1" fmla="*/ 1185285 h 2835606"/>
                <a:gd name="connsiteX2" fmla="*/ 675311 w 8925112"/>
                <a:gd name="connsiteY2" fmla="*/ 2835606 h 2835606"/>
                <a:gd name="connsiteX3" fmla="*/ 0 w 8925112"/>
                <a:gd name="connsiteY3" fmla="*/ 2531618 h 2835606"/>
                <a:gd name="connsiteX4" fmla="*/ 5135086 w 8925112"/>
                <a:gd name="connsiteY4" fmla="*/ 0 h 2835606"/>
                <a:gd name="connsiteX5" fmla="*/ 8249139 w 8925112"/>
                <a:gd name="connsiteY5" fmla="*/ 600646 h 2835606"/>
                <a:gd name="connsiteX6" fmla="*/ 8925112 w 8925112"/>
                <a:gd name="connsiteY6" fmla="*/ 985571 h 2835606"/>
                <a:gd name="connsiteX0" fmla="*/ 8631672 w 8953048"/>
                <a:gd name="connsiteY0" fmla="*/ 1869722 h 2835606"/>
                <a:gd name="connsiteX1" fmla="*/ 5340177 w 8953048"/>
                <a:gd name="connsiteY1" fmla="*/ 1185285 h 2835606"/>
                <a:gd name="connsiteX2" fmla="*/ 703247 w 8953048"/>
                <a:gd name="connsiteY2" fmla="*/ 2835606 h 2835606"/>
                <a:gd name="connsiteX3" fmla="*/ 0 w 8953048"/>
                <a:gd name="connsiteY3" fmla="*/ 2476023 h 2835606"/>
                <a:gd name="connsiteX4" fmla="*/ 5163022 w 8953048"/>
                <a:gd name="connsiteY4" fmla="*/ 0 h 2835606"/>
                <a:gd name="connsiteX5" fmla="*/ 8277075 w 8953048"/>
                <a:gd name="connsiteY5" fmla="*/ 600646 h 2835606"/>
                <a:gd name="connsiteX6" fmla="*/ 8953048 w 8953048"/>
                <a:gd name="connsiteY6" fmla="*/ 985571 h 283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048" h="2835606">
                  <a:moveTo>
                    <a:pt x="8631672" y="1869722"/>
                  </a:moveTo>
                  <a:cubicBezTo>
                    <a:pt x="7735953" y="1440972"/>
                    <a:pt x="6589467" y="1185285"/>
                    <a:pt x="5340177" y="1185285"/>
                  </a:cubicBezTo>
                  <a:cubicBezTo>
                    <a:pt x="3317112" y="1185285"/>
                    <a:pt x="1563637" y="1855791"/>
                    <a:pt x="703247" y="2835606"/>
                  </a:cubicBezTo>
                  <a:lnTo>
                    <a:pt x="0" y="2476023"/>
                  </a:lnTo>
                  <a:cubicBezTo>
                    <a:pt x="403542" y="1039994"/>
                    <a:pt x="2576999" y="0"/>
                    <a:pt x="5163022" y="0"/>
                  </a:cubicBezTo>
                  <a:cubicBezTo>
                    <a:pt x="6330778" y="0"/>
                    <a:pt x="7408710" y="223402"/>
                    <a:pt x="8277075" y="600646"/>
                  </a:cubicBezTo>
                  <a:cubicBezTo>
                    <a:pt x="8547983" y="718337"/>
                    <a:pt x="8625756" y="720390"/>
                    <a:pt x="8953048" y="985571"/>
                  </a:cubicBezTo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14715" y="3591548"/>
            <a:ext cx="1031994" cy="1138055"/>
            <a:chOff x="3133055" y="1546405"/>
            <a:chExt cx="1559482" cy="1719754"/>
          </a:xfrm>
        </p:grpSpPr>
        <p:sp>
          <p:nvSpPr>
            <p:cNvPr id="59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60" name="椭圆 59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54009" y="2743838"/>
            <a:ext cx="1062407" cy="1171594"/>
            <a:chOff x="3133055" y="1546405"/>
            <a:chExt cx="1559482" cy="1719754"/>
          </a:xfrm>
        </p:grpSpPr>
        <p:sp>
          <p:nvSpPr>
            <p:cNvPr id="64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BAE6F4"/>
                </a:gs>
                <a:gs pos="44000">
                  <a:srgbClr val="72AAE8"/>
                </a:gs>
                <a:gs pos="82000">
                  <a:srgbClr val="1947AF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1E54CC"/>
              </a:solidFill>
            </a:ln>
            <a:effectLst>
              <a:outerShdw blurRad="50800" dist="38100" dir="5400000" algn="t" rotWithShape="0">
                <a:schemeClr val="tx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269629" y="5115079"/>
            <a:ext cx="1041004" cy="1147991"/>
            <a:chOff x="3133055" y="1546405"/>
            <a:chExt cx="1559482" cy="1719754"/>
          </a:xfrm>
        </p:grpSpPr>
        <p:sp>
          <p:nvSpPr>
            <p:cNvPr id="69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70" name="椭圆 69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547664" y="3068960"/>
            <a:ext cx="2012959" cy="7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721795" y="4177419"/>
            <a:ext cx="1664696" cy="376553"/>
            <a:chOff x="971601" y="1548936"/>
            <a:chExt cx="1723048" cy="507984"/>
          </a:xfrm>
        </p:grpSpPr>
        <p:sp>
          <p:nvSpPr>
            <p:cNvPr id="78" name="圆角矩形 77"/>
            <p:cNvSpPr/>
            <p:nvPr/>
          </p:nvSpPr>
          <p:spPr>
            <a:xfrm>
              <a:off x="971601" y="1552864"/>
              <a:ext cx="1723048" cy="5040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rgbClr val="FB4B05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971601" y="1548936"/>
              <a:ext cx="1723048" cy="5040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rgbClr val="FB4B05"/>
                </a:gs>
                <a:gs pos="64000">
                  <a:srgbClr val="FFFF00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961600" y="2926415"/>
            <a:ext cx="1654367" cy="373642"/>
            <a:chOff x="3048805" y="1548935"/>
            <a:chExt cx="1734075" cy="504057"/>
          </a:xfrm>
        </p:grpSpPr>
        <p:sp>
          <p:nvSpPr>
            <p:cNvPr id="82" name="圆角矩形 81"/>
            <p:cNvSpPr/>
            <p:nvPr/>
          </p:nvSpPr>
          <p:spPr>
            <a:xfrm>
              <a:off x="3059832" y="1548936"/>
              <a:ext cx="1723048" cy="5040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rgbClr val="BED016"/>
                </a:gs>
                <a:gs pos="99000">
                  <a:srgbClr val="52C026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3048805" y="1548935"/>
              <a:ext cx="1723048" cy="5040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rgbClr val="88BE28"/>
                </a:gs>
                <a:gs pos="84000">
                  <a:srgbClr val="BFE37D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rgbClr val="BED016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6" name="直接连接符 85"/>
          <p:cNvCxnSpPr/>
          <p:nvPr/>
        </p:nvCxnSpPr>
        <p:spPr>
          <a:xfrm>
            <a:off x="4737728" y="3322100"/>
            <a:ext cx="555713" cy="472943"/>
          </a:xfrm>
          <a:prstGeom prst="line">
            <a:avLst/>
          </a:prstGeom>
          <a:ln>
            <a:solidFill>
              <a:srgbClr val="60A9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80" name="组合 7179"/>
          <p:cNvGrpSpPr/>
          <p:nvPr/>
        </p:nvGrpSpPr>
        <p:grpSpPr>
          <a:xfrm>
            <a:off x="6183324" y="2063267"/>
            <a:ext cx="1646269" cy="373642"/>
            <a:chOff x="5908231" y="1313232"/>
            <a:chExt cx="1874396" cy="425418"/>
          </a:xfrm>
        </p:grpSpPr>
        <p:sp>
          <p:nvSpPr>
            <p:cNvPr id="90" name="圆角矩形 89"/>
            <p:cNvSpPr/>
            <p:nvPr/>
          </p:nvSpPr>
          <p:spPr>
            <a:xfrm>
              <a:off x="5910989" y="1313233"/>
              <a:ext cx="1871638" cy="42541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1">
                    <a:lumMod val="40000"/>
                    <a:lumOff val="60000"/>
                  </a:schemeClr>
                </a:gs>
                <a:gs pos="99000">
                  <a:srgbClr val="2B63D3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5908231" y="1313232"/>
              <a:ext cx="1871638" cy="42541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tx2">
                    <a:lumMod val="60000"/>
                    <a:lumOff val="40000"/>
                  </a:schemeClr>
                </a:gs>
                <a:gs pos="84000">
                  <a:srgbClr val="BFE37D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chemeClr val="accent5">
                  <a:lumMod val="60000"/>
                  <a:lumOff val="40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3782304" y="1844824"/>
            <a:ext cx="2012959" cy="7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999979" y="908720"/>
            <a:ext cx="2012959" cy="71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037867" y="4217021"/>
            <a:ext cx="1032553" cy="297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272507" y="2964561"/>
            <a:ext cx="1032553" cy="297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490182" y="2101413"/>
            <a:ext cx="1032553" cy="297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02245" y="5502634"/>
            <a:ext cx="775772" cy="351414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342826" y="3961970"/>
            <a:ext cx="775772" cy="351414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97326" y="3146393"/>
            <a:ext cx="775772" cy="351414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</p:spTree>
    <p:extLst>
      <p:ext uri="{BB962C8B-B14F-4D97-AF65-F5344CB8AC3E}">
        <p14:creationId xmlns:p14="http://schemas.microsoft.com/office/powerpoint/2010/main" val="100772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8"/>
          <p:cNvSpPr/>
          <p:nvPr/>
        </p:nvSpPr>
        <p:spPr>
          <a:xfrm>
            <a:off x="3057145" y="4077072"/>
            <a:ext cx="2232248" cy="936104"/>
          </a:xfrm>
          <a:custGeom>
            <a:avLst/>
            <a:gdLst/>
            <a:ahLst/>
            <a:cxnLst/>
            <a:rect l="l" t="t" r="r" b="b"/>
            <a:pathLst>
              <a:path w="2232248" h="1008112">
                <a:moveTo>
                  <a:pt x="0" y="0"/>
                </a:moveTo>
                <a:lnTo>
                  <a:pt x="2232248" y="0"/>
                </a:lnTo>
                <a:lnTo>
                  <a:pt x="2232248" y="1008112"/>
                </a:lnTo>
                <a:lnTo>
                  <a:pt x="0" y="1008112"/>
                </a:lnTo>
                <a:close/>
              </a:path>
            </a:pathLst>
          </a:custGeom>
          <a:gradFill flip="none" rotWithShape="1">
            <a:gsLst>
              <a:gs pos="33000">
                <a:srgbClr val="F67412"/>
              </a:gs>
              <a:gs pos="100000">
                <a:srgbClr val="FFFF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11" name="矩形 8"/>
          <p:cNvSpPr/>
          <p:nvPr/>
        </p:nvSpPr>
        <p:spPr>
          <a:xfrm>
            <a:off x="824897" y="4365104"/>
            <a:ext cx="2232248" cy="648072"/>
          </a:xfrm>
          <a:custGeom>
            <a:avLst/>
            <a:gdLst/>
            <a:ahLst/>
            <a:cxnLst/>
            <a:rect l="l" t="t" r="r" b="b"/>
            <a:pathLst>
              <a:path w="2232248" h="1008112">
                <a:moveTo>
                  <a:pt x="0" y="0"/>
                </a:moveTo>
                <a:lnTo>
                  <a:pt x="2232248" y="0"/>
                </a:lnTo>
                <a:lnTo>
                  <a:pt x="2232248" y="1008112"/>
                </a:lnTo>
                <a:lnTo>
                  <a:pt x="0" y="1008112"/>
                </a:lnTo>
                <a:close/>
              </a:path>
            </a:pathLst>
          </a:custGeom>
          <a:gradFill flip="none" rotWithShape="1">
            <a:gsLst>
              <a:gs pos="33000">
                <a:srgbClr val="FB4B05"/>
              </a:gs>
              <a:gs pos="100000">
                <a:srgbClr val="FFC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984787" y="2996952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8708" y="3191895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8"/>
          <p:cNvSpPr/>
          <p:nvPr/>
        </p:nvSpPr>
        <p:spPr>
          <a:xfrm>
            <a:off x="5289393" y="3706491"/>
            <a:ext cx="2232248" cy="1306685"/>
          </a:xfrm>
          <a:custGeom>
            <a:avLst/>
            <a:gdLst/>
            <a:ahLst/>
            <a:cxnLst/>
            <a:rect l="l" t="t" r="r" b="b"/>
            <a:pathLst>
              <a:path w="2232248" h="1008112">
                <a:moveTo>
                  <a:pt x="0" y="0"/>
                </a:moveTo>
                <a:lnTo>
                  <a:pt x="2232248" y="0"/>
                </a:lnTo>
                <a:lnTo>
                  <a:pt x="2232248" y="1008112"/>
                </a:lnTo>
                <a:lnTo>
                  <a:pt x="0" y="1008112"/>
                </a:lnTo>
                <a:close/>
              </a:path>
            </a:pathLst>
          </a:custGeom>
          <a:gradFill flip="none" rotWithShape="1">
            <a:gsLst>
              <a:gs pos="33000">
                <a:srgbClr val="D07E06"/>
              </a:gs>
              <a:gs pos="100000">
                <a:srgbClr val="FFFF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27584" y="2132856"/>
            <a:ext cx="6694057" cy="2880320"/>
            <a:chOff x="827584" y="2132856"/>
            <a:chExt cx="6694057" cy="2304256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27584" y="2132856"/>
              <a:ext cx="0" cy="230425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047602" y="2132856"/>
              <a:ext cx="0" cy="230425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89393" y="2132856"/>
              <a:ext cx="0" cy="230425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521641" y="2132856"/>
              <a:ext cx="0" cy="2304256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1259632" y="4519863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85450" y="4375847"/>
            <a:ext cx="1346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17698" y="4190556"/>
            <a:ext cx="1418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58711" y="2828829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90959" y="2552850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5576" y="4797152"/>
            <a:ext cx="7920880" cy="936104"/>
            <a:chOff x="755576" y="4797152"/>
            <a:chExt cx="7920880" cy="936104"/>
          </a:xfrm>
        </p:grpSpPr>
        <p:sp>
          <p:nvSpPr>
            <p:cNvPr id="3" name="右箭头 2"/>
            <p:cNvSpPr/>
            <p:nvPr/>
          </p:nvSpPr>
          <p:spPr>
            <a:xfrm>
              <a:off x="755576" y="4797152"/>
              <a:ext cx="7920880" cy="936104"/>
            </a:xfrm>
            <a:prstGeom prst="rightArrow">
              <a:avLst/>
            </a:prstGeom>
            <a:gradFill flip="none" rotWithShape="1">
              <a:gsLst>
                <a:gs pos="2000">
                  <a:srgbClr val="FB4B05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右箭头 8"/>
            <p:cNvSpPr/>
            <p:nvPr/>
          </p:nvSpPr>
          <p:spPr>
            <a:xfrm>
              <a:off x="755576" y="4797152"/>
              <a:ext cx="7920880" cy="936104"/>
            </a:xfrm>
            <a:prstGeom prst="rightArrow">
              <a:avLst/>
            </a:prstGeom>
            <a:gradFill flip="none" rotWithShape="1">
              <a:gsLst>
                <a:gs pos="2000">
                  <a:srgbClr val="FB4B05"/>
                </a:gs>
                <a:gs pos="64000">
                  <a:srgbClr val="FFFF00">
                    <a:alpha val="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639627" y="5095927"/>
            <a:ext cx="4152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您的标题请写在这里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501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/>
              <a:t>单击此处添加标题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5332102" y="4845120"/>
            <a:ext cx="3258807" cy="1084973"/>
          </a:xfrm>
          <a:prstGeom prst="rect">
            <a:avLst/>
          </a:prstGeom>
          <a:gradFill>
            <a:gsLst>
              <a:gs pos="0">
                <a:srgbClr val="6EA0DC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0498" y="3087275"/>
            <a:ext cx="3258807" cy="1084973"/>
          </a:xfrm>
          <a:prstGeom prst="rect">
            <a:avLst/>
          </a:prstGeom>
          <a:gradFill>
            <a:gsLst>
              <a:gs pos="0">
                <a:srgbClr val="B1E147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1243" y="1336484"/>
            <a:ext cx="3258807" cy="1084973"/>
          </a:xfrm>
          <a:prstGeom prst="rect">
            <a:avLst/>
          </a:prstGeom>
          <a:gradFill>
            <a:gsLst>
              <a:gs pos="0">
                <a:srgbClr val="F8B93A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95536" y="2236689"/>
            <a:ext cx="2231486" cy="2460820"/>
            <a:chOff x="3133055" y="1546405"/>
            <a:chExt cx="1559482" cy="1719754"/>
          </a:xfrm>
        </p:grpSpPr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7000">
                  <a:schemeClr val="bg1">
                    <a:lumMod val="85000"/>
                  </a:schemeClr>
                </a:gs>
                <a:gs pos="7500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3819" y="3056618"/>
            <a:ext cx="1079944" cy="1190932"/>
            <a:chOff x="3133055" y="1546405"/>
            <a:chExt cx="1559482" cy="1719754"/>
          </a:xfrm>
        </p:grpSpPr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82769" y="4795259"/>
            <a:ext cx="1111769" cy="1226029"/>
            <a:chOff x="3133055" y="1546405"/>
            <a:chExt cx="1559482" cy="1719754"/>
          </a:xfrm>
        </p:grpSpPr>
        <p:sp>
          <p:nvSpPr>
            <p:cNvPr id="17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18" name="椭圆 17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BAE6F4"/>
                </a:gs>
                <a:gs pos="44000">
                  <a:srgbClr val="72AAE8"/>
                </a:gs>
                <a:gs pos="82000">
                  <a:srgbClr val="1947AF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1E54CC"/>
              </a:solidFill>
            </a:ln>
            <a:effectLst>
              <a:outerShdw blurRad="50800" dist="38100" dir="5400000" algn="t" rotWithShape="0">
                <a:schemeClr val="tx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44831" y="1307579"/>
            <a:ext cx="1089372" cy="1201330"/>
            <a:chOff x="3133055" y="1546405"/>
            <a:chExt cx="1559482" cy="1719754"/>
          </a:xfrm>
        </p:grpSpPr>
        <p:sp>
          <p:nvSpPr>
            <p:cNvPr id="22" name="Oval 65"/>
            <p:cNvSpPr>
              <a:spLocks noChangeArrowheads="1"/>
            </p:cNvSpPr>
            <p:nvPr/>
          </p:nvSpPr>
          <p:spPr bwMode="auto">
            <a:xfrm>
              <a:off x="3203848" y="2996952"/>
              <a:ext cx="1346036" cy="269207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 rot="1267204">
              <a:off x="3133055" y="1546405"/>
              <a:ext cx="1559482" cy="1559485"/>
            </a:xfrm>
            <a:prstGeom prst="ellips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chemeClr val="accent6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6"/>
              </a:solidFill>
            </a:ln>
            <a:effectLst>
              <a:outerShdw blurRad="50800" dist="38100" dir="5400000" algn="t" rotWithShape="0">
                <a:schemeClr val="accent6">
                  <a:lumMod val="50000"/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 bwMode="auto">
            <a:xfrm rot="2140418">
              <a:off x="3352291" y="1614365"/>
              <a:ext cx="1284785" cy="117804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233954" y="1783285"/>
              <a:ext cx="1357683" cy="1357683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3"/>
          <p:cNvSpPr/>
          <p:nvPr/>
        </p:nvSpPr>
        <p:spPr>
          <a:xfrm rot="14285600">
            <a:off x="2759855" y="1862474"/>
            <a:ext cx="106086" cy="1140105"/>
          </a:xfrm>
          <a:custGeom>
            <a:avLst/>
            <a:gdLst>
              <a:gd name="connsiteX0" fmla="*/ 0 w 86873"/>
              <a:gd name="connsiteY0" fmla="*/ 0 h 1144603"/>
              <a:gd name="connsiteX1" fmla="*/ 86873 w 86873"/>
              <a:gd name="connsiteY1" fmla="*/ 0 h 1144603"/>
              <a:gd name="connsiteX2" fmla="*/ 86873 w 86873"/>
              <a:gd name="connsiteY2" fmla="*/ 1144603 h 1144603"/>
              <a:gd name="connsiteX3" fmla="*/ 0 w 86873"/>
              <a:gd name="connsiteY3" fmla="*/ 1144603 h 1144603"/>
              <a:gd name="connsiteX4" fmla="*/ 0 w 86873"/>
              <a:gd name="connsiteY4" fmla="*/ 0 h 1144603"/>
              <a:gd name="connsiteX0" fmla="*/ 0 w 88075"/>
              <a:gd name="connsiteY0" fmla="*/ 0 h 1144781"/>
              <a:gd name="connsiteX1" fmla="*/ 86873 w 88075"/>
              <a:gd name="connsiteY1" fmla="*/ 0 h 1144781"/>
              <a:gd name="connsiteX2" fmla="*/ 86873 w 88075"/>
              <a:gd name="connsiteY2" fmla="*/ 1144603 h 1144781"/>
              <a:gd name="connsiteX3" fmla="*/ 88075 w 88075"/>
              <a:gd name="connsiteY3" fmla="*/ 1144781 h 1144781"/>
              <a:gd name="connsiteX4" fmla="*/ 0 w 88075"/>
              <a:gd name="connsiteY4" fmla="*/ 1144603 h 1144781"/>
              <a:gd name="connsiteX5" fmla="*/ 0 w 88075"/>
              <a:gd name="connsiteY5" fmla="*/ 0 h 1144781"/>
              <a:gd name="connsiteX0" fmla="*/ 0 w 86873"/>
              <a:gd name="connsiteY0" fmla="*/ 0 h 1204829"/>
              <a:gd name="connsiteX1" fmla="*/ 86873 w 86873"/>
              <a:gd name="connsiteY1" fmla="*/ 0 h 1204829"/>
              <a:gd name="connsiteX2" fmla="*/ 86873 w 86873"/>
              <a:gd name="connsiteY2" fmla="*/ 1144603 h 1204829"/>
              <a:gd name="connsiteX3" fmla="*/ 34192 w 86873"/>
              <a:gd name="connsiteY3" fmla="*/ 1204829 h 1204829"/>
              <a:gd name="connsiteX4" fmla="*/ 0 w 86873"/>
              <a:gd name="connsiteY4" fmla="*/ 1144603 h 1204829"/>
              <a:gd name="connsiteX5" fmla="*/ 0 w 86873"/>
              <a:gd name="connsiteY5" fmla="*/ 0 h 1204829"/>
              <a:gd name="connsiteX0" fmla="*/ 0 w 86873"/>
              <a:gd name="connsiteY0" fmla="*/ 0 h 1189421"/>
              <a:gd name="connsiteX1" fmla="*/ 86873 w 86873"/>
              <a:gd name="connsiteY1" fmla="*/ 0 h 1189421"/>
              <a:gd name="connsiteX2" fmla="*/ 86873 w 86873"/>
              <a:gd name="connsiteY2" fmla="*/ 1144603 h 1189421"/>
              <a:gd name="connsiteX3" fmla="*/ 45058 w 86873"/>
              <a:gd name="connsiteY3" fmla="*/ 1189421 h 1189421"/>
              <a:gd name="connsiteX4" fmla="*/ 0 w 86873"/>
              <a:gd name="connsiteY4" fmla="*/ 1144603 h 1189421"/>
              <a:gd name="connsiteX5" fmla="*/ 0 w 86873"/>
              <a:gd name="connsiteY5" fmla="*/ 0 h 1189421"/>
              <a:gd name="connsiteX0" fmla="*/ 0 w 86873"/>
              <a:gd name="connsiteY0" fmla="*/ 0 h 1246043"/>
              <a:gd name="connsiteX1" fmla="*/ 86873 w 86873"/>
              <a:gd name="connsiteY1" fmla="*/ 0 h 1246043"/>
              <a:gd name="connsiteX2" fmla="*/ 86873 w 86873"/>
              <a:gd name="connsiteY2" fmla="*/ 1144603 h 1246043"/>
              <a:gd name="connsiteX3" fmla="*/ 45058 w 86873"/>
              <a:gd name="connsiteY3" fmla="*/ 1189421 h 1246043"/>
              <a:gd name="connsiteX4" fmla="*/ 0 w 86873"/>
              <a:gd name="connsiteY4" fmla="*/ 1144603 h 1246043"/>
              <a:gd name="connsiteX5" fmla="*/ 0 w 86873"/>
              <a:gd name="connsiteY5" fmla="*/ 0 h 1246043"/>
              <a:gd name="connsiteX0" fmla="*/ 243 w 87116"/>
              <a:gd name="connsiteY0" fmla="*/ 0 h 1246043"/>
              <a:gd name="connsiteX1" fmla="*/ 87116 w 87116"/>
              <a:gd name="connsiteY1" fmla="*/ 0 h 1246043"/>
              <a:gd name="connsiteX2" fmla="*/ 87116 w 87116"/>
              <a:gd name="connsiteY2" fmla="*/ 1144603 h 1246043"/>
              <a:gd name="connsiteX3" fmla="*/ 45301 w 87116"/>
              <a:gd name="connsiteY3" fmla="*/ 1189421 h 1246043"/>
              <a:gd name="connsiteX4" fmla="*/ 243 w 87116"/>
              <a:gd name="connsiteY4" fmla="*/ 1144603 h 1246043"/>
              <a:gd name="connsiteX5" fmla="*/ 243 w 87116"/>
              <a:gd name="connsiteY5" fmla="*/ 0 h 1246043"/>
              <a:gd name="connsiteX0" fmla="*/ 243 w 90259"/>
              <a:gd name="connsiteY0" fmla="*/ 0 h 1189421"/>
              <a:gd name="connsiteX1" fmla="*/ 87116 w 90259"/>
              <a:gd name="connsiteY1" fmla="*/ 0 h 1189421"/>
              <a:gd name="connsiteX2" fmla="*/ 87116 w 90259"/>
              <a:gd name="connsiteY2" fmla="*/ 1144603 h 1189421"/>
              <a:gd name="connsiteX3" fmla="*/ 45301 w 90259"/>
              <a:gd name="connsiteY3" fmla="*/ 1189421 h 1189421"/>
              <a:gd name="connsiteX4" fmla="*/ 243 w 90259"/>
              <a:gd name="connsiteY4" fmla="*/ 1144603 h 1189421"/>
              <a:gd name="connsiteX5" fmla="*/ 243 w 90259"/>
              <a:gd name="connsiteY5" fmla="*/ 0 h 1189421"/>
              <a:gd name="connsiteX0" fmla="*/ 305 w 90802"/>
              <a:gd name="connsiteY0" fmla="*/ 0 h 1189943"/>
              <a:gd name="connsiteX1" fmla="*/ 87178 w 90802"/>
              <a:gd name="connsiteY1" fmla="*/ 0 h 1189943"/>
              <a:gd name="connsiteX2" fmla="*/ 87178 w 90802"/>
              <a:gd name="connsiteY2" fmla="*/ 1144603 h 1189943"/>
              <a:gd name="connsiteX3" fmla="*/ 45363 w 90802"/>
              <a:gd name="connsiteY3" fmla="*/ 1189421 h 1189943"/>
              <a:gd name="connsiteX4" fmla="*/ 305 w 90802"/>
              <a:gd name="connsiteY4" fmla="*/ 1144603 h 1189943"/>
              <a:gd name="connsiteX5" fmla="*/ 305 w 90802"/>
              <a:gd name="connsiteY5" fmla="*/ 0 h 1189943"/>
              <a:gd name="connsiteX0" fmla="*/ 305 w 97392"/>
              <a:gd name="connsiteY0" fmla="*/ 0 h 1189943"/>
              <a:gd name="connsiteX1" fmla="*/ 87178 w 97392"/>
              <a:gd name="connsiteY1" fmla="*/ 0 h 1189943"/>
              <a:gd name="connsiteX2" fmla="*/ 97392 w 97392"/>
              <a:gd name="connsiteY2" fmla="*/ 3385 h 1189943"/>
              <a:gd name="connsiteX3" fmla="*/ 87178 w 97392"/>
              <a:gd name="connsiteY3" fmla="*/ 1144603 h 1189943"/>
              <a:gd name="connsiteX4" fmla="*/ 45363 w 97392"/>
              <a:gd name="connsiteY4" fmla="*/ 1189421 h 1189943"/>
              <a:gd name="connsiteX5" fmla="*/ 305 w 97392"/>
              <a:gd name="connsiteY5" fmla="*/ 1144603 h 1189943"/>
              <a:gd name="connsiteX6" fmla="*/ 305 w 97392"/>
              <a:gd name="connsiteY6" fmla="*/ 0 h 1189943"/>
              <a:gd name="connsiteX0" fmla="*/ 305 w 97392"/>
              <a:gd name="connsiteY0" fmla="*/ 26029 h 1215972"/>
              <a:gd name="connsiteX1" fmla="*/ 42091 w 97392"/>
              <a:gd name="connsiteY1" fmla="*/ 0 h 1215972"/>
              <a:gd name="connsiteX2" fmla="*/ 97392 w 97392"/>
              <a:gd name="connsiteY2" fmla="*/ 29414 h 1215972"/>
              <a:gd name="connsiteX3" fmla="*/ 87178 w 97392"/>
              <a:gd name="connsiteY3" fmla="*/ 1170632 h 1215972"/>
              <a:gd name="connsiteX4" fmla="*/ 45363 w 97392"/>
              <a:gd name="connsiteY4" fmla="*/ 1215450 h 1215972"/>
              <a:gd name="connsiteX5" fmla="*/ 305 w 97392"/>
              <a:gd name="connsiteY5" fmla="*/ 1170632 h 1215972"/>
              <a:gd name="connsiteX6" fmla="*/ 305 w 97392"/>
              <a:gd name="connsiteY6" fmla="*/ 26029 h 1215972"/>
              <a:gd name="connsiteX0" fmla="*/ 305 w 97392"/>
              <a:gd name="connsiteY0" fmla="*/ 48450 h 1238393"/>
              <a:gd name="connsiteX1" fmla="*/ 34833 w 97392"/>
              <a:gd name="connsiteY1" fmla="*/ 0 h 1238393"/>
              <a:gd name="connsiteX2" fmla="*/ 97392 w 97392"/>
              <a:gd name="connsiteY2" fmla="*/ 51835 h 1238393"/>
              <a:gd name="connsiteX3" fmla="*/ 87178 w 97392"/>
              <a:gd name="connsiteY3" fmla="*/ 1193053 h 1238393"/>
              <a:gd name="connsiteX4" fmla="*/ 45363 w 97392"/>
              <a:gd name="connsiteY4" fmla="*/ 1237871 h 1238393"/>
              <a:gd name="connsiteX5" fmla="*/ 305 w 97392"/>
              <a:gd name="connsiteY5" fmla="*/ 1193053 h 1238393"/>
              <a:gd name="connsiteX6" fmla="*/ 305 w 97392"/>
              <a:gd name="connsiteY6" fmla="*/ 48450 h 1238393"/>
              <a:gd name="connsiteX0" fmla="*/ 305 w 97392"/>
              <a:gd name="connsiteY0" fmla="*/ 103117 h 1293060"/>
              <a:gd name="connsiteX1" fmla="*/ 34833 w 97392"/>
              <a:gd name="connsiteY1" fmla="*/ 54667 h 1293060"/>
              <a:gd name="connsiteX2" fmla="*/ 97392 w 97392"/>
              <a:gd name="connsiteY2" fmla="*/ 106502 h 1293060"/>
              <a:gd name="connsiteX3" fmla="*/ 87178 w 97392"/>
              <a:gd name="connsiteY3" fmla="*/ 1247720 h 1293060"/>
              <a:gd name="connsiteX4" fmla="*/ 45363 w 97392"/>
              <a:gd name="connsiteY4" fmla="*/ 1292538 h 1293060"/>
              <a:gd name="connsiteX5" fmla="*/ 305 w 97392"/>
              <a:gd name="connsiteY5" fmla="*/ 1247720 h 1293060"/>
              <a:gd name="connsiteX6" fmla="*/ 305 w 97392"/>
              <a:gd name="connsiteY6" fmla="*/ 103117 h 1293060"/>
              <a:gd name="connsiteX0" fmla="*/ 498 w 97585"/>
              <a:gd name="connsiteY0" fmla="*/ 100602 h 1290545"/>
              <a:gd name="connsiteX1" fmla="*/ 35026 w 97585"/>
              <a:gd name="connsiteY1" fmla="*/ 52152 h 1290545"/>
              <a:gd name="connsiteX2" fmla="*/ 97585 w 97585"/>
              <a:gd name="connsiteY2" fmla="*/ 103987 h 1290545"/>
              <a:gd name="connsiteX3" fmla="*/ 87371 w 97585"/>
              <a:gd name="connsiteY3" fmla="*/ 1245205 h 1290545"/>
              <a:gd name="connsiteX4" fmla="*/ 45556 w 97585"/>
              <a:gd name="connsiteY4" fmla="*/ 1290023 h 1290545"/>
              <a:gd name="connsiteX5" fmla="*/ 498 w 97585"/>
              <a:gd name="connsiteY5" fmla="*/ 1245205 h 1290545"/>
              <a:gd name="connsiteX6" fmla="*/ 498 w 97585"/>
              <a:gd name="connsiteY6" fmla="*/ 100602 h 1290545"/>
              <a:gd name="connsiteX0" fmla="*/ 498 w 97585"/>
              <a:gd name="connsiteY0" fmla="*/ 48459 h 1238402"/>
              <a:gd name="connsiteX1" fmla="*/ 35026 w 97585"/>
              <a:gd name="connsiteY1" fmla="*/ 9 h 1238402"/>
              <a:gd name="connsiteX2" fmla="*/ 97585 w 97585"/>
              <a:gd name="connsiteY2" fmla="*/ 51844 h 1238402"/>
              <a:gd name="connsiteX3" fmla="*/ 87371 w 97585"/>
              <a:gd name="connsiteY3" fmla="*/ 1193062 h 1238402"/>
              <a:gd name="connsiteX4" fmla="*/ 45556 w 97585"/>
              <a:gd name="connsiteY4" fmla="*/ 1237880 h 1238402"/>
              <a:gd name="connsiteX5" fmla="*/ 498 w 97585"/>
              <a:gd name="connsiteY5" fmla="*/ 1193062 h 1238402"/>
              <a:gd name="connsiteX6" fmla="*/ 498 w 97585"/>
              <a:gd name="connsiteY6" fmla="*/ 48459 h 1238402"/>
              <a:gd name="connsiteX0" fmla="*/ 498 w 97585"/>
              <a:gd name="connsiteY0" fmla="*/ 48459 h 1238402"/>
              <a:gd name="connsiteX1" fmla="*/ 35026 w 97585"/>
              <a:gd name="connsiteY1" fmla="*/ 9 h 1238402"/>
              <a:gd name="connsiteX2" fmla="*/ 97585 w 97585"/>
              <a:gd name="connsiteY2" fmla="*/ 51844 h 1238402"/>
              <a:gd name="connsiteX3" fmla="*/ 87371 w 97585"/>
              <a:gd name="connsiteY3" fmla="*/ 1193062 h 1238402"/>
              <a:gd name="connsiteX4" fmla="*/ 45556 w 97585"/>
              <a:gd name="connsiteY4" fmla="*/ 1237880 h 1238402"/>
              <a:gd name="connsiteX5" fmla="*/ 498 w 97585"/>
              <a:gd name="connsiteY5" fmla="*/ 1193062 h 1238402"/>
              <a:gd name="connsiteX6" fmla="*/ 498 w 97585"/>
              <a:gd name="connsiteY6" fmla="*/ 48459 h 123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585" h="1238402">
                <a:moveTo>
                  <a:pt x="498" y="48459"/>
                </a:moveTo>
                <a:cubicBezTo>
                  <a:pt x="-3635" y="27207"/>
                  <a:pt x="18845" y="-555"/>
                  <a:pt x="35026" y="9"/>
                </a:cubicBezTo>
                <a:cubicBezTo>
                  <a:pt x="51207" y="573"/>
                  <a:pt x="85987" y="12468"/>
                  <a:pt x="97585" y="51844"/>
                </a:cubicBezTo>
                <a:cubicBezTo>
                  <a:pt x="94180" y="432250"/>
                  <a:pt x="90776" y="812656"/>
                  <a:pt x="87371" y="1193062"/>
                </a:cubicBezTo>
                <a:cubicBezTo>
                  <a:pt x="102291" y="1204870"/>
                  <a:pt x="67739" y="1243313"/>
                  <a:pt x="45556" y="1237880"/>
                </a:cubicBezTo>
                <a:cubicBezTo>
                  <a:pt x="23373" y="1232447"/>
                  <a:pt x="-2944" y="1210548"/>
                  <a:pt x="498" y="1193062"/>
                </a:cubicBezTo>
                <a:lnTo>
                  <a:pt x="498" y="48459"/>
                </a:lnTo>
                <a:close/>
              </a:path>
            </a:pathLst>
          </a:custGeom>
          <a:gradFill flip="none" rotWithShape="1">
            <a:gsLst>
              <a:gs pos="49000">
                <a:schemeClr val="bg1">
                  <a:lumMod val="85000"/>
                </a:schemeClr>
              </a:gs>
              <a:gs pos="9000">
                <a:schemeClr val="bg1">
                  <a:lumMod val="50000"/>
                </a:schemeClr>
              </a:gs>
              <a:gs pos="98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5"/>
          <p:cNvSpPr/>
          <p:nvPr/>
        </p:nvSpPr>
        <p:spPr>
          <a:xfrm rot="17849605">
            <a:off x="3393958" y="3342137"/>
            <a:ext cx="108480" cy="2735502"/>
          </a:xfrm>
          <a:custGeom>
            <a:avLst/>
            <a:gdLst>
              <a:gd name="connsiteX0" fmla="*/ 0 w 118084"/>
              <a:gd name="connsiteY0" fmla="*/ 0 h 2658126"/>
              <a:gd name="connsiteX1" fmla="*/ 118084 w 118084"/>
              <a:gd name="connsiteY1" fmla="*/ 0 h 2658126"/>
              <a:gd name="connsiteX2" fmla="*/ 118084 w 118084"/>
              <a:gd name="connsiteY2" fmla="*/ 2658126 h 2658126"/>
              <a:gd name="connsiteX3" fmla="*/ 0 w 118084"/>
              <a:gd name="connsiteY3" fmla="*/ 2658126 h 2658126"/>
              <a:gd name="connsiteX4" fmla="*/ 0 w 118084"/>
              <a:gd name="connsiteY4" fmla="*/ 0 h 2658126"/>
              <a:gd name="connsiteX0" fmla="*/ 0 w 118084"/>
              <a:gd name="connsiteY0" fmla="*/ 0 h 2658126"/>
              <a:gd name="connsiteX1" fmla="*/ 118084 w 118084"/>
              <a:gd name="connsiteY1" fmla="*/ 0 h 2658126"/>
              <a:gd name="connsiteX2" fmla="*/ 118084 w 118084"/>
              <a:gd name="connsiteY2" fmla="*/ 2658126 h 2658126"/>
              <a:gd name="connsiteX3" fmla="*/ 110355 w 118084"/>
              <a:gd name="connsiteY3" fmla="*/ 2657975 h 2658126"/>
              <a:gd name="connsiteX4" fmla="*/ 0 w 118084"/>
              <a:gd name="connsiteY4" fmla="*/ 2658126 h 2658126"/>
              <a:gd name="connsiteX5" fmla="*/ 0 w 118084"/>
              <a:gd name="connsiteY5" fmla="*/ 0 h 2658126"/>
              <a:gd name="connsiteX0" fmla="*/ 0 w 118084"/>
              <a:gd name="connsiteY0" fmla="*/ 0 h 2687179"/>
              <a:gd name="connsiteX1" fmla="*/ 118084 w 118084"/>
              <a:gd name="connsiteY1" fmla="*/ 0 h 2687179"/>
              <a:gd name="connsiteX2" fmla="*/ 118084 w 118084"/>
              <a:gd name="connsiteY2" fmla="*/ 2658126 h 2687179"/>
              <a:gd name="connsiteX3" fmla="*/ 54239 w 118084"/>
              <a:gd name="connsiteY3" fmla="*/ 2687179 h 2687179"/>
              <a:gd name="connsiteX4" fmla="*/ 0 w 118084"/>
              <a:gd name="connsiteY4" fmla="*/ 2658126 h 2687179"/>
              <a:gd name="connsiteX5" fmla="*/ 0 w 118084"/>
              <a:gd name="connsiteY5" fmla="*/ 0 h 2687179"/>
              <a:gd name="connsiteX0" fmla="*/ 0 w 118084"/>
              <a:gd name="connsiteY0" fmla="*/ 0 h 2864998"/>
              <a:gd name="connsiteX1" fmla="*/ 118084 w 118084"/>
              <a:gd name="connsiteY1" fmla="*/ 0 h 2864998"/>
              <a:gd name="connsiteX2" fmla="*/ 118084 w 118084"/>
              <a:gd name="connsiteY2" fmla="*/ 2658126 h 2864998"/>
              <a:gd name="connsiteX3" fmla="*/ 54239 w 118084"/>
              <a:gd name="connsiteY3" fmla="*/ 2687179 h 2864998"/>
              <a:gd name="connsiteX4" fmla="*/ 0 w 118084"/>
              <a:gd name="connsiteY4" fmla="*/ 2658126 h 2864998"/>
              <a:gd name="connsiteX5" fmla="*/ 0 w 118084"/>
              <a:gd name="connsiteY5" fmla="*/ 0 h 2864998"/>
              <a:gd name="connsiteX0" fmla="*/ 0 w 118084"/>
              <a:gd name="connsiteY0" fmla="*/ 0 h 2864998"/>
              <a:gd name="connsiteX1" fmla="*/ 118084 w 118084"/>
              <a:gd name="connsiteY1" fmla="*/ 0 h 2864998"/>
              <a:gd name="connsiteX2" fmla="*/ 118084 w 118084"/>
              <a:gd name="connsiteY2" fmla="*/ 2658126 h 2864998"/>
              <a:gd name="connsiteX3" fmla="*/ 54239 w 118084"/>
              <a:gd name="connsiteY3" fmla="*/ 2687179 h 2864998"/>
              <a:gd name="connsiteX4" fmla="*/ 0 w 118084"/>
              <a:gd name="connsiteY4" fmla="*/ 2658126 h 2864998"/>
              <a:gd name="connsiteX5" fmla="*/ 0 w 118084"/>
              <a:gd name="connsiteY5" fmla="*/ 0 h 2864998"/>
              <a:gd name="connsiteX0" fmla="*/ 1770 w 119854"/>
              <a:gd name="connsiteY0" fmla="*/ 0 h 2687179"/>
              <a:gd name="connsiteX1" fmla="*/ 119854 w 119854"/>
              <a:gd name="connsiteY1" fmla="*/ 0 h 2687179"/>
              <a:gd name="connsiteX2" fmla="*/ 119854 w 119854"/>
              <a:gd name="connsiteY2" fmla="*/ 2658126 h 2687179"/>
              <a:gd name="connsiteX3" fmla="*/ 56009 w 119854"/>
              <a:gd name="connsiteY3" fmla="*/ 2687179 h 2687179"/>
              <a:gd name="connsiteX4" fmla="*/ 1770 w 119854"/>
              <a:gd name="connsiteY4" fmla="*/ 2658126 h 2687179"/>
              <a:gd name="connsiteX5" fmla="*/ 1770 w 119854"/>
              <a:gd name="connsiteY5" fmla="*/ 0 h 2687179"/>
              <a:gd name="connsiteX0" fmla="*/ 1770 w 119854"/>
              <a:gd name="connsiteY0" fmla="*/ 0 h 2687179"/>
              <a:gd name="connsiteX1" fmla="*/ 119854 w 119854"/>
              <a:gd name="connsiteY1" fmla="*/ 0 h 2687179"/>
              <a:gd name="connsiteX2" fmla="*/ 119854 w 119854"/>
              <a:gd name="connsiteY2" fmla="*/ 2658126 h 2687179"/>
              <a:gd name="connsiteX3" fmla="*/ 56009 w 119854"/>
              <a:gd name="connsiteY3" fmla="*/ 2687179 h 2687179"/>
              <a:gd name="connsiteX4" fmla="*/ 1770 w 119854"/>
              <a:gd name="connsiteY4" fmla="*/ 2658126 h 2687179"/>
              <a:gd name="connsiteX5" fmla="*/ 1770 w 119854"/>
              <a:gd name="connsiteY5" fmla="*/ 0 h 2687179"/>
              <a:gd name="connsiteX0" fmla="*/ 1770 w 119854"/>
              <a:gd name="connsiteY0" fmla="*/ 5487 h 2692666"/>
              <a:gd name="connsiteX1" fmla="*/ 119854 w 119854"/>
              <a:gd name="connsiteY1" fmla="*/ 5487 h 2692666"/>
              <a:gd name="connsiteX2" fmla="*/ 119707 w 119854"/>
              <a:gd name="connsiteY2" fmla="*/ 0 h 2692666"/>
              <a:gd name="connsiteX3" fmla="*/ 119854 w 119854"/>
              <a:gd name="connsiteY3" fmla="*/ 2663613 h 2692666"/>
              <a:gd name="connsiteX4" fmla="*/ 56009 w 119854"/>
              <a:gd name="connsiteY4" fmla="*/ 2692666 h 2692666"/>
              <a:gd name="connsiteX5" fmla="*/ 1770 w 119854"/>
              <a:gd name="connsiteY5" fmla="*/ 2663613 h 2692666"/>
              <a:gd name="connsiteX6" fmla="*/ 1770 w 119854"/>
              <a:gd name="connsiteY6" fmla="*/ 5487 h 2692666"/>
              <a:gd name="connsiteX0" fmla="*/ 1770 w 119854"/>
              <a:gd name="connsiteY0" fmla="*/ 5487 h 2692666"/>
              <a:gd name="connsiteX1" fmla="*/ 65011 w 119854"/>
              <a:gd name="connsiteY1" fmla="*/ 7211 h 2692666"/>
              <a:gd name="connsiteX2" fmla="*/ 119854 w 119854"/>
              <a:gd name="connsiteY2" fmla="*/ 5487 h 2692666"/>
              <a:gd name="connsiteX3" fmla="*/ 119707 w 119854"/>
              <a:gd name="connsiteY3" fmla="*/ 0 h 2692666"/>
              <a:gd name="connsiteX4" fmla="*/ 119854 w 119854"/>
              <a:gd name="connsiteY4" fmla="*/ 2663613 h 2692666"/>
              <a:gd name="connsiteX5" fmla="*/ 56009 w 119854"/>
              <a:gd name="connsiteY5" fmla="*/ 2692666 h 2692666"/>
              <a:gd name="connsiteX6" fmla="*/ 1770 w 119854"/>
              <a:gd name="connsiteY6" fmla="*/ 2663613 h 2692666"/>
              <a:gd name="connsiteX7" fmla="*/ 1770 w 119854"/>
              <a:gd name="connsiteY7" fmla="*/ 5487 h 2692666"/>
              <a:gd name="connsiteX0" fmla="*/ 1770 w 119854"/>
              <a:gd name="connsiteY0" fmla="*/ 51266 h 2738445"/>
              <a:gd name="connsiteX1" fmla="*/ 74695 w 119854"/>
              <a:gd name="connsiteY1" fmla="*/ 128 h 2738445"/>
              <a:gd name="connsiteX2" fmla="*/ 119854 w 119854"/>
              <a:gd name="connsiteY2" fmla="*/ 51266 h 2738445"/>
              <a:gd name="connsiteX3" fmla="*/ 119707 w 119854"/>
              <a:gd name="connsiteY3" fmla="*/ 45779 h 2738445"/>
              <a:gd name="connsiteX4" fmla="*/ 119854 w 119854"/>
              <a:gd name="connsiteY4" fmla="*/ 2709392 h 2738445"/>
              <a:gd name="connsiteX5" fmla="*/ 56009 w 119854"/>
              <a:gd name="connsiteY5" fmla="*/ 2738445 h 2738445"/>
              <a:gd name="connsiteX6" fmla="*/ 1770 w 119854"/>
              <a:gd name="connsiteY6" fmla="*/ 2709392 h 2738445"/>
              <a:gd name="connsiteX7" fmla="*/ 1770 w 119854"/>
              <a:gd name="connsiteY7" fmla="*/ 51266 h 2738445"/>
              <a:gd name="connsiteX0" fmla="*/ 1770 w 119854"/>
              <a:gd name="connsiteY0" fmla="*/ 49095 h 2736274"/>
              <a:gd name="connsiteX1" fmla="*/ 70513 w 119854"/>
              <a:gd name="connsiteY1" fmla="*/ 133 h 2736274"/>
              <a:gd name="connsiteX2" fmla="*/ 119854 w 119854"/>
              <a:gd name="connsiteY2" fmla="*/ 49095 h 2736274"/>
              <a:gd name="connsiteX3" fmla="*/ 119707 w 119854"/>
              <a:gd name="connsiteY3" fmla="*/ 43608 h 2736274"/>
              <a:gd name="connsiteX4" fmla="*/ 119854 w 119854"/>
              <a:gd name="connsiteY4" fmla="*/ 2707221 h 2736274"/>
              <a:gd name="connsiteX5" fmla="*/ 56009 w 119854"/>
              <a:gd name="connsiteY5" fmla="*/ 2736274 h 2736274"/>
              <a:gd name="connsiteX6" fmla="*/ 1770 w 119854"/>
              <a:gd name="connsiteY6" fmla="*/ 2707221 h 2736274"/>
              <a:gd name="connsiteX7" fmla="*/ 1770 w 119854"/>
              <a:gd name="connsiteY7" fmla="*/ 49095 h 2736274"/>
              <a:gd name="connsiteX0" fmla="*/ 1770 w 119854"/>
              <a:gd name="connsiteY0" fmla="*/ 218161 h 2905340"/>
              <a:gd name="connsiteX1" fmla="*/ 70513 w 119854"/>
              <a:gd name="connsiteY1" fmla="*/ 169199 h 2905340"/>
              <a:gd name="connsiteX2" fmla="*/ 119854 w 119854"/>
              <a:gd name="connsiteY2" fmla="*/ 218161 h 2905340"/>
              <a:gd name="connsiteX3" fmla="*/ 119707 w 119854"/>
              <a:gd name="connsiteY3" fmla="*/ 212674 h 2905340"/>
              <a:gd name="connsiteX4" fmla="*/ 119854 w 119854"/>
              <a:gd name="connsiteY4" fmla="*/ 2876287 h 2905340"/>
              <a:gd name="connsiteX5" fmla="*/ 56009 w 119854"/>
              <a:gd name="connsiteY5" fmla="*/ 2905340 h 2905340"/>
              <a:gd name="connsiteX6" fmla="*/ 1770 w 119854"/>
              <a:gd name="connsiteY6" fmla="*/ 2876287 h 2905340"/>
              <a:gd name="connsiteX7" fmla="*/ 1770 w 119854"/>
              <a:gd name="connsiteY7" fmla="*/ 218161 h 2905340"/>
              <a:gd name="connsiteX0" fmla="*/ 1770 w 119854"/>
              <a:gd name="connsiteY0" fmla="*/ 52506 h 2739685"/>
              <a:gd name="connsiteX1" fmla="*/ 70513 w 119854"/>
              <a:gd name="connsiteY1" fmla="*/ 3544 h 2739685"/>
              <a:gd name="connsiteX2" fmla="*/ 119854 w 119854"/>
              <a:gd name="connsiteY2" fmla="*/ 52506 h 2739685"/>
              <a:gd name="connsiteX3" fmla="*/ 119707 w 119854"/>
              <a:gd name="connsiteY3" fmla="*/ 47019 h 2739685"/>
              <a:gd name="connsiteX4" fmla="*/ 119854 w 119854"/>
              <a:gd name="connsiteY4" fmla="*/ 2710632 h 2739685"/>
              <a:gd name="connsiteX5" fmla="*/ 56009 w 119854"/>
              <a:gd name="connsiteY5" fmla="*/ 2739685 h 2739685"/>
              <a:gd name="connsiteX6" fmla="*/ 1770 w 119854"/>
              <a:gd name="connsiteY6" fmla="*/ 2710632 h 2739685"/>
              <a:gd name="connsiteX7" fmla="*/ 1770 w 119854"/>
              <a:gd name="connsiteY7" fmla="*/ 52506 h 2739685"/>
              <a:gd name="connsiteX0" fmla="*/ 1770 w 119854"/>
              <a:gd name="connsiteY0" fmla="*/ 49200 h 2736379"/>
              <a:gd name="connsiteX1" fmla="*/ 70513 w 119854"/>
              <a:gd name="connsiteY1" fmla="*/ 238 h 2736379"/>
              <a:gd name="connsiteX2" fmla="*/ 119854 w 119854"/>
              <a:gd name="connsiteY2" fmla="*/ 49200 h 2736379"/>
              <a:gd name="connsiteX3" fmla="*/ 119707 w 119854"/>
              <a:gd name="connsiteY3" fmla="*/ 43713 h 2736379"/>
              <a:gd name="connsiteX4" fmla="*/ 119854 w 119854"/>
              <a:gd name="connsiteY4" fmla="*/ 2707326 h 2736379"/>
              <a:gd name="connsiteX5" fmla="*/ 56009 w 119854"/>
              <a:gd name="connsiteY5" fmla="*/ 2736379 h 2736379"/>
              <a:gd name="connsiteX6" fmla="*/ 1770 w 119854"/>
              <a:gd name="connsiteY6" fmla="*/ 2707326 h 2736379"/>
              <a:gd name="connsiteX7" fmla="*/ 1770 w 119854"/>
              <a:gd name="connsiteY7" fmla="*/ 49200 h 2736379"/>
              <a:gd name="connsiteX0" fmla="*/ 1770 w 119854"/>
              <a:gd name="connsiteY0" fmla="*/ 50424 h 2737603"/>
              <a:gd name="connsiteX1" fmla="*/ 70513 w 119854"/>
              <a:gd name="connsiteY1" fmla="*/ 1462 h 2737603"/>
              <a:gd name="connsiteX2" fmla="*/ 119854 w 119854"/>
              <a:gd name="connsiteY2" fmla="*/ 50424 h 2737603"/>
              <a:gd name="connsiteX3" fmla="*/ 119707 w 119854"/>
              <a:gd name="connsiteY3" fmla="*/ 44937 h 2737603"/>
              <a:gd name="connsiteX4" fmla="*/ 119854 w 119854"/>
              <a:gd name="connsiteY4" fmla="*/ 2708550 h 2737603"/>
              <a:gd name="connsiteX5" fmla="*/ 56009 w 119854"/>
              <a:gd name="connsiteY5" fmla="*/ 2737603 h 2737603"/>
              <a:gd name="connsiteX6" fmla="*/ 1770 w 119854"/>
              <a:gd name="connsiteY6" fmla="*/ 2708550 h 2737603"/>
              <a:gd name="connsiteX7" fmla="*/ 1770 w 119854"/>
              <a:gd name="connsiteY7" fmla="*/ 50424 h 2737603"/>
              <a:gd name="connsiteX0" fmla="*/ 1770 w 119854"/>
              <a:gd name="connsiteY0" fmla="*/ 48323 h 2735502"/>
              <a:gd name="connsiteX1" fmla="*/ 66333 w 119854"/>
              <a:gd name="connsiteY1" fmla="*/ 1537 h 2735502"/>
              <a:gd name="connsiteX2" fmla="*/ 119854 w 119854"/>
              <a:gd name="connsiteY2" fmla="*/ 48323 h 2735502"/>
              <a:gd name="connsiteX3" fmla="*/ 119707 w 119854"/>
              <a:gd name="connsiteY3" fmla="*/ 42836 h 2735502"/>
              <a:gd name="connsiteX4" fmla="*/ 119854 w 119854"/>
              <a:gd name="connsiteY4" fmla="*/ 2706449 h 2735502"/>
              <a:gd name="connsiteX5" fmla="*/ 56009 w 119854"/>
              <a:gd name="connsiteY5" fmla="*/ 2735502 h 2735502"/>
              <a:gd name="connsiteX6" fmla="*/ 1770 w 119854"/>
              <a:gd name="connsiteY6" fmla="*/ 2706449 h 2735502"/>
              <a:gd name="connsiteX7" fmla="*/ 1770 w 119854"/>
              <a:gd name="connsiteY7" fmla="*/ 48323 h 2735502"/>
              <a:gd name="connsiteX0" fmla="*/ 1770 w 119854"/>
              <a:gd name="connsiteY0" fmla="*/ 48323 h 2735502"/>
              <a:gd name="connsiteX1" fmla="*/ 66333 w 119854"/>
              <a:gd name="connsiteY1" fmla="*/ 1537 h 2735502"/>
              <a:gd name="connsiteX2" fmla="*/ 119854 w 119854"/>
              <a:gd name="connsiteY2" fmla="*/ 48323 h 2735502"/>
              <a:gd name="connsiteX3" fmla="*/ 114898 w 119854"/>
              <a:gd name="connsiteY3" fmla="*/ 34473 h 2735502"/>
              <a:gd name="connsiteX4" fmla="*/ 119854 w 119854"/>
              <a:gd name="connsiteY4" fmla="*/ 2706449 h 2735502"/>
              <a:gd name="connsiteX5" fmla="*/ 56009 w 119854"/>
              <a:gd name="connsiteY5" fmla="*/ 2735502 h 2735502"/>
              <a:gd name="connsiteX6" fmla="*/ 1770 w 119854"/>
              <a:gd name="connsiteY6" fmla="*/ 2706449 h 2735502"/>
              <a:gd name="connsiteX7" fmla="*/ 1770 w 119854"/>
              <a:gd name="connsiteY7" fmla="*/ 48323 h 273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854" h="2735502">
                <a:moveTo>
                  <a:pt x="1770" y="48323"/>
                </a:moveTo>
                <a:cubicBezTo>
                  <a:pt x="13872" y="27200"/>
                  <a:pt x="5727" y="-7746"/>
                  <a:pt x="66333" y="1537"/>
                </a:cubicBezTo>
                <a:cubicBezTo>
                  <a:pt x="126939" y="10820"/>
                  <a:pt x="103407" y="32002"/>
                  <a:pt x="119854" y="48323"/>
                </a:cubicBezTo>
                <a:lnTo>
                  <a:pt x="114898" y="34473"/>
                </a:lnTo>
                <a:lnTo>
                  <a:pt x="119854" y="2706449"/>
                </a:lnTo>
                <a:cubicBezTo>
                  <a:pt x="99003" y="2727062"/>
                  <a:pt x="75690" y="2735502"/>
                  <a:pt x="56009" y="2735502"/>
                </a:cubicBezTo>
                <a:cubicBezTo>
                  <a:pt x="36328" y="2735502"/>
                  <a:pt x="-9547" y="2691639"/>
                  <a:pt x="1770" y="2706449"/>
                </a:cubicBezTo>
                <a:lnTo>
                  <a:pt x="1770" y="48323"/>
                </a:lnTo>
                <a:close/>
              </a:path>
            </a:pathLst>
          </a:custGeom>
          <a:gradFill flip="none" rotWithShape="1">
            <a:gsLst>
              <a:gs pos="49000">
                <a:schemeClr val="bg1">
                  <a:lumMod val="85000"/>
                </a:schemeClr>
              </a:gs>
              <a:gs pos="9000">
                <a:schemeClr val="bg1">
                  <a:lumMod val="50000"/>
                </a:schemeClr>
              </a:gs>
              <a:gs pos="98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247881" y="1708189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22155" y="3452029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97017" y="5208218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94845" y="2927846"/>
            <a:ext cx="1304319" cy="1077218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83968" y="1352672"/>
            <a:ext cx="286337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91802" y="3103463"/>
            <a:ext cx="286337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02389" y="4861308"/>
            <a:ext cx="286337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24"/>
          <p:cNvSpPr/>
          <p:nvPr/>
        </p:nvSpPr>
        <p:spPr>
          <a:xfrm rot="16777798">
            <a:off x="3142411" y="2816423"/>
            <a:ext cx="103742" cy="1390312"/>
          </a:xfrm>
          <a:custGeom>
            <a:avLst/>
            <a:gdLst>
              <a:gd name="connsiteX0" fmla="*/ 0 w 94225"/>
              <a:gd name="connsiteY0" fmla="*/ 0 h 1326338"/>
              <a:gd name="connsiteX1" fmla="*/ 94225 w 94225"/>
              <a:gd name="connsiteY1" fmla="*/ 0 h 1326338"/>
              <a:gd name="connsiteX2" fmla="*/ 94225 w 94225"/>
              <a:gd name="connsiteY2" fmla="*/ 1326338 h 1326338"/>
              <a:gd name="connsiteX3" fmla="*/ 0 w 94225"/>
              <a:gd name="connsiteY3" fmla="*/ 1326338 h 1326338"/>
              <a:gd name="connsiteX4" fmla="*/ 0 w 94225"/>
              <a:gd name="connsiteY4" fmla="*/ 0 h 1326338"/>
              <a:gd name="connsiteX0" fmla="*/ 0 w 94225"/>
              <a:gd name="connsiteY0" fmla="*/ 0 h 1328240"/>
              <a:gd name="connsiteX1" fmla="*/ 94225 w 94225"/>
              <a:gd name="connsiteY1" fmla="*/ 0 h 1328240"/>
              <a:gd name="connsiteX2" fmla="*/ 94225 w 94225"/>
              <a:gd name="connsiteY2" fmla="*/ 1326338 h 1328240"/>
              <a:gd name="connsiteX3" fmla="*/ 88811 w 94225"/>
              <a:gd name="connsiteY3" fmla="*/ 1328240 h 1328240"/>
              <a:gd name="connsiteX4" fmla="*/ 0 w 94225"/>
              <a:gd name="connsiteY4" fmla="*/ 1326338 h 1328240"/>
              <a:gd name="connsiteX5" fmla="*/ 0 w 94225"/>
              <a:gd name="connsiteY5" fmla="*/ 0 h 1328240"/>
              <a:gd name="connsiteX0" fmla="*/ 0 w 94225"/>
              <a:gd name="connsiteY0" fmla="*/ 0 h 1353754"/>
              <a:gd name="connsiteX1" fmla="*/ 94225 w 94225"/>
              <a:gd name="connsiteY1" fmla="*/ 0 h 1353754"/>
              <a:gd name="connsiteX2" fmla="*/ 94225 w 94225"/>
              <a:gd name="connsiteY2" fmla="*/ 1326338 h 1353754"/>
              <a:gd name="connsiteX3" fmla="*/ 57298 w 94225"/>
              <a:gd name="connsiteY3" fmla="*/ 1353754 h 1353754"/>
              <a:gd name="connsiteX4" fmla="*/ 0 w 94225"/>
              <a:gd name="connsiteY4" fmla="*/ 1326338 h 1353754"/>
              <a:gd name="connsiteX5" fmla="*/ 0 w 94225"/>
              <a:gd name="connsiteY5" fmla="*/ 0 h 1353754"/>
              <a:gd name="connsiteX0" fmla="*/ 0 w 94225"/>
              <a:gd name="connsiteY0" fmla="*/ 0 h 1345765"/>
              <a:gd name="connsiteX1" fmla="*/ 94225 w 94225"/>
              <a:gd name="connsiteY1" fmla="*/ 0 h 1345765"/>
              <a:gd name="connsiteX2" fmla="*/ 94225 w 94225"/>
              <a:gd name="connsiteY2" fmla="*/ 1326338 h 1345765"/>
              <a:gd name="connsiteX3" fmla="*/ 33206 w 94225"/>
              <a:gd name="connsiteY3" fmla="*/ 1345765 h 1345765"/>
              <a:gd name="connsiteX4" fmla="*/ 0 w 94225"/>
              <a:gd name="connsiteY4" fmla="*/ 1326338 h 1345765"/>
              <a:gd name="connsiteX5" fmla="*/ 0 w 94225"/>
              <a:gd name="connsiteY5" fmla="*/ 0 h 1345765"/>
              <a:gd name="connsiteX0" fmla="*/ 0 w 94225"/>
              <a:gd name="connsiteY0" fmla="*/ 0 h 1431322"/>
              <a:gd name="connsiteX1" fmla="*/ 94225 w 94225"/>
              <a:gd name="connsiteY1" fmla="*/ 0 h 1431322"/>
              <a:gd name="connsiteX2" fmla="*/ 94225 w 94225"/>
              <a:gd name="connsiteY2" fmla="*/ 1326338 h 1431322"/>
              <a:gd name="connsiteX3" fmla="*/ 33206 w 94225"/>
              <a:gd name="connsiteY3" fmla="*/ 1345765 h 1431322"/>
              <a:gd name="connsiteX4" fmla="*/ 0 w 94225"/>
              <a:gd name="connsiteY4" fmla="*/ 1326338 h 1431322"/>
              <a:gd name="connsiteX5" fmla="*/ 0 w 94225"/>
              <a:gd name="connsiteY5" fmla="*/ 0 h 1431322"/>
              <a:gd name="connsiteX0" fmla="*/ 1299 w 95524"/>
              <a:gd name="connsiteY0" fmla="*/ 0 h 1431322"/>
              <a:gd name="connsiteX1" fmla="*/ 95524 w 95524"/>
              <a:gd name="connsiteY1" fmla="*/ 0 h 1431322"/>
              <a:gd name="connsiteX2" fmla="*/ 95524 w 95524"/>
              <a:gd name="connsiteY2" fmla="*/ 1326338 h 1431322"/>
              <a:gd name="connsiteX3" fmla="*/ 34505 w 95524"/>
              <a:gd name="connsiteY3" fmla="*/ 1345765 h 1431322"/>
              <a:gd name="connsiteX4" fmla="*/ 1299 w 95524"/>
              <a:gd name="connsiteY4" fmla="*/ 1326338 h 1431322"/>
              <a:gd name="connsiteX5" fmla="*/ 1299 w 95524"/>
              <a:gd name="connsiteY5" fmla="*/ 0 h 1431322"/>
              <a:gd name="connsiteX0" fmla="*/ 1299 w 95524"/>
              <a:gd name="connsiteY0" fmla="*/ 0 h 1345765"/>
              <a:gd name="connsiteX1" fmla="*/ 95524 w 95524"/>
              <a:gd name="connsiteY1" fmla="*/ 0 h 1345765"/>
              <a:gd name="connsiteX2" fmla="*/ 95524 w 95524"/>
              <a:gd name="connsiteY2" fmla="*/ 1326338 h 1345765"/>
              <a:gd name="connsiteX3" fmla="*/ 34505 w 95524"/>
              <a:gd name="connsiteY3" fmla="*/ 1345765 h 1345765"/>
              <a:gd name="connsiteX4" fmla="*/ 1299 w 95524"/>
              <a:gd name="connsiteY4" fmla="*/ 1326338 h 1345765"/>
              <a:gd name="connsiteX5" fmla="*/ 1299 w 95524"/>
              <a:gd name="connsiteY5" fmla="*/ 0 h 1345765"/>
              <a:gd name="connsiteX0" fmla="*/ 865 w 95090"/>
              <a:gd name="connsiteY0" fmla="*/ 0 h 1368436"/>
              <a:gd name="connsiteX1" fmla="*/ 95090 w 95090"/>
              <a:gd name="connsiteY1" fmla="*/ 0 h 1368436"/>
              <a:gd name="connsiteX2" fmla="*/ 95090 w 95090"/>
              <a:gd name="connsiteY2" fmla="*/ 1326338 h 1368436"/>
              <a:gd name="connsiteX3" fmla="*/ 49607 w 95090"/>
              <a:gd name="connsiteY3" fmla="*/ 1368436 h 1368436"/>
              <a:gd name="connsiteX4" fmla="*/ 865 w 95090"/>
              <a:gd name="connsiteY4" fmla="*/ 1326338 h 1368436"/>
              <a:gd name="connsiteX5" fmla="*/ 865 w 95090"/>
              <a:gd name="connsiteY5" fmla="*/ 0 h 1368436"/>
              <a:gd name="connsiteX0" fmla="*/ 2191 w 96416"/>
              <a:gd name="connsiteY0" fmla="*/ 0 h 1365435"/>
              <a:gd name="connsiteX1" fmla="*/ 96416 w 96416"/>
              <a:gd name="connsiteY1" fmla="*/ 0 h 1365435"/>
              <a:gd name="connsiteX2" fmla="*/ 96416 w 96416"/>
              <a:gd name="connsiteY2" fmla="*/ 1326338 h 1365435"/>
              <a:gd name="connsiteX3" fmla="*/ 22419 w 96416"/>
              <a:gd name="connsiteY3" fmla="*/ 1365435 h 1365435"/>
              <a:gd name="connsiteX4" fmla="*/ 2191 w 96416"/>
              <a:gd name="connsiteY4" fmla="*/ 1326338 h 1365435"/>
              <a:gd name="connsiteX5" fmla="*/ 2191 w 96416"/>
              <a:gd name="connsiteY5" fmla="*/ 0 h 1365435"/>
              <a:gd name="connsiteX0" fmla="*/ 970 w 95195"/>
              <a:gd name="connsiteY0" fmla="*/ 0 h 1364014"/>
              <a:gd name="connsiteX1" fmla="*/ 95195 w 95195"/>
              <a:gd name="connsiteY1" fmla="*/ 0 h 1364014"/>
              <a:gd name="connsiteX2" fmla="*/ 95195 w 95195"/>
              <a:gd name="connsiteY2" fmla="*/ 1326338 h 1364014"/>
              <a:gd name="connsiteX3" fmla="*/ 44722 w 95195"/>
              <a:gd name="connsiteY3" fmla="*/ 1364014 h 1364014"/>
              <a:gd name="connsiteX4" fmla="*/ 970 w 95195"/>
              <a:gd name="connsiteY4" fmla="*/ 1326338 h 1364014"/>
              <a:gd name="connsiteX5" fmla="*/ 970 w 95195"/>
              <a:gd name="connsiteY5" fmla="*/ 0 h 1364014"/>
              <a:gd name="connsiteX0" fmla="*/ 4717 w 98942"/>
              <a:gd name="connsiteY0" fmla="*/ 0 h 1365063"/>
              <a:gd name="connsiteX1" fmla="*/ 98942 w 98942"/>
              <a:gd name="connsiteY1" fmla="*/ 0 h 1365063"/>
              <a:gd name="connsiteX2" fmla="*/ 98942 w 98942"/>
              <a:gd name="connsiteY2" fmla="*/ 1326338 h 1365063"/>
              <a:gd name="connsiteX3" fmla="*/ 48469 w 98942"/>
              <a:gd name="connsiteY3" fmla="*/ 1364014 h 1365063"/>
              <a:gd name="connsiteX4" fmla="*/ 4717 w 98942"/>
              <a:gd name="connsiteY4" fmla="*/ 1326338 h 1365063"/>
              <a:gd name="connsiteX5" fmla="*/ 4717 w 98942"/>
              <a:gd name="connsiteY5" fmla="*/ 0 h 1365063"/>
              <a:gd name="connsiteX0" fmla="*/ 2312 w 96537"/>
              <a:gd name="connsiteY0" fmla="*/ 0 h 1364234"/>
              <a:gd name="connsiteX1" fmla="*/ 96537 w 96537"/>
              <a:gd name="connsiteY1" fmla="*/ 0 h 1364234"/>
              <a:gd name="connsiteX2" fmla="*/ 96537 w 96537"/>
              <a:gd name="connsiteY2" fmla="*/ 1326338 h 1364234"/>
              <a:gd name="connsiteX3" fmla="*/ 60178 w 96537"/>
              <a:gd name="connsiteY3" fmla="*/ 1363161 h 1364234"/>
              <a:gd name="connsiteX4" fmla="*/ 2312 w 96537"/>
              <a:gd name="connsiteY4" fmla="*/ 1326338 h 1364234"/>
              <a:gd name="connsiteX5" fmla="*/ 2312 w 96537"/>
              <a:gd name="connsiteY5" fmla="*/ 0 h 1364234"/>
              <a:gd name="connsiteX0" fmla="*/ 2806 w 97031"/>
              <a:gd name="connsiteY0" fmla="*/ 0 h 1373706"/>
              <a:gd name="connsiteX1" fmla="*/ 97031 w 97031"/>
              <a:gd name="connsiteY1" fmla="*/ 0 h 1373706"/>
              <a:gd name="connsiteX2" fmla="*/ 97031 w 97031"/>
              <a:gd name="connsiteY2" fmla="*/ 1326338 h 1373706"/>
              <a:gd name="connsiteX3" fmla="*/ 56535 w 97031"/>
              <a:gd name="connsiteY3" fmla="*/ 1372855 h 1373706"/>
              <a:gd name="connsiteX4" fmla="*/ 2806 w 97031"/>
              <a:gd name="connsiteY4" fmla="*/ 1326338 h 1373706"/>
              <a:gd name="connsiteX5" fmla="*/ 2806 w 97031"/>
              <a:gd name="connsiteY5" fmla="*/ 0 h 1373706"/>
              <a:gd name="connsiteX0" fmla="*/ 2806 w 100032"/>
              <a:gd name="connsiteY0" fmla="*/ 18034 h 1391740"/>
              <a:gd name="connsiteX1" fmla="*/ 97031 w 100032"/>
              <a:gd name="connsiteY1" fmla="*/ 18034 h 1391740"/>
              <a:gd name="connsiteX2" fmla="*/ 100032 w 100032"/>
              <a:gd name="connsiteY2" fmla="*/ 0 h 1391740"/>
              <a:gd name="connsiteX3" fmla="*/ 97031 w 100032"/>
              <a:gd name="connsiteY3" fmla="*/ 1344372 h 1391740"/>
              <a:gd name="connsiteX4" fmla="*/ 56535 w 100032"/>
              <a:gd name="connsiteY4" fmla="*/ 1390889 h 1391740"/>
              <a:gd name="connsiteX5" fmla="*/ 2806 w 100032"/>
              <a:gd name="connsiteY5" fmla="*/ 1344372 h 1391740"/>
              <a:gd name="connsiteX6" fmla="*/ 2806 w 100032"/>
              <a:gd name="connsiteY6" fmla="*/ 18034 h 1391740"/>
              <a:gd name="connsiteX0" fmla="*/ 2806 w 100032"/>
              <a:gd name="connsiteY0" fmla="*/ 77993 h 1451699"/>
              <a:gd name="connsiteX1" fmla="*/ 59267 w 100032"/>
              <a:gd name="connsiteY1" fmla="*/ 0 h 1451699"/>
              <a:gd name="connsiteX2" fmla="*/ 100032 w 100032"/>
              <a:gd name="connsiteY2" fmla="*/ 59959 h 1451699"/>
              <a:gd name="connsiteX3" fmla="*/ 97031 w 100032"/>
              <a:gd name="connsiteY3" fmla="*/ 1404331 h 1451699"/>
              <a:gd name="connsiteX4" fmla="*/ 56535 w 100032"/>
              <a:gd name="connsiteY4" fmla="*/ 1450848 h 1451699"/>
              <a:gd name="connsiteX5" fmla="*/ 2806 w 100032"/>
              <a:gd name="connsiteY5" fmla="*/ 1404331 h 1451699"/>
              <a:gd name="connsiteX6" fmla="*/ 2806 w 100032"/>
              <a:gd name="connsiteY6" fmla="*/ 77993 h 1451699"/>
              <a:gd name="connsiteX0" fmla="*/ 2806 w 100032"/>
              <a:gd name="connsiteY0" fmla="*/ 141128 h 1514834"/>
              <a:gd name="connsiteX1" fmla="*/ 59267 w 100032"/>
              <a:gd name="connsiteY1" fmla="*/ 63135 h 1514834"/>
              <a:gd name="connsiteX2" fmla="*/ 100032 w 100032"/>
              <a:gd name="connsiteY2" fmla="*/ 123094 h 1514834"/>
              <a:gd name="connsiteX3" fmla="*/ 97031 w 100032"/>
              <a:gd name="connsiteY3" fmla="*/ 1467466 h 1514834"/>
              <a:gd name="connsiteX4" fmla="*/ 56535 w 100032"/>
              <a:gd name="connsiteY4" fmla="*/ 1513983 h 1514834"/>
              <a:gd name="connsiteX5" fmla="*/ 2806 w 100032"/>
              <a:gd name="connsiteY5" fmla="*/ 1467466 h 1514834"/>
              <a:gd name="connsiteX6" fmla="*/ 2806 w 100032"/>
              <a:gd name="connsiteY6" fmla="*/ 141128 h 1514834"/>
              <a:gd name="connsiteX0" fmla="*/ 2806 w 100032"/>
              <a:gd name="connsiteY0" fmla="*/ 133122 h 1506828"/>
              <a:gd name="connsiteX1" fmla="*/ 55983 w 100032"/>
              <a:gd name="connsiteY1" fmla="*/ 78937 h 1506828"/>
              <a:gd name="connsiteX2" fmla="*/ 100032 w 100032"/>
              <a:gd name="connsiteY2" fmla="*/ 115088 h 1506828"/>
              <a:gd name="connsiteX3" fmla="*/ 97031 w 100032"/>
              <a:gd name="connsiteY3" fmla="*/ 1459460 h 1506828"/>
              <a:gd name="connsiteX4" fmla="*/ 56535 w 100032"/>
              <a:gd name="connsiteY4" fmla="*/ 1505977 h 1506828"/>
              <a:gd name="connsiteX5" fmla="*/ 2806 w 100032"/>
              <a:gd name="connsiteY5" fmla="*/ 1459460 h 1506828"/>
              <a:gd name="connsiteX6" fmla="*/ 2806 w 100032"/>
              <a:gd name="connsiteY6" fmla="*/ 133122 h 1506828"/>
              <a:gd name="connsiteX0" fmla="*/ 2806 w 100032"/>
              <a:gd name="connsiteY0" fmla="*/ 133122 h 1506828"/>
              <a:gd name="connsiteX1" fmla="*/ 55983 w 100032"/>
              <a:gd name="connsiteY1" fmla="*/ 78937 h 1506828"/>
              <a:gd name="connsiteX2" fmla="*/ 100032 w 100032"/>
              <a:gd name="connsiteY2" fmla="*/ 115088 h 1506828"/>
              <a:gd name="connsiteX3" fmla="*/ 97031 w 100032"/>
              <a:gd name="connsiteY3" fmla="*/ 1459460 h 1506828"/>
              <a:gd name="connsiteX4" fmla="*/ 56535 w 100032"/>
              <a:gd name="connsiteY4" fmla="*/ 1505977 h 1506828"/>
              <a:gd name="connsiteX5" fmla="*/ 2806 w 100032"/>
              <a:gd name="connsiteY5" fmla="*/ 1459460 h 1506828"/>
              <a:gd name="connsiteX6" fmla="*/ 2806 w 100032"/>
              <a:gd name="connsiteY6" fmla="*/ 133122 h 1506828"/>
              <a:gd name="connsiteX0" fmla="*/ 2806 w 101860"/>
              <a:gd name="connsiteY0" fmla="*/ 54813 h 1428519"/>
              <a:gd name="connsiteX1" fmla="*/ 55983 w 101860"/>
              <a:gd name="connsiteY1" fmla="*/ 628 h 1428519"/>
              <a:gd name="connsiteX2" fmla="*/ 100032 w 101860"/>
              <a:gd name="connsiteY2" fmla="*/ 36779 h 1428519"/>
              <a:gd name="connsiteX3" fmla="*/ 97031 w 101860"/>
              <a:gd name="connsiteY3" fmla="*/ 1381151 h 1428519"/>
              <a:gd name="connsiteX4" fmla="*/ 56535 w 101860"/>
              <a:gd name="connsiteY4" fmla="*/ 1427668 h 1428519"/>
              <a:gd name="connsiteX5" fmla="*/ 2806 w 101860"/>
              <a:gd name="connsiteY5" fmla="*/ 1381151 h 1428519"/>
              <a:gd name="connsiteX6" fmla="*/ 2806 w 101860"/>
              <a:gd name="connsiteY6" fmla="*/ 54813 h 1428519"/>
              <a:gd name="connsiteX0" fmla="*/ 2806 w 101244"/>
              <a:gd name="connsiteY0" fmla="*/ 57963 h 1431669"/>
              <a:gd name="connsiteX1" fmla="*/ 32174 w 101244"/>
              <a:gd name="connsiteY1" fmla="*/ 494 h 1431669"/>
              <a:gd name="connsiteX2" fmla="*/ 100032 w 101244"/>
              <a:gd name="connsiteY2" fmla="*/ 39929 h 1431669"/>
              <a:gd name="connsiteX3" fmla="*/ 97031 w 101244"/>
              <a:gd name="connsiteY3" fmla="*/ 1384301 h 1431669"/>
              <a:gd name="connsiteX4" fmla="*/ 56535 w 101244"/>
              <a:gd name="connsiteY4" fmla="*/ 1430818 h 1431669"/>
              <a:gd name="connsiteX5" fmla="*/ 2806 w 101244"/>
              <a:gd name="connsiteY5" fmla="*/ 1384301 h 1431669"/>
              <a:gd name="connsiteX6" fmla="*/ 2806 w 101244"/>
              <a:gd name="connsiteY6" fmla="*/ 57963 h 1431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244" h="1431669">
                <a:moveTo>
                  <a:pt x="2806" y="57963"/>
                </a:moveTo>
                <a:cubicBezTo>
                  <a:pt x="5329" y="22646"/>
                  <a:pt x="15970" y="3500"/>
                  <a:pt x="32174" y="494"/>
                </a:cubicBezTo>
                <a:cubicBezTo>
                  <a:pt x="48378" y="-2512"/>
                  <a:pt x="110661" y="7898"/>
                  <a:pt x="100032" y="39929"/>
                </a:cubicBezTo>
                <a:cubicBezTo>
                  <a:pt x="99032" y="488053"/>
                  <a:pt x="98031" y="936177"/>
                  <a:pt x="97031" y="1384301"/>
                </a:cubicBezTo>
                <a:cubicBezTo>
                  <a:pt x="82633" y="1382194"/>
                  <a:pt x="114298" y="1423556"/>
                  <a:pt x="56535" y="1430818"/>
                </a:cubicBezTo>
                <a:cubicBezTo>
                  <a:pt x="-1228" y="1438080"/>
                  <a:pt x="-4446" y="1396877"/>
                  <a:pt x="2806" y="1384301"/>
                </a:cubicBezTo>
                <a:lnTo>
                  <a:pt x="2806" y="57963"/>
                </a:lnTo>
                <a:close/>
              </a:path>
            </a:pathLst>
          </a:custGeom>
          <a:gradFill flip="none" rotWithShape="1">
            <a:gsLst>
              <a:gs pos="49000">
                <a:schemeClr val="bg1">
                  <a:lumMod val="85000"/>
                </a:schemeClr>
              </a:gs>
              <a:gs pos="9000">
                <a:schemeClr val="bg1">
                  <a:lumMod val="50000"/>
                </a:schemeClr>
              </a:gs>
              <a:gs pos="98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88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2058951" y="1274492"/>
            <a:ext cx="6113449" cy="1198926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3395966">
            <a:off x="1767656" y="1634319"/>
            <a:ext cx="42290" cy="1590538"/>
          </a:xfrm>
          <a:prstGeom prst="rect">
            <a:avLst/>
          </a:prstGeom>
          <a:gradFill flip="none" rotWithShape="1">
            <a:gsLst>
              <a:gs pos="49000">
                <a:schemeClr val="bg1">
                  <a:lumMod val="85000"/>
                </a:schemeClr>
              </a:gs>
              <a:gs pos="9000">
                <a:schemeClr val="bg1">
                  <a:lumMod val="50000"/>
                </a:schemeClr>
              </a:gs>
              <a:gs pos="98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52172" y="2589945"/>
            <a:ext cx="891455" cy="983071"/>
            <a:chOff x="2339752" y="2962300"/>
            <a:chExt cx="1079944" cy="1190932"/>
          </a:xfrm>
        </p:grpSpPr>
        <p:sp>
          <p:nvSpPr>
            <p:cNvPr id="5" name="Oval 65"/>
            <p:cNvSpPr>
              <a:spLocks noChangeArrowheads="1"/>
            </p:cNvSpPr>
            <p:nvPr/>
          </p:nvSpPr>
          <p:spPr bwMode="auto">
            <a:xfrm>
              <a:off x="2388776" y="3966806"/>
              <a:ext cx="932132" cy="186426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 rot="1267204">
              <a:off x="2339752" y="2962300"/>
              <a:ext cx="1079944" cy="107994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 bwMode="auto">
            <a:xfrm rot="2140418">
              <a:off x="2491573" y="3009362"/>
              <a:ext cx="889716" cy="81579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409625" y="3126340"/>
              <a:ext cx="940198" cy="940197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29865" y="1716596"/>
            <a:ext cx="238804" cy="238804"/>
            <a:chOff x="3865794" y="1848485"/>
            <a:chExt cx="524921" cy="524921"/>
          </a:xfrm>
        </p:grpSpPr>
        <p:sp>
          <p:nvSpPr>
            <p:cNvPr id="3" name="椭圆 2"/>
            <p:cNvSpPr/>
            <p:nvPr/>
          </p:nvSpPr>
          <p:spPr>
            <a:xfrm>
              <a:off x="3865794" y="1848485"/>
              <a:ext cx="524921" cy="52492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 bwMode="auto">
            <a:xfrm rot="1267204">
              <a:off x="3923928" y="1900372"/>
              <a:ext cx="412561" cy="412562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 bwMode="auto">
            <a:xfrm rot="2140418">
              <a:off x="3981927" y="1918351"/>
              <a:ext cx="339890" cy="31165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950621" y="1963039"/>
              <a:ext cx="359175" cy="359175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2952788" y="2731160"/>
            <a:ext cx="5219612" cy="1198926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3395966" flipH="1">
            <a:off x="2691283" y="3119085"/>
            <a:ext cx="45719" cy="1590538"/>
          </a:xfrm>
          <a:prstGeom prst="rect">
            <a:avLst/>
          </a:prstGeom>
          <a:gradFill flip="none" rotWithShape="1">
            <a:gsLst>
              <a:gs pos="49000">
                <a:schemeClr val="bg1">
                  <a:lumMod val="85000"/>
                </a:schemeClr>
              </a:gs>
              <a:gs pos="9000">
                <a:schemeClr val="bg1">
                  <a:lumMod val="50000"/>
                </a:schemeClr>
              </a:gs>
              <a:gs pos="98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542627" y="4047286"/>
            <a:ext cx="875875" cy="965890"/>
            <a:chOff x="2339752" y="2962300"/>
            <a:chExt cx="1079944" cy="1190932"/>
          </a:xfrm>
        </p:grpSpPr>
        <p:sp>
          <p:nvSpPr>
            <p:cNvPr id="29" name="Oval 65"/>
            <p:cNvSpPr>
              <a:spLocks noChangeArrowheads="1"/>
            </p:cNvSpPr>
            <p:nvPr/>
          </p:nvSpPr>
          <p:spPr bwMode="auto">
            <a:xfrm>
              <a:off x="2388776" y="3966806"/>
              <a:ext cx="932132" cy="186426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0" name="椭圆 29"/>
            <p:cNvSpPr/>
            <p:nvPr/>
          </p:nvSpPr>
          <p:spPr bwMode="auto">
            <a:xfrm rot="1267204">
              <a:off x="2339752" y="2962300"/>
              <a:ext cx="1079944" cy="107994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 bwMode="auto">
            <a:xfrm rot="2140418">
              <a:off x="2491573" y="3009362"/>
              <a:ext cx="889716" cy="81579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409625" y="3126340"/>
              <a:ext cx="940198" cy="940197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23702" y="3237820"/>
            <a:ext cx="238804" cy="238804"/>
            <a:chOff x="3865794" y="1848485"/>
            <a:chExt cx="524921" cy="524921"/>
          </a:xfrm>
        </p:grpSpPr>
        <p:sp>
          <p:nvSpPr>
            <p:cNvPr id="25" name="椭圆 24"/>
            <p:cNvSpPr/>
            <p:nvPr/>
          </p:nvSpPr>
          <p:spPr>
            <a:xfrm>
              <a:off x="3865794" y="1848485"/>
              <a:ext cx="524921" cy="52492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 bwMode="auto">
            <a:xfrm rot="1267204">
              <a:off x="3923928" y="1900372"/>
              <a:ext cx="412561" cy="412562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 bwMode="auto">
            <a:xfrm rot="2140418">
              <a:off x="3981927" y="1918351"/>
              <a:ext cx="339890" cy="31165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950621" y="1963039"/>
              <a:ext cx="359175" cy="359175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3932811" y="4187828"/>
            <a:ext cx="4239589" cy="1198926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3395966">
            <a:off x="3641516" y="4547655"/>
            <a:ext cx="42290" cy="1590538"/>
          </a:xfrm>
          <a:prstGeom prst="rect">
            <a:avLst/>
          </a:prstGeom>
          <a:gradFill flip="none" rotWithShape="1">
            <a:gsLst>
              <a:gs pos="49000">
                <a:schemeClr val="bg1">
                  <a:lumMod val="85000"/>
                </a:schemeClr>
              </a:gs>
              <a:gs pos="9000">
                <a:schemeClr val="bg1">
                  <a:lumMod val="50000"/>
                </a:schemeClr>
              </a:gs>
              <a:gs pos="98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515030" y="5503260"/>
            <a:ext cx="861535" cy="950076"/>
            <a:chOff x="2339752" y="2962300"/>
            <a:chExt cx="1079944" cy="1190932"/>
          </a:xfrm>
        </p:grpSpPr>
        <p:sp>
          <p:nvSpPr>
            <p:cNvPr id="42" name="Oval 65"/>
            <p:cNvSpPr>
              <a:spLocks noChangeArrowheads="1"/>
            </p:cNvSpPr>
            <p:nvPr/>
          </p:nvSpPr>
          <p:spPr bwMode="auto">
            <a:xfrm>
              <a:off x="2388776" y="3966806"/>
              <a:ext cx="932132" cy="186426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 rot="1267204">
              <a:off x="2339752" y="2962300"/>
              <a:ext cx="1079944" cy="1079945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>
              <a:outerShdw blurRad="50800" dist="38100" dir="5400000" algn="t" rotWithShape="0">
                <a:srgbClr val="596727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 bwMode="auto">
            <a:xfrm rot="2140418">
              <a:off x="2491573" y="3009362"/>
              <a:ext cx="889716" cy="81579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409625" y="3126340"/>
              <a:ext cx="940198" cy="940197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03725" y="4629932"/>
            <a:ext cx="238804" cy="238804"/>
            <a:chOff x="3865794" y="1848485"/>
            <a:chExt cx="524921" cy="524921"/>
          </a:xfrm>
        </p:grpSpPr>
        <p:sp>
          <p:nvSpPr>
            <p:cNvPr id="38" name="椭圆 37"/>
            <p:cNvSpPr/>
            <p:nvPr/>
          </p:nvSpPr>
          <p:spPr>
            <a:xfrm>
              <a:off x="3865794" y="1848485"/>
              <a:ext cx="524921" cy="52492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 bwMode="auto">
            <a:xfrm rot="1267204">
              <a:off x="3923928" y="1900372"/>
              <a:ext cx="412561" cy="412562"/>
            </a:xfrm>
            <a:prstGeom prst="ellipse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 bwMode="auto">
            <a:xfrm rot="2140418">
              <a:off x="3981927" y="1918351"/>
              <a:ext cx="339890" cy="31165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950621" y="1963039"/>
              <a:ext cx="359175" cy="359175"/>
            </a:xfrm>
            <a:prstGeom prst="ellipse">
              <a:avLst/>
            </a:prstGeom>
            <a:gradFill>
              <a:gsLst>
                <a:gs pos="28000">
                  <a:schemeClr val="bg1">
                    <a:alpha val="0"/>
                  </a:schemeClr>
                </a:gs>
                <a:gs pos="98000">
                  <a:schemeClr val="bg1">
                    <a:alpha val="79000"/>
                  </a:schemeClr>
                </a:gs>
                <a:gs pos="78000">
                  <a:schemeClr val="bg1"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56263" y="2881425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38928" y="4330176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04161" y="5778243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本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10436" y="1368600"/>
            <a:ext cx="255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88523" y="1772816"/>
            <a:ext cx="552766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05266" y="2868487"/>
            <a:ext cx="255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383353" y="3272703"/>
            <a:ext cx="478904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64728" y="4287608"/>
            <a:ext cx="255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42815" y="4691824"/>
            <a:ext cx="369776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0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43608" y="692696"/>
            <a:ext cx="7003758" cy="1395676"/>
            <a:chOff x="1043608" y="692696"/>
            <a:chExt cx="7003758" cy="1395676"/>
          </a:xfrm>
        </p:grpSpPr>
        <p:sp>
          <p:nvSpPr>
            <p:cNvPr id="3" name="TextBox 2"/>
            <p:cNvSpPr txBox="1"/>
            <p:nvPr/>
          </p:nvSpPr>
          <p:spPr>
            <a:xfrm>
              <a:off x="1444396" y="1503597"/>
              <a:ext cx="66029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rgbClr val="EEECE1">
                      <a:lumMod val="50000"/>
                    </a:srgbClr>
                  </a:solidFill>
                  <a:latin typeface="黑体" pitchFamily="49" charset="-122"/>
                  <a:ea typeface="黑体" pitchFamily="49" charset="-122"/>
                </a:rPr>
                <a:t>您的内容打在这里，或者通过复制您的文本后，在此框中选择粘贴，并选择只保留文字。这样格式就不会变了。</a:t>
              </a:r>
              <a:endParaRPr lang="en-US" sz="1600" dirty="0">
                <a:solidFill>
                  <a:srgbClr val="EEECE1">
                    <a:lumMod val="50000"/>
                  </a:srgb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43608" y="692696"/>
              <a:ext cx="2880320" cy="769441"/>
              <a:chOff x="1043608" y="692696"/>
              <a:chExt cx="2880320" cy="769441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1444396" y="1092805"/>
                <a:ext cx="2479532" cy="369332"/>
              </a:xfrm>
              <a:prstGeom prst="rect">
                <a:avLst/>
              </a:prstGeom>
              <a:solidFill>
                <a:srgbClr val="CAC4A2"/>
              </a:solidFill>
            </p:spPr>
            <p:txBody>
              <a:bodyPr wrap="square" rtlCol="0"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 smtClean="0">
                    <a:solidFill>
                      <a:prstClr val="white"/>
                    </a:solidFill>
                    <a:latin typeface="黑体" pitchFamily="49" charset="-122"/>
                    <a:ea typeface="黑体" pitchFamily="49" charset="-122"/>
                  </a:rPr>
                  <a:t>您的小标题</a:t>
                </a:r>
                <a:endParaRPr lang="en-US" dirty="0">
                  <a:solidFill>
                    <a:prstClr val="white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043608" y="692696"/>
                <a:ext cx="137569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latin typeface="Andy" pitchFamily="66" charset="0"/>
                    <a:ea typeface="微软雅黑"/>
                  </a:rPr>
                  <a:t>Part </a:t>
                </a:r>
                <a:r>
                  <a:rPr lang="en-US" altLang="zh-CN" sz="4400" dirty="0" smtClean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latin typeface="Andy" pitchFamily="66" charset="0"/>
                    <a:ea typeface="微软雅黑"/>
                  </a:rPr>
                  <a:t>1</a:t>
                </a:r>
                <a:endParaRPr lang="en-US" sz="4400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latin typeface="Andy" pitchFamily="66" charset="0"/>
                  <a:ea typeface="微软雅黑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043608" y="2351175"/>
            <a:ext cx="7003758" cy="1395676"/>
            <a:chOff x="1043608" y="2351175"/>
            <a:chExt cx="7003758" cy="1395676"/>
          </a:xfrm>
        </p:grpSpPr>
        <p:sp>
          <p:nvSpPr>
            <p:cNvPr id="5" name="TextBox 4"/>
            <p:cNvSpPr txBox="1"/>
            <p:nvPr/>
          </p:nvSpPr>
          <p:spPr>
            <a:xfrm>
              <a:off x="1444396" y="2751284"/>
              <a:ext cx="2479532" cy="369332"/>
            </a:xfrm>
            <a:prstGeom prst="rect">
              <a:avLst/>
            </a:prstGeom>
            <a:solidFill>
              <a:srgbClr val="CAC4A2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prstClr val="white"/>
                  </a:solidFill>
                </a:rPr>
                <a:t>您的小标题</a:t>
              </a: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44396" y="3162076"/>
              <a:ext cx="66029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rgbClr val="EEECE1">
                      <a:lumMod val="50000"/>
                    </a:srgbClr>
                  </a:solidFill>
                  <a:latin typeface="黑体" pitchFamily="49" charset="-122"/>
                  <a:ea typeface="黑体" pitchFamily="49" charset="-122"/>
                </a:rPr>
                <a:t>您的内容打在这里，或者通过复制您的文本后，在此框中选择粘贴，并选择只保留文字。这样格式就不会变了。</a:t>
              </a:r>
              <a:endParaRPr lang="en-US" sz="1600" dirty="0">
                <a:solidFill>
                  <a:srgbClr val="EEECE1">
                    <a:lumMod val="50000"/>
                  </a:srgb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43608" y="2351175"/>
              <a:ext cx="146706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6"/>
                  </a:solidFill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  <a:latin typeface="Andy" pitchFamily="66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ea typeface="微软雅黑"/>
                </a:rPr>
                <a:t>Part </a:t>
              </a:r>
              <a:r>
                <a:rPr lang="en-US" altLang="zh-CN" sz="4400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ea typeface="微软雅黑"/>
                </a:rPr>
                <a:t>2</a:t>
              </a:r>
              <a:endParaRPr lang="en-US" sz="4400" dirty="0">
                <a:solidFill>
                  <a:srgbClr val="F79646"/>
                </a:solidFill>
                <a:effectLst>
                  <a:glow rad="139700">
                    <a:prstClr val="white">
                      <a:alpha val="40000"/>
                    </a:prstClr>
                  </a:glow>
                </a:effectLst>
                <a:ea typeface="微软雅黑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43608" y="4007359"/>
            <a:ext cx="7003758" cy="1888119"/>
            <a:chOff x="1043608" y="4007359"/>
            <a:chExt cx="7003758" cy="1888119"/>
          </a:xfrm>
        </p:grpSpPr>
        <p:sp>
          <p:nvSpPr>
            <p:cNvPr id="9" name="TextBox 8"/>
            <p:cNvSpPr txBox="1"/>
            <p:nvPr/>
          </p:nvSpPr>
          <p:spPr>
            <a:xfrm>
              <a:off x="1444396" y="4818260"/>
              <a:ext cx="66029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rgbClr val="EEECE1">
                      <a:lumMod val="50000"/>
                    </a:srgbClr>
                  </a:solidFill>
                  <a:latin typeface="黑体" pitchFamily="49" charset="-122"/>
                  <a:ea typeface="黑体" pitchFamily="49" charset="-122"/>
                </a:rPr>
                <a:t>您的内容打在这里，或者通过复制您的文本后，在此框中选择粘贴，并选择只保留文字。这样格式就不会变了。您的内容打在这里，或者通过复制您的文本后，在此框中选择粘贴，并选择只保留文字。这样格式就不会变了。</a:t>
              </a:r>
              <a:endParaRPr lang="en-US" sz="1600" dirty="0">
                <a:solidFill>
                  <a:srgbClr val="EEECE1">
                    <a:lumMod val="50000"/>
                  </a:srgb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43608" y="4007359"/>
              <a:ext cx="2880320" cy="769441"/>
              <a:chOff x="1043608" y="4007359"/>
              <a:chExt cx="2880320" cy="769441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444396" y="4407468"/>
                <a:ext cx="2479532" cy="369332"/>
              </a:xfrm>
              <a:prstGeom prst="rect">
                <a:avLst/>
              </a:prstGeom>
              <a:solidFill>
                <a:srgbClr val="CAC4A2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prstClr val="white"/>
                    </a:solidFill>
                  </a:rPr>
                  <a:t>您的小标题</a:t>
                </a: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043608" y="4007359"/>
                <a:ext cx="146706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accent6"/>
                    </a:solidFill>
                    <a:effectLst>
                      <a:glow rad="139700">
                        <a:schemeClr val="bg1">
                          <a:alpha val="40000"/>
                        </a:schemeClr>
                      </a:glow>
                    </a:effectLst>
                    <a:latin typeface="Andy" pitchFamily="66" charset="0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dirty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ea typeface="微软雅黑"/>
                  </a:rPr>
                  <a:t>Part </a:t>
                </a:r>
                <a:r>
                  <a:rPr lang="en-US" altLang="zh-CN" sz="4400" dirty="0">
                    <a:solidFill>
                      <a:srgbClr val="F79646"/>
                    </a:solidFill>
                    <a:effectLst>
                      <a:glow rad="139700">
                        <a:prstClr val="white">
                          <a:alpha val="40000"/>
                        </a:prstClr>
                      </a:glow>
                    </a:effectLst>
                    <a:ea typeface="微软雅黑"/>
                  </a:rPr>
                  <a:t>3</a:t>
                </a:r>
                <a:endParaRPr lang="en-US" sz="4400" dirty="0">
                  <a:solidFill>
                    <a:srgbClr val="F79646"/>
                  </a:solidFill>
                  <a:effectLst>
                    <a:glow rad="139700">
                      <a:prstClr val="white">
                        <a:alpha val="40000"/>
                      </a:prstClr>
                    </a:glow>
                  </a:effectLst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302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/>
          <p:cNvCxnSpPr>
            <a:endCxn id="40" idx="3"/>
          </p:cNvCxnSpPr>
          <p:nvPr/>
        </p:nvCxnSpPr>
        <p:spPr>
          <a:xfrm flipV="1">
            <a:off x="5164723" y="2977848"/>
            <a:ext cx="1179860" cy="1229632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30" idx="5"/>
          </p:cNvCxnSpPr>
          <p:nvPr/>
        </p:nvCxnSpPr>
        <p:spPr>
          <a:xfrm>
            <a:off x="2700700" y="3062445"/>
            <a:ext cx="1042144" cy="114503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9" name="椭圆 8"/>
          <p:cNvSpPr/>
          <p:nvPr/>
        </p:nvSpPr>
        <p:spPr bwMode="auto">
          <a:xfrm rot="21389837">
            <a:off x="2183109" y="3278964"/>
            <a:ext cx="1101007" cy="37903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50000">
                <a:schemeClr val="bg1">
                  <a:shade val="67500"/>
                  <a:satMod val="115000"/>
                  <a:alpha val="12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i="1"/>
          </a:p>
        </p:txBody>
      </p:sp>
      <p:grpSp>
        <p:nvGrpSpPr>
          <p:cNvPr id="31" name="组合 30"/>
          <p:cNvGrpSpPr/>
          <p:nvPr/>
        </p:nvGrpSpPr>
        <p:grpSpPr>
          <a:xfrm>
            <a:off x="1403648" y="1765393"/>
            <a:ext cx="1519591" cy="1519591"/>
            <a:chOff x="1411594" y="1166297"/>
            <a:chExt cx="1519591" cy="1519591"/>
          </a:xfrm>
        </p:grpSpPr>
        <p:sp>
          <p:nvSpPr>
            <p:cNvPr id="30" name="椭圆 29"/>
            <p:cNvSpPr/>
            <p:nvPr/>
          </p:nvSpPr>
          <p:spPr>
            <a:xfrm>
              <a:off x="1411594" y="1166297"/>
              <a:ext cx="1519591" cy="151959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75656" y="1230359"/>
              <a:ext cx="1391469" cy="139146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577466" y="1332169"/>
              <a:ext cx="1187849" cy="1187849"/>
            </a:xfrm>
            <a:prstGeom prst="ellipse">
              <a:avLst/>
            </a:prstGeom>
            <a:solidFill>
              <a:srgbClr val="FFFFFF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92856" y="1447559"/>
              <a:ext cx="957069" cy="9570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innerShdw blurRad="114300">
                <a:schemeClr val="accent4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774088" y="1528791"/>
              <a:ext cx="794604" cy="794604"/>
            </a:xfrm>
            <a:prstGeom prst="ellipse">
              <a:avLst/>
            </a:prstGeom>
            <a:noFill/>
            <a:ln w="9525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20988" y="3642986"/>
            <a:ext cx="1519591" cy="1519591"/>
            <a:chOff x="1411594" y="1166297"/>
            <a:chExt cx="1519591" cy="1519591"/>
          </a:xfrm>
        </p:grpSpPr>
        <p:sp>
          <p:nvSpPr>
            <p:cNvPr id="33" name="椭圆 32"/>
            <p:cNvSpPr/>
            <p:nvPr/>
          </p:nvSpPr>
          <p:spPr>
            <a:xfrm>
              <a:off x="1411594" y="1166297"/>
              <a:ext cx="1519591" cy="1519591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475656" y="1230359"/>
              <a:ext cx="1391469" cy="1391469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577466" y="1332169"/>
              <a:ext cx="1187849" cy="1187849"/>
            </a:xfrm>
            <a:prstGeom prst="ellipse">
              <a:avLst/>
            </a:prstGeom>
            <a:solidFill>
              <a:srgbClr val="FFFFFF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692856" y="1447559"/>
              <a:ext cx="957069" cy="9570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innerShdw blurRad="114300">
                <a:schemeClr val="accent4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774088" y="1528791"/>
              <a:ext cx="794604" cy="794604"/>
            </a:xfrm>
            <a:prstGeom prst="ellipse">
              <a:avLst/>
            </a:prstGeom>
            <a:noFill/>
            <a:ln w="95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76745" y="1726093"/>
            <a:ext cx="1519591" cy="1519591"/>
            <a:chOff x="1411594" y="1166297"/>
            <a:chExt cx="1519591" cy="1519591"/>
          </a:xfrm>
        </p:grpSpPr>
        <p:sp>
          <p:nvSpPr>
            <p:cNvPr id="39" name="椭圆 38"/>
            <p:cNvSpPr/>
            <p:nvPr/>
          </p:nvSpPr>
          <p:spPr>
            <a:xfrm>
              <a:off x="1411594" y="1166297"/>
              <a:ext cx="1519591" cy="151959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75656" y="1230359"/>
              <a:ext cx="1391469" cy="139146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577466" y="1332169"/>
              <a:ext cx="1187849" cy="1187849"/>
            </a:xfrm>
            <a:prstGeom prst="ellipse">
              <a:avLst/>
            </a:prstGeom>
            <a:solidFill>
              <a:srgbClr val="FFFFFF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692856" y="1447559"/>
              <a:ext cx="957069" cy="95706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8A662"/>
              </a:solidFill>
            </a:ln>
            <a:effectLst>
              <a:innerShdw blurRad="114300">
                <a:schemeClr val="accent4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774088" y="1528791"/>
              <a:ext cx="794604" cy="794604"/>
            </a:xfrm>
            <a:prstGeom prst="ellipse">
              <a:avLst/>
            </a:prstGeom>
            <a:noFill/>
            <a:ln w="9525">
              <a:solidFill>
                <a:srgbClr val="F8A6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19900" y="3599035"/>
            <a:ext cx="255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7956" y="4032588"/>
            <a:ext cx="286337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91053" y="2325133"/>
            <a:ext cx="744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08393" y="4202726"/>
            <a:ext cx="744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464150" y="2285833"/>
            <a:ext cx="744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93936" y="1916012"/>
            <a:ext cx="255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81992" y="2349565"/>
            <a:ext cx="286337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29895" y="3501008"/>
            <a:ext cx="255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817951" y="3934561"/>
            <a:ext cx="286337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997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上弧形箭头 26"/>
          <p:cNvSpPr/>
          <p:nvPr/>
        </p:nvSpPr>
        <p:spPr>
          <a:xfrm>
            <a:off x="6156176" y="3406361"/>
            <a:ext cx="2448272" cy="1193275"/>
          </a:xfrm>
          <a:prstGeom prst="curvedDownArrow">
            <a:avLst/>
          </a:prstGeom>
          <a:gradFill flip="none" rotWithShape="1">
            <a:gsLst>
              <a:gs pos="2000">
                <a:srgbClr val="00B0F0"/>
              </a:gs>
              <a:gs pos="100000">
                <a:srgbClr val="0070C0"/>
              </a:gs>
            </a:gsLst>
            <a:lin ang="10800000" scaled="1"/>
            <a:tileRect/>
          </a:gradFill>
          <a:ln w="12700">
            <a:solidFill>
              <a:srgbClr val="0070C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上弧形箭头 19"/>
          <p:cNvSpPr/>
          <p:nvPr/>
        </p:nvSpPr>
        <p:spPr>
          <a:xfrm>
            <a:off x="3367622" y="3448709"/>
            <a:ext cx="2448272" cy="1193275"/>
          </a:xfrm>
          <a:prstGeom prst="curvedDownArrow">
            <a:avLst/>
          </a:prstGeom>
          <a:gradFill flip="none" rotWithShape="1">
            <a:gsLst>
              <a:gs pos="3000">
                <a:srgbClr val="A8E43C"/>
              </a:gs>
              <a:gs pos="100000">
                <a:schemeClr val="accent3">
                  <a:lumMod val="75000"/>
                </a:schemeClr>
              </a:gs>
            </a:gsLst>
            <a:lin ang="10800000" scaled="1"/>
            <a:tileRect/>
          </a:gradFill>
          <a:ln w="12700">
            <a:solidFill>
              <a:srgbClr val="5BA127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上弧形箭头 1"/>
          <p:cNvSpPr/>
          <p:nvPr/>
        </p:nvSpPr>
        <p:spPr>
          <a:xfrm>
            <a:off x="579068" y="3531869"/>
            <a:ext cx="2448272" cy="1193275"/>
          </a:xfrm>
          <a:prstGeom prst="curvedDownArrow">
            <a:avLst/>
          </a:prstGeom>
          <a:gradFill flip="none" rotWithShape="1">
            <a:gsLst>
              <a:gs pos="2000">
                <a:srgbClr val="FFC000"/>
              </a:gs>
              <a:gs pos="100000">
                <a:srgbClr val="C96009"/>
              </a:gs>
            </a:gsLst>
            <a:lin ang="10800000" scaled="1"/>
            <a:tileRect/>
          </a:gradFill>
          <a:ln w="12700">
            <a:solidFill>
              <a:srgbClr val="C96009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196281" y="2273406"/>
            <a:ext cx="1213846" cy="1333785"/>
            <a:chOff x="7046395" y="2170927"/>
            <a:chExt cx="1213846" cy="1333785"/>
          </a:xfrm>
        </p:grpSpPr>
        <p:sp>
          <p:nvSpPr>
            <p:cNvPr id="15" name="椭圆 14"/>
            <p:cNvSpPr/>
            <p:nvPr/>
          </p:nvSpPr>
          <p:spPr bwMode="auto">
            <a:xfrm rot="1267204">
              <a:off x="7046395" y="2170927"/>
              <a:ext cx="1209482" cy="1209485"/>
            </a:xfrm>
            <a:prstGeom prst="ellipse">
              <a:avLst/>
            </a:pr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FFC000"/>
              </a:solidFill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136858" y="2223636"/>
              <a:ext cx="1123383" cy="1281076"/>
              <a:chOff x="7136858" y="2223636"/>
              <a:chExt cx="1123383" cy="1281076"/>
            </a:xfrm>
          </p:grpSpPr>
          <p:sp>
            <p:nvSpPr>
              <p:cNvPr id="17" name="Oval 65"/>
              <p:cNvSpPr>
                <a:spLocks noChangeArrowheads="1"/>
              </p:cNvSpPr>
              <p:nvPr/>
            </p:nvSpPr>
            <p:spPr bwMode="auto">
              <a:xfrm>
                <a:off x="7148678" y="3295924"/>
                <a:ext cx="1043940" cy="20878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 rot="2140418">
                <a:off x="7263805" y="2223636"/>
                <a:ext cx="996436" cy="9136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136858" y="2307752"/>
                <a:ext cx="1052973" cy="1052974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1306527" y="2624805"/>
            <a:ext cx="99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85090" y="3995653"/>
            <a:ext cx="123622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92251" y="2268726"/>
            <a:ext cx="1199014" cy="1303539"/>
            <a:chOff x="937081" y="2250776"/>
            <a:chExt cx="1199014" cy="1303539"/>
          </a:xfrm>
          <a:effectLst/>
        </p:grpSpPr>
        <p:sp>
          <p:nvSpPr>
            <p:cNvPr id="9" name="椭圆 8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92D050"/>
              </a:solidFill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95809" y="2303027"/>
              <a:ext cx="1097644" cy="1251288"/>
              <a:chOff x="995809" y="2159011"/>
              <a:chExt cx="1097644" cy="1251288"/>
            </a:xfrm>
          </p:grpSpPr>
          <p:sp>
            <p:nvSpPr>
              <p:cNvPr id="11" name="Oval 65"/>
              <p:cNvSpPr>
                <a:spLocks noChangeArrowheads="1"/>
              </p:cNvSpPr>
              <p:nvPr/>
            </p:nvSpPr>
            <p:spPr bwMode="auto">
              <a:xfrm>
                <a:off x="995809" y="3201511"/>
                <a:ext cx="1043940" cy="20878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rot="21437843">
                <a:off x="1141152" y="2850388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4095081" y="2624805"/>
            <a:ext cx="99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73644" y="3977636"/>
            <a:ext cx="123622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80805" y="2214655"/>
            <a:ext cx="1199014" cy="1303539"/>
            <a:chOff x="937081" y="2250776"/>
            <a:chExt cx="1199014" cy="1303539"/>
          </a:xfrm>
        </p:grpSpPr>
        <p:sp>
          <p:nvSpPr>
            <p:cNvPr id="22" name="椭圆 21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B0F0"/>
              </a:solidFill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95809" y="2303027"/>
              <a:ext cx="1097644" cy="1251288"/>
              <a:chOff x="995809" y="2159011"/>
              <a:chExt cx="1097644" cy="1251288"/>
            </a:xfrm>
          </p:grpSpPr>
          <p:sp>
            <p:nvSpPr>
              <p:cNvPr id="24" name="Oval 65"/>
              <p:cNvSpPr>
                <a:spLocks noChangeArrowheads="1"/>
              </p:cNvSpPr>
              <p:nvPr/>
            </p:nvSpPr>
            <p:spPr bwMode="auto">
              <a:xfrm>
                <a:off x="995809" y="3201511"/>
                <a:ext cx="1043940" cy="20878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6883635" y="2624805"/>
            <a:ext cx="99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762198" y="4045346"/>
            <a:ext cx="123622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9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11" name="圆角矩形 10"/>
          <p:cNvSpPr/>
          <p:nvPr/>
        </p:nvSpPr>
        <p:spPr>
          <a:xfrm>
            <a:off x="4020092" y="1842723"/>
            <a:ext cx="1804954" cy="4814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4000">
                <a:schemeClr val="bg1">
                  <a:alpha val="0"/>
                </a:schemeClr>
              </a:gs>
              <a:gs pos="99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215138" y="111271"/>
            <a:ext cx="1804954" cy="4814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4000">
                <a:schemeClr val="bg1">
                  <a:alpha val="0"/>
                </a:schemeClr>
              </a:gs>
              <a:gs pos="99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9" name="组合 2048"/>
          <p:cNvGrpSpPr/>
          <p:nvPr/>
        </p:nvGrpSpPr>
        <p:grpSpPr>
          <a:xfrm>
            <a:off x="1288983" y="1638750"/>
            <a:ext cx="1852308" cy="1852308"/>
            <a:chOff x="1288983" y="1638750"/>
            <a:chExt cx="1852308" cy="1852308"/>
          </a:xfrm>
        </p:grpSpPr>
        <p:sp>
          <p:nvSpPr>
            <p:cNvPr id="8" name="泪滴形 7"/>
            <p:cNvSpPr/>
            <p:nvPr/>
          </p:nvSpPr>
          <p:spPr>
            <a:xfrm rot="8287608">
              <a:off x="1288983" y="1638750"/>
              <a:ext cx="1852308" cy="1852308"/>
            </a:xfrm>
            <a:prstGeom prst="teardrop">
              <a:avLst>
                <a:gd name="adj" fmla="val 95524"/>
              </a:avLst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泪滴形 21"/>
            <p:cNvSpPr/>
            <p:nvPr/>
          </p:nvSpPr>
          <p:spPr>
            <a:xfrm rot="8287608">
              <a:off x="1457996" y="1744924"/>
              <a:ext cx="1464853" cy="1351437"/>
            </a:xfrm>
            <a:custGeom>
              <a:avLst/>
              <a:gdLst/>
              <a:ahLst/>
              <a:cxnLst/>
              <a:rect l="l" t="t" r="r" b="b"/>
              <a:pathLst>
                <a:path w="1547583" h="1469330">
                  <a:moveTo>
                    <a:pt x="337034" y="1257842"/>
                  </a:moveTo>
                  <a:cubicBezTo>
                    <a:pt x="131199" y="1087972"/>
                    <a:pt x="0" y="830896"/>
                    <a:pt x="0" y="543176"/>
                  </a:cubicBezTo>
                  <a:cubicBezTo>
                    <a:pt x="1" y="340008"/>
                    <a:pt x="65419" y="152119"/>
                    <a:pt x="177133" y="0"/>
                  </a:cubicBezTo>
                  <a:lnTo>
                    <a:pt x="1547583" y="1228478"/>
                  </a:lnTo>
                  <a:cubicBezTo>
                    <a:pt x="1383889" y="1378435"/>
                    <a:pt x="1165637" y="1469330"/>
                    <a:pt x="926154" y="1469330"/>
                  </a:cubicBezTo>
                  <a:cubicBezTo>
                    <a:pt x="702372" y="1469330"/>
                    <a:pt x="497128" y="1389963"/>
                    <a:pt x="337034" y="12578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0070C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55" name="组合 2054"/>
          <p:cNvGrpSpPr/>
          <p:nvPr/>
        </p:nvGrpSpPr>
        <p:grpSpPr>
          <a:xfrm>
            <a:off x="1387045" y="4005064"/>
            <a:ext cx="1668541" cy="1656184"/>
            <a:chOff x="1387045" y="4005064"/>
            <a:chExt cx="1668541" cy="1656184"/>
          </a:xfrm>
        </p:grpSpPr>
        <p:sp>
          <p:nvSpPr>
            <p:cNvPr id="21" name="椭圆 20"/>
            <p:cNvSpPr/>
            <p:nvPr/>
          </p:nvSpPr>
          <p:spPr>
            <a:xfrm>
              <a:off x="1387045" y="4005064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828092" y="204118"/>
                  </a:moveTo>
                  <a:cubicBezTo>
                    <a:pt x="483481" y="204118"/>
                    <a:pt x="204118" y="483481"/>
                    <a:pt x="204118" y="828092"/>
                  </a:cubicBezTo>
                  <a:cubicBezTo>
                    <a:pt x="204118" y="1172703"/>
                    <a:pt x="483481" y="1452066"/>
                    <a:pt x="828092" y="1452066"/>
                  </a:cubicBezTo>
                  <a:cubicBezTo>
                    <a:pt x="1172703" y="1452066"/>
                    <a:pt x="1452066" y="1172703"/>
                    <a:pt x="1452066" y="828092"/>
                  </a:cubicBezTo>
                  <a:cubicBezTo>
                    <a:pt x="1452066" y="483481"/>
                    <a:pt x="1172703" y="204118"/>
                    <a:pt x="828092" y="204118"/>
                  </a:cubicBezTo>
                  <a:close/>
                  <a:moveTo>
                    <a:pt x="828092" y="0"/>
                  </a:moveTo>
                  <a:cubicBezTo>
                    <a:pt x="1285435" y="0"/>
                    <a:pt x="1656184" y="370749"/>
                    <a:pt x="1656184" y="828092"/>
                  </a:cubicBezTo>
                  <a:cubicBezTo>
                    <a:pt x="1656184" y="1285435"/>
                    <a:pt x="1285435" y="1656184"/>
                    <a:pt x="828092" y="1656184"/>
                  </a:cubicBez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0"/>
            <p:cNvSpPr/>
            <p:nvPr/>
          </p:nvSpPr>
          <p:spPr>
            <a:xfrm>
              <a:off x="2562690" y="4077122"/>
              <a:ext cx="492896" cy="1512067"/>
            </a:xfrm>
            <a:custGeom>
              <a:avLst/>
              <a:gdLst/>
              <a:ahLst/>
              <a:cxnLst/>
              <a:rect l="l" t="t" r="r" b="b"/>
              <a:pathLst>
                <a:path w="492896" h="1512067">
                  <a:moveTo>
                    <a:pt x="0" y="0"/>
                  </a:moveTo>
                  <a:cubicBezTo>
                    <a:pt x="290594" y="127617"/>
                    <a:pt x="492896" y="418200"/>
                    <a:pt x="492896" y="756033"/>
                  </a:cubicBezTo>
                  <a:cubicBezTo>
                    <a:pt x="492896" y="1093867"/>
                    <a:pt x="290594" y="1384449"/>
                    <a:pt x="0" y="1512067"/>
                  </a:cubicBezTo>
                  <a:lnTo>
                    <a:pt x="0" y="1280864"/>
                  </a:lnTo>
                  <a:cubicBezTo>
                    <a:pt x="173946" y="1171096"/>
                    <a:pt x="288778" y="976975"/>
                    <a:pt x="288778" y="756033"/>
                  </a:cubicBezTo>
                  <a:cubicBezTo>
                    <a:pt x="288778" y="535092"/>
                    <a:pt x="173946" y="340970"/>
                    <a:pt x="0" y="231202"/>
                  </a:cubicBezTo>
                  <a:close/>
                </a:path>
              </a:pathLst>
            </a:custGeom>
            <a:pattFill prst="dkHorz">
              <a:fgClr>
                <a:srgbClr val="00B0F0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3539649" y="1638750"/>
            <a:ext cx="1852308" cy="1852308"/>
            <a:chOff x="3539649" y="1638750"/>
            <a:chExt cx="1852308" cy="1852308"/>
          </a:xfrm>
        </p:grpSpPr>
        <p:sp>
          <p:nvSpPr>
            <p:cNvPr id="31" name="泪滴形 30"/>
            <p:cNvSpPr/>
            <p:nvPr/>
          </p:nvSpPr>
          <p:spPr>
            <a:xfrm rot="8287608">
              <a:off x="3539649" y="1638750"/>
              <a:ext cx="1852308" cy="1852308"/>
            </a:xfrm>
            <a:prstGeom prst="teardrop">
              <a:avLst>
                <a:gd name="adj" fmla="val 95524"/>
              </a:avLst>
            </a:pr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60A92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泪滴形 21"/>
            <p:cNvSpPr/>
            <p:nvPr/>
          </p:nvSpPr>
          <p:spPr>
            <a:xfrm rot="8287608">
              <a:off x="3753821" y="1766930"/>
              <a:ext cx="1415756" cy="1307426"/>
            </a:xfrm>
            <a:custGeom>
              <a:avLst/>
              <a:gdLst/>
              <a:ahLst/>
              <a:cxnLst/>
              <a:rect l="l" t="t" r="r" b="b"/>
              <a:pathLst>
                <a:path w="1547583" h="1469330">
                  <a:moveTo>
                    <a:pt x="337034" y="1257842"/>
                  </a:moveTo>
                  <a:cubicBezTo>
                    <a:pt x="131199" y="1087972"/>
                    <a:pt x="0" y="830896"/>
                    <a:pt x="0" y="543176"/>
                  </a:cubicBezTo>
                  <a:cubicBezTo>
                    <a:pt x="1" y="340008"/>
                    <a:pt x="65419" y="152119"/>
                    <a:pt x="177133" y="0"/>
                  </a:cubicBezTo>
                  <a:lnTo>
                    <a:pt x="1547583" y="1228478"/>
                  </a:lnTo>
                  <a:cubicBezTo>
                    <a:pt x="1383889" y="1378435"/>
                    <a:pt x="1165637" y="1469330"/>
                    <a:pt x="926154" y="1469330"/>
                  </a:cubicBezTo>
                  <a:cubicBezTo>
                    <a:pt x="702372" y="1469330"/>
                    <a:pt x="497128" y="1389963"/>
                    <a:pt x="337034" y="12578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80961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52" name="组合 2051"/>
          <p:cNvGrpSpPr/>
          <p:nvPr/>
        </p:nvGrpSpPr>
        <p:grpSpPr>
          <a:xfrm>
            <a:off x="5790315" y="1638750"/>
            <a:ext cx="1852308" cy="1852308"/>
            <a:chOff x="5790315" y="1638750"/>
            <a:chExt cx="1852308" cy="1852308"/>
          </a:xfrm>
        </p:grpSpPr>
        <p:sp>
          <p:nvSpPr>
            <p:cNvPr id="36" name="泪滴形 35"/>
            <p:cNvSpPr/>
            <p:nvPr/>
          </p:nvSpPr>
          <p:spPr>
            <a:xfrm rot="8287608">
              <a:off x="5790315" y="1638750"/>
              <a:ext cx="1852308" cy="1852308"/>
            </a:xfrm>
            <a:prstGeom prst="teardrop">
              <a:avLst>
                <a:gd name="adj" fmla="val 95524"/>
              </a:avLst>
            </a:pr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泪滴形 21"/>
            <p:cNvSpPr/>
            <p:nvPr/>
          </p:nvSpPr>
          <p:spPr>
            <a:xfrm rot="8287608">
              <a:off x="5992130" y="1766930"/>
              <a:ext cx="1415756" cy="1307426"/>
            </a:xfrm>
            <a:custGeom>
              <a:avLst/>
              <a:gdLst/>
              <a:ahLst/>
              <a:cxnLst/>
              <a:rect l="l" t="t" r="r" b="b"/>
              <a:pathLst>
                <a:path w="1547583" h="1469330">
                  <a:moveTo>
                    <a:pt x="337034" y="1257842"/>
                  </a:moveTo>
                  <a:cubicBezTo>
                    <a:pt x="131199" y="1087972"/>
                    <a:pt x="0" y="830896"/>
                    <a:pt x="0" y="543176"/>
                  </a:cubicBezTo>
                  <a:cubicBezTo>
                    <a:pt x="1" y="340008"/>
                    <a:pt x="65419" y="152119"/>
                    <a:pt x="177133" y="0"/>
                  </a:cubicBezTo>
                  <a:lnTo>
                    <a:pt x="1547583" y="1228478"/>
                  </a:lnTo>
                  <a:cubicBezTo>
                    <a:pt x="1383889" y="1378435"/>
                    <a:pt x="1165637" y="1469330"/>
                    <a:pt x="926154" y="1469330"/>
                  </a:cubicBezTo>
                  <a:cubicBezTo>
                    <a:pt x="702372" y="1469330"/>
                    <a:pt x="497128" y="1389963"/>
                    <a:pt x="337034" y="12578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FFC0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3637711" y="4005064"/>
            <a:ext cx="1666787" cy="1668541"/>
            <a:chOff x="3637711" y="4005064"/>
            <a:chExt cx="1666787" cy="1668541"/>
          </a:xfrm>
        </p:grpSpPr>
        <p:sp>
          <p:nvSpPr>
            <p:cNvPr id="33" name="椭圆 20"/>
            <p:cNvSpPr/>
            <p:nvPr/>
          </p:nvSpPr>
          <p:spPr>
            <a:xfrm>
              <a:off x="3637711" y="4005064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828092" y="204118"/>
                  </a:moveTo>
                  <a:cubicBezTo>
                    <a:pt x="483481" y="204118"/>
                    <a:pt x="204118" y="483481"/>
                    <a:pt x="204118" y="828092"/>
                  </a:cubicBezTo>
                  <a:cubicBezTo>
                    <a:pt x="204118" y="1172703"/>
                    <a:pt x="483481" y="1452066"/>
                    <a:pt x="828092" y="1452066"/>
                  </a:cubicBezTo>
                  <a:cubicBezTo>
                    <a:pt x="1172703" y="1452066"/>
                    <a:pt x="1452066" y="1172703"/>
                    <a:pt x="1452066" y="828092"/>
                  </a:cubicBezTo>
                  <a:cubicBezTo>
                    <a:pt x="1452066" y="483481"/>
                    <a:pt x="1172703" y="204118"/>
                    <a:pt x="828092" y="204118"/>
                  </a:cubicBezTo>
                  <a:close/>
                  <a:moveTo>
                    <a:pt x="828092" y="0"/>
                  </a:moveTo>
                  <a:cubicBezTo>
                    <a:pt x="1285435" y="0"/>
                    <a:pt x="1656184" y="370749"/>
                    <a:pt x="1656184" y="828092"/>
                  </a:cubicBezTo>
                  <a:cubicBezTo>
                    <a:pt x="1656184" y="1285435"/>
                    <a:pt x="1285435" y="1656184"/>
                    <a:pt x="828092" y="1656184"/>
                  </a:cubicBez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60A929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20"/>
            <p:cNvSpPr/>
            <p:nvPr/>
          </p:nvSpPr>
          <p:spPr>
            <a:xfrm>
              <a:off x="3716285" y="4414299"/>
              <a:ext cx="1588213" cy="1259306"/>
            </a:xfrm>
            <a:custGeom>
              <a:avLst/>
              <a:gdLst/>
              <a:ahLst/>
              <a:cxnLst/>
              <a:rect l="l" t="t" r="r" b="b"/>
              <a:pathLst>
                <a:path w="1588213" h="1259306">
                  <a:moveTo>
                    <a:pt x="1464038" y="0"/>
                  </a:moveTo>
                  <a:cubicBezTo>
                    <a:pt x="1543644" y="124486"/>
                    <a:pt x="1588213" y="272645"/>
                    <a:pt x="1588213" y="431214"/>
                  </a:cubicBezTo>
                  <a:cubicBezTo>
                    <a:pt x="1588213" y="888557"/>
                    <a:pt x="1217464" y="1259306"/>
                    <a:pt x="760121" y="1259306"/>
                  </a:cubicBezTo>
                  <a:cubicBezTo>
                    <a:pt x="419256" y="1259306"/>
                    <a:pt x="126494" y="1053357"/>
                    <a:pt x="0" y="758879"/>
                  </a:cubicBezTo>
                  <a:lnTo>
                    <a:pt x="182187" y="664443"/>
                  </a:lnTo>
                  <a:cubicBezTo>
                    <a:pt x="273796" y="893681"/>
                    <a:pt x="498098" y="1055188"/>
                    <a:pt x="760121" y="1055188"/>
                  </a:cubicBezTo>
                  <a:cubicBezTo>
                    <a:pt x="1104732" y="1055188"/>
                    <a:pt x="1384095" y="775825"/>
                    <a:pt x="1384095" y="431214"/>
                  </a:cubicBezTo>
                  <a:cubicBezTo>
                    <a:pt x="1384095" y="306531"/>
                    <a:pt x="1347525" y="190390"/>
                    <a:pt x="1283601" y="93529"/>
                  </a:cubicBezTo>
                  <a:close/>
                </a:path>
              </a:pathLst>
            </a:custGeom>
            <a:pattFill prst="dkHorz">
              <a:fgClr>
                <a:srgbClr val="809612"/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5888377" y="4005064"/>
            <a:ext cx="1656184" cy="1668541"/>
            <a:chOff x="5888377" y="4005064"/>
            <a:chExt cx="1656184" cy="1668541"/>
          </a:xfrm>
        </p:grpSpPr>
        <p:sp>
          <p:nvSpPr>
            <p:cNvPr id="38" name="椭圆 20"/>
            <p:cNvSpPr/>
            <p:nvPr/>
          </p:nvSpPr>
          <p:spPr>
            <a:xfrm>
              <a:off x="5888377" y="4005064"/>
              <a:ext cx="1656184" cy="1656184"/>
            </a:xfrm>
            <a:custGeom>
              <a:avLst/>
              <a:gdLst/>
              <a:ahLst/>
              <a:cxnLst/>
              <a:rect l="l" t="t" r="r" b="b"/>
              <a:pathLst>
                <a:path w="1656184" h="1656184">
                  <a:moveTo>
                    <a:pt x="828092" y="204118"/>
                  </a:moveTo>
                  <a:cubicBezTo>
                    <a:pt x="483481" y="204118"/>
                    <a:pt x="204118" y="483481"/>
                    <a:pt x="204118" y="828092"/>
                  </a:cubicBezTo>
                  <a:cubicBezTo>
                    <a:pt x="204118" y="1172703"/>
                    <a:pt x="483481" y="1452066"/>
                    <a:pt x="828092" y="1452066"/>
                  </a:cubicBezTo>
                  <a:cubicBezTo>
                    <a:pt x="1172703" y="1452066"/>
                    <a:pt x="1452066" y="1172703"/>
                    <a:pt x="1452066" y="828092"/>
                  </a:cubicBezTo>
                  <a:cubicBezTo>
                    <a:pt x="1452066" y="483481"/>
                    <a:pt x="1172703" y="204118"/>
                    <a:pt x="828092" y="204118"/>
                  </a:cubicBezTo>
                  <a:close/>
                  <a:moveTo>
                    <a:pt x="828092" y="0"/>
                  </a:moveTo>
                  <a:cubicBezTo>
                    <a:pt x="1285435" y="0"/>
                    <a:pt x="1656184" y="370749"/>
                    <a:pt x="1656184" y="828092"/>
                  </a:cubicBezTo>
                  <a:cubicBezTo>
                    <a:pt x="1656184" y="1285435"/>
                    <a:pt x="1285435" y="1656184"/>
                    <a:pt x="828092" y="1656184"/>
                  </a:cubicBez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20"/>
            <p:cNvSpPr/>
            <p:nvPr/>
          </p:nvSpPr>
          <p:spPr>
            <a:xfrm>
              <a:off x="6048996" y="5316794"/>
              <a:ext cx="1359660" cy="356811"/>
            </a:xfrm>
            <a:custGeom>
              <a:avLst/>
              <a:gdLst/>
              <a:ahLst/>
              <a:cxnLst/>
              <a:rect l="l" t="t" r="r" b="b"/>
              <a:pathLst>
                <a:path w="1359660" h="356811">
                  <a:moveTo>
                    <a:pt x="0" y="0"/>
                  </a:moveTo>
                  <a:lnTo>
                    <a:pt x="275053" y="0"/>
                  </a:lnTo>
                  <a:cubicBezTo>
                    <a:pt x="382472" y="95954"/>
                    <a:pt x="524525" y="152693"/>
                    <a:pt x="679830" y="152693"/>
                  </a:cubicBezTo>
                  <a:cubicBezTo>
                    <a:pt x="835135" y="152693"/>
                    <a:pt x="977188" y="95954"/>
                    <a:pt x="1084607" y="0"/>
                  </a:cubicBezTo>
                  <a:lnTo>
                    <a:pt x="1359660" y="0"/>
                  </a:lnTo>
                  <a:cubicBezTo>
                    <a:pt x="1210909" y="215851"/>
                    <a:pt x="961831" y="356811"/>
                    <a:pt x="679830" y="356811"/>
                  </a:cubicBezTo>
                  <a:cubicBezTo>
                    <a:pt x="397829" y="356811"/>
                    <a:pt x="148752" y="215851"/>
                    <a:pt x="0" y="0"/>
                  </a:cubicBezTo>
                  <a:close/>
                </a:path>
              </a:pathLst>
            </a:custGeom>
            <a:pattFill prst="dkHorz">
              <a:fgClr>
                <a:schemeClr val="accent6">
                  <a:lumMod val="75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763688" y="1973884"/>
            <a:ext cx="861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accent1"/>
                </a:solidFill>
              </a:rPr>
              <a:t>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035155" y="1973884"/>
            <a:ext cx="861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accent3">
                    <a:lumMod val="75000"/>
                  </a:schemeClr>
                </a:solidFill>
              </a:rPr>
              <a:t>文本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298178" y="1973884"/>
            <a:ext cx="861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文本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763688" y="4602324"/>
            <a:ext cx="861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accent1"/>
                </a:solidFill>
              </a:rPr>
              <a:t>25%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79743" y="4608502"/>
            <a:ext cx="861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accent3">
                    <a:lumMod val="75000"/>
                  </a:schemeClr>
                </a:solidFill>
              </a:rPr>
              <a:t>55%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85821" y="4608502"/>
            <a:ext cx="861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</a:rPr>
              <a:t>15%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21821" y="2564904"/>
            <a:ext cx="12692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901200" y="2594850"/>
            <a:ext cx="12692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51866" y="2587727"/>
            <a:ext cx="12692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98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右箭头 26"/>
          <p:cNvSpPr/>
          <p:nvPr/>
        </p:nvSpPr>
        <p:spPr>
          <a:xfrm>
            <a:off x="3707904" y="1968762"/>
            <a:ext cx="2090364" cy="3095128"/>
          </a:xfrm>
          <a:custGeom>
            <a:avLst/>
            <a:gdLst>
              <a:gd name="connsiteX0" fmla="*/ 0 w 2736304"/>
              <a:gd name="connsiteY0" fmla="*/ 639342 h 2557369"/>
              <a:gd name="connsiteX1" fmla="*/ 2112536 w 2736304"/>
              <a:gd name="connsiteY1" fmla="*/ 639342 h 2557369"/>
              <a:gd name="connsiteX2" fmla="*/ 2112536 w 2736304"/>
              <a:gd name="connsiteY2" fmla="*/ 0 h 2557369"/>
              <a:gd name="connsiteX3" fmla="*/ 2736304 w 2736304"/>
              <a:gd name="connsiteY3" fmla="*/ 1278685 h 2557369"/>
              <a:gd name="connsiteX4" fmla="*/ 2112536 w 2736304"/>
              <a:gd name="connsiteY4" fmla="*/ 2557369 h 2557369"/>
              <a:gd name="connsiteX5" fmla="*/ 2112536 w 2736304"/>
              <a:gd name="connsiteY5" fmla="*/ 1918027 h 2557369"/>
              <a:gd name="connsiteX6" fmla="*/ 0 w 2736304"/>
              <a:gd name="connsiteY6" fmla="*/ 1918027 h 2557369"/>
              <a:gd name="connsiteX7" fmla="*/ 0 w 2736304"/>
              <a:gd name="connsiteY7" fmla="*/ 639342 h 2557369"/>
              <a:gd name="connsiteX0" fmla="*/ 0 w 2884585"/>
              <a:gd name="connsiteY0" fmla="*/ 0 h 3104275"/>
              <a:gd name="connsiteX1" fmla="*/ 2260817 w 2884585"/>
              <a:gd name="connsiteY1" fmla="*/ 1186248 h 3104275"/>
              <a:gd name="connsiteX2" fmla="*/ 2260817 w 2884585"/>
              <a:gd name="connsiteY2" fmla="*/ 546906 h 3104275"/>
              <a:gd name="connsiteX3" fmla="*/ 2884585 w 2884585"/>
              <a:gd name="connsiteY3" fmla="*/ 1825591 h 3104275"/>
              <a:gd name="connsiteX4" fmla="*/ 2260817 w 2884585"/>
              <a:gd name="connsiteY4" fmla="*/ 3104275 h 3104275"/>
              <a:gd name="connsiteX5" fmla="*/ 2260817 w 2884585"/>
              <a:gd name="connsiteY5" fmla="*/ 2464933 h 3104275"/>
              <a:gd name="connsiteX6" fmla="*/ 148281 w 2884585"/>
              <a:gd name="connsiteY6" fmla="*/ 2464933 h 3104275"/>
              <a:gd name="connsiteX7" fmla="*/ 0 w 2884585"/>
              <a:gd name="connsiteY7" fmla="*/ 0 h 3104275"/>
              <a:gd name="connsiteX0" fmla="*/ 0 w 2884585"/>
              <a:gd name="connsiteY0" fmla="*/ 0 h 3601754"/>
              <a:gd name="connsiteX1" fmla="*/ 2260817 w 2884585"/>
              <a:gd name="connsiteY1" fmla="*/ 1186248 h 3601754"/>
              <a:gd name="connsiteX2" fmla="*/ 2260817 w 2884585"/>
              <a:gd name="connsiteY2" fmla="*/ 546906 h 3601754"/>
              <a:gd name="connsiteX3" fmla="*/ 2884585 w 2884585"/>
              <a:gd name="connsiteY3" fmla="*/ 1825591 h 3601754"/>
              <a:gd name="connsiteX4" fmla="*/ 2260817 w 2884585"/>
              <a:gd name="connsiteY4" fmla="*/ 3104275 h 3601754"/>
              <a:gd name="connsiteX5" fmla="*/ 2260817 w 2884585"/>
              <a:gd name="connsiteY5" fmla="*/ 2464933 h 3601754"/>
              <a:gd name="connsiteX6" fmla="*/ 0 w 2884585"/>
              <a:gd name="connsiteY6" fmla="*/ 3601754 h 3601754"/>
              <a:gd name="connsiteX7" fmla="*/ 0 w 2884585"/>
              <a:gd name="connsiteY7" fmla="*/ 0 h 3601754"/>
              <a:gd name="connsiteX0" fmla="*/ 34104 w 2884585"/>
              <a:gd name="connsiteY0" fmla="*/ 0 h 3428760"/>
              <a:gd name="connsiteX1" fmla="*/ 2260817 w 2884585"/>
              <a:gd name="connsiteY1" fmla="*/ 1013254 h 3428760"/>
              <a:gd name="connsiteX2" fmla="*/ 2260817 w 2884585"/>
              <a:gd name="connsiteY2" fmla="*/ 373912 h 3428760"/>
              <a:gd name="connsiteX3" fmla="*/ 2884585 w 2884585"/>
              <a:gd name="connsiteY3" fmla="*/ 1652597 h 3428760"/>
              <a:gd name="connsiteX4" fmla="*/ 2260817 w 2884585"/>
              <a:gd name="connsiteY4" fmla="*/ 2931281 h 3428760"/>
              <a:gd name="connsiteX5" fmla="*/ 2260817 w 2884585"/>
              <a:gd name="connsiteY5" fmla="*/ 2291939 h 3428760"/>
              <a:gd name="connsiteX6" fmla="*/ 0 w 2884585"/>
              <a:gd name="connsiteY6" fmla="*/ 3428760 h 3428760"/>
              <a:gd name="connsiteX7" fmla="*/ 34104 w 2884585"/>
              <a:gd name="connsiteY7" fmla="*/ 0 h 3428760"/>
              <a:gd name="connsiteX0" fmla="*/ 34104 w 2884585"/>
              <a:gd name="connsiteY0" fmla="*/ 0 h 3095128"/>
              <a:gd name="connsiteX1" fmla="*/ 2260817 w 2884585"/>
              <a:gd name="connsiteY1" fmla="*/ 1013254 h 3095128"/>
              <a:gd name="connsiteX2" fmla="*/ 2260817 w 2884585"/>
              <a:gd name="connsiteY2" fmla="*/ 373912 h 3095128"/>
              <a:gd name="connsiteX3" fmla="*/ 2884585 w 2884585"/>
              <a:gd name="connsiteY3" fmla="*/ 1652597 h 3095128"/>
              <a:gd name="connsiteX4" fmla="*/ 2260817 w 2884585"/>
              <a:gd name="connsiteY4" fmla="*/ 2931281 h 3095128"/>
              <a:gd name="connsiteX5" fmla="*/ 2260817 w 2884585"/>
              <a:gd name="connsiteY5" fmla="*/ 2291939 h 3095128"/>
              <a:gd name="connsiteX6" fmla="*/ 0 w 2884585"/>
              <a:gd name="connsiteY6" fmla="*/ 3095128 h 3095128"/>
              <a:gd name="connsiteX7" fmla="*/ 34104 w 2884585"/>
              <a:gd name="connsiteY7" fmla="*/ 0 h 309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84585" h="3095128">
                <a:moveTo>
                  <a:pt x="34104" y="0"/>
                </a:moveTo>
                <a:lnTo>
                  <a:pt x="2260817" y="1013254"/>
                </a:lnTo>
                <a:lnTo>
                  <a:pt x="2260817" y="373912"/>
                </a:lnTo>
                <a:lnTo>
                  <a:pt x="2884585" y="1652597"/>
                </a:lnTo>
                <a:lnTo>
                  <a:pt x="2260817" y="2931281"/>
                </a:lnTo>
                <a:lnTo>
                  <a:pt x="2260817" y="2291939"/>
                </a:lnTo>
                <a:lnTo>
                  <a:pt x="0" y="3095128"/>
                </a:lnTo>
                <a:lnTo>
                  <a:pt x="34104" y="0"/>
                </a:lnTo>
                <a:close/>
              </a:path>
            </a:pathLst>
          </a:custGeom>
          <a:gradFill>
            <a:gsLst>
              <a:gs pos="28000">
                <a:schemeClr val="bg1">
                  <a:lumMod val="85000"/>
                </a:schemeClr>
              </a:gs>
              <a:gs pos="77000">
                <a:schemeClr val="bg1"/>
              </a:gs>
            </a:gsLst>
            <a:lin ang="81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827584" y="3062782"/>
            <a:ext cx="3672408" cy="864096"/>
            <a:chOff x="971600" y="3140968"/>
            <a:chExt cx="3672408" cy="864096"/>
          </a:xfrm>
        </p:grpSpPr>
        <p:grpSp>
          <p:nvGrpSpPr>
            <p:cNvPr id="30" name="组合 29"/>
            <p:cNvGrpSpPr/>
            <p:nvPr/>
          </p:nvGrpSpPr>
          <p:grpSpPr>
            <a:xfrm>
              <a:off x="971600" y="3140968"/>
              <a:ext cx="3672408" cy="864096"/>
              <a:chOff x="971600" y="3140968"/>
              <a:chExt cx="3672408" cy="86409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971600" y="3140968"/>
                <a:ext cx="3672408" cy="864096"/>
                <a:chOff x="1619672" y="1916832"/>
                <a:chExt cx="3672408" cy="864096"/>
              </a:xfrm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1619672" y="1916832"/>
                  <a:ext cx="3672408" cy="86409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>
                  <a:off x="1719640" y="1961920"/>
                  <a:ext cx="3375749" cy="79429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ECECEC"/>
                    </a:gs>
                    <a:gs pos="48300">
                      <a:schemeClr val="bg1"/>
                    </a:gs>
                    <a:gs pos="92000">
                      <a:srgbClr val="E6E6E6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2"/>
                <p:cNvSpPr/>
                <p:nvPr/>
              </p:nvSpPr>
              <p:spPr>
                <a:xfrm>
                  <a:off x="4824028" y="1955020"/>
                  <a:ext cx="396044" cy="7920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44" h="792088">
                      <a:moveTo>
                        <a:pt x="0" y="0"/>
                      </a:moveTo>
                      <a:cubicBezTo>
                        <a:pt x="218729" y="0"/>
                        <a:pt x="396044" y="177315"/>
                        <a:pt x="396044" y="396044"/>
                      </a:cubicBezTo>
                      <a:cubicBezTo>
                        <a:pt x="396044" y="614773"/>
                        <a:pt x="218729" y="792088"/>
                        <a:pt x="0" y="7920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1">
                        <a:alpha val="0"/>
                      </a:schemeClr>
                    </a:gs>
                    <a:gs pos="92000">
                      <a:srgbClr val="0070C0"/>
                    </a:gs>
                  </a:gsLst>
                  <a:lin ang="8100000" scaled="1"/>
                  <a:tileRect/>
                </a:gradFill>
                <a:ln w="6350">
                  <a:solidFill>
                    <a:srgbClr val="0070C0"/>
                  </a:solidFill>
                </a:ln>
                <a:effectLst>
                  <a:innerShdw blurRad="114300">
                    <a:schemeClr val="accent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"/>
                <p:cNvSpPr/>
                <p:nvPr/>
              </p:nvSpPr>
              <p:spPr>
                <a:xfrm>
                  <a:off x="4995421" y="2050625"/>
                  <a:ext cx="199937" cy="576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245" h="695082">
                      <a:moveTo>
                        <a:pt x="0" y="0"/>
                      </a:moveTo>
                      <a:cubicBezTo>
                        <a:pt x="141818" y="60216"/>
                        <a:pt x="241245" y="200784"/>
                        <a:pt x="241245" y="364573"/>
                      </a:cubicBezTo>
                      <a:cubicBezTo>
                        <a:pt x="241245" y="502853"/>
                        <a:pt x="170378" y="624580"/>
                        <a:pt x="62759" y="695082"/>
                      </a:cubicBezTo>
                      <a:cubicBezTo>
                        <a:pt x="122883" y="606911"/>
                        <a:pt x="157947" y="500337"/>
                        <a:pt x="157947" y="385573"/>
                      </a:cubicBezTo>
                      <a:cubicBezTo>
                        <a:pt x="157947" y="235315"/>
                        <a:pt x="97840" y="9909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3000">
                      <a:schemeClr val="bg1">
                        <a:alpha val="0"/>
                      </a:schemeClr>
                    </a:gs>
                    <a:gs pos="92000">
                      <a:schemeClr val="bg1"/>
                    </a:gs>
                  </a:gsLst>
                  <a:lin ang="0" scaled="1"/>
                  <a:tileRect/>
                </a:gradFill>
                <a:ln w="63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" name="TextBox 32"/>
              <p:cNvSpPr txBox="1"/>
              <p:nvPr/>
            </p:nvSpPr>
            <p:spPr>
              <a:xfrm>
                <a:off x="1216104" y="3204897"/>
                <a:ext cx="16199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您的标题</a:t>
                </a:r>
                <a:endParaRPr lang="zh-CN" altLang="en-US" sz="1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187624" y="3440666"/>
                <a:ext cx="29883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您的内容打在这里，或者通过复制您的文本后，在此框中选择粘贴，并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选择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等腰三角形 27"/>
            <p:cNvSpPr/>
            <p:nvPr/>
          </p:nvSpPr>
          <p:spPr>
            <a:xfrm rot="5400000">
              <a:off x="4271629" y="3508253"/>
              <a:ext cx="178917" cy="15423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27584" y="1988840"/>
            <a:ext cx="3672408" cy="864096"/>
            <a:chOff x="971600" y="1772816"/>
            <a:chExt cx="3672408" cy="864096"/>
          </a:xfrm>
        </p:grpSpPr>
        <p:grpSp>
          <p:nvGrpSpPr>
            <p:cNvPr id="11" name="组合 10"/>
            <p:cNvGrpSpPr/>
            <p:nvPr/>
          </p:nvGrpSpPr>
          <p:grpSpPr>
            <a:xfrm>
              <a:off x="971600" y="1772816"/>
              <a:ext cx="3672408" cy="864096"/>
              <a:chOff x="1619672" y="1916832"/>
              <a:chExt cx="3672408" cy="864096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1619672" y="1916832"/>
                <a:ext cx="3672408" cy="86409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1719640" y="1961920"/>
                <a:ext cx="3375749" cy="79429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ECECEC"/>
                  </a:gs>
                  <a:gs pos="48300">
                    <a:schemeClr val="bg1"/>
                  </a:gs>
                  <a:gs pos="92000">
                    <a:srgbClr val="E6E6E6"/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4824028" y="1942663"/>
                <a:ext cx="396044" cy="792088"/>
              </a:xfrm>
              <a:custGeom>
                <a:avLst/>
                <a:gdLst/>
                <a:ahLst/>
                <a:cxnLst/>
                <a:rect l="l" t="t" r="r" b="b"/>
                <a:pathLst>
                  <a:path w="396044" h="792088">
                    <a:moveTo>
                      <a:pt x="0" y="0"/>
                    </a:moveTo>
                    <a:cubicBezTo>
                      <a:pt x="218729" y="0"/>
                      <a:pt x="396044" y="177315"/>
                      <a:pt x="396044" y="396044"/>
                    </a:cubicBezTo>
                    <a:cubicBezTo>
                      <a:pt x="396044" y="614773"/>
                      <a:pt x="218729" y="792088"/>
                      <a:pt x="0" y="792088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92000">
                    <a:srgbClr val="FB4B05"/>
                  </a:gs>
                </a:gsLst>
                <a:lin ang="8100000" scaled="1"/>
                <a:tileRect/>
              </a:gradFill>
              <a:ln w="63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2"/>
              <p:cNvSpPr/>
              <p:nvPr/>
            </p:nvSpPr>
            <p:spPr>
              <a:xfrm>
                <a:off x="4995421" y="2050625"/>
                <a:ext cx="199937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241245" h="695082">
                    <a:moveTo>
                      <a:pt x="0" y="0"/>
                    </a:moveTo>
                    <a:cubicBezTo>
                      <a:pt x="141818" y="60216"/>
                      <a:pt x="241245" y="200784"/>
                      <a:pt x="241245" y="364573"/>
                    </a:cubicBezTo>
                    <a:cubicBezTo>
                      <a:pt x="241245" y="502853"/>
                      <a:pt x="170378" y="624580"/>
                      <a:pt x="62759" y="695082"/>
                    </a:cubicBezTo>
                    <a:cubicBezTo>
                      <a:pt x="122883" y="606911"/>
                      <a:pt x="157947" y="500337"/>
                      <a:pt x="157947" y="385573"/>
                    </a:cubicBezTo>
                    <a:cubicBezTo>
                      <a:pt x="157947" y="235315"/>
                      <a:pt x="97840" y="9909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3300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0" scaled="1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等腰三角形 14"/>
            <p:cNvSpPr/>
            <p:nvPr/>
          </p:nvSpPr>
          <p:spPr>
            <a:xfrm rot="5400000">
              <a:off x="4271629" y="2145213"/>
              <a:ext cx="178917" cy="15423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216104" y="1842756"/>
              <a:ext cx="1619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187624" y="2078525"/>
              <a:ext cx="2988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7584" y="4136723"/>
            <a:ext cx="3672408" cy="864096"/>
            <a:chOff x="971600" y="4509120"/>
            <a:chExt cx="3672408" cy="864096"/>
          </a:xfrm>
        </p:grpSpPr>
        <p:grpSp>
          <p:nvGrpSpPr>
            <p:cNvPr id="22" name="组合 21"/>
            <p:cNvGrpSpPr/>
            <p:nvPr/>
          </p:nvGrpSpPr>
          <p:grpSpPr>
            <a:xfrm>
              <a:off x="971600" y="4509120"/>
              <a:ext cx="3672408" cy="864096"/>
              <a:chOff x="1619672" y="1916832"/>
              <a:chExt cx="3672408" cy="864096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619672" y="1916832"/>
                <a:ext cx="3672408" cy="86409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5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719640" y="1961920"/>
                <a:ext cx="3375749" cy="794294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ECECEC"/>
                  </a:gs>
                  <a:gs pos="48300">
                    <a:schemeClr val="bg1"/>
                  </a:gs>
                  <a:gs pos="92000">
                    <a:srgbClr val="E6E6E6"/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"/>
              <p:cNvSpPr/>
              <p:nvPr/>
            </p:nvSpPr>
            <p:spPr>
              <a:xfrm>
                <a:off x="4824028" y="1955020"/>
                <a:ext cx="396044" cy="792088"/>
              </a:xfrm>
              <a:custGeom>
                <a:avLst/>
                <a:gdLst/>
                <a:ahLst/>
                <a:cxnLst/>
                <a:rect l="l" t="t" r="r" b="b"/>
                <a:pathLst>
                  <a:path w="396044" h="792088">
                    <a:moveTo>
                      <a:pt x="0" y="0"/>
                    </a:moveTo>
                    <a:cubicBezTo>
                      <a:pt x="218729" y="0"/>
                      <a:pt x="396044" y="177315"/>
                      <a:pt x="396044" y="396044"/>
                    </a:cubicBezTo>
                    <a:cubicBezTo>
                      <a:pt x="396044" y="614773"/>
                      <a:pt x="218729" y="792088"/>
                      <a:pt x="0" y="792088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92000">
                    <a:srgbClr val="00B0F0"/>
                  </a:gs>
                </a:gsLst>
                <a:lin ang="8100000" scaled="1"/>
                <a:tileRect/>
              </a:gradFill>
              <a:ln w="63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"/>
              <p:cNvSpPr/>
              <p:nvPr/>
            </p:nvSpPr>
            <p:spPr>
              <a:xfrm>
                <a:off x="4995421" y="2050625"/>
                <a:ext cx="199937" cy="576064"/>
              </a:xfrm>
              <a:custGeom>
                <a:avLst/>
                <a:gdLst/>
                <a:ahLst/>
                <a:cxnLst/>
                <a:rect l="l" t="t" r="r" b="b"/>
                <a:pathLst>
                  <a:path w="241245" h="695082">
                    <a:moveTo>
                      <a:pt x="0" y="0"/>
                    </a:moveTo>
                    <a:cubicBezTo>
                      <a:pt x="141818" y="60216"/>
                      <a:pt x="241245" y="200784"/>
                      <a:pt x="241245" y="364573"/>
                    </a:cubicBezTo>
                    <a:cubicBezTo>
                      <a:pt x="241245" y="502853"/>
                      <a:pt x="170378" y="624580"/>
                      <a:pt x="62759" y="695082"/>
                    </a:cubicBezTo>
                    <a:cubicBezTo>
                      <a:pt x="122883" y="606911"/>
                      <a:pt x="157947" y="500337"/>
                      <a:pt x="157947" y="385573"/>
                    </a:cubicBezTo>
                    <a:cubicBezTo>
                      <a:pt x="157947" y="235315"/>
                      <a:pt x="97840" y="9909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33000">
                    <a:schemeClr val="bg1">
                      <a:alpha val="0"/>
                    </a:schemeClr>
                  </a:gs>
                  <a:gs pos="92000">
                    <a:schemeClr val="bg1"/>
                  </a:gs>
                </a:gsLst>
                <a:lin ang="0" scaled="1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等腰三角形 28"/>
            <p:cNvSpPr/>
            <p:nvPr/>
          </p:nvSpPr>
          <p:spPr>
            <a:xfrm rot="5400000">
              <a:off x="4257890" y="4881499"/>
              <a:ext cx="178917" cy="15423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16104" y="4603774"/>
              <a:ext cx="16199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4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87624" y="4839543"/>
              <a:ext cx="2988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选择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59632" y="2730254"/>
            <a:ext cx="100018" cy="445651"/>
            <a:chOff x="1378219" y="929859"/>
            <a:chExt cx="177416" cy="553851"/>
          </a:xfrm>
        </p:grpSpPr>
        <p:sp>
          <p:nvSpPr>
            <p:cNvPr id="38" name="椭圆 37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376992" y="2732388"/>
            <a:ext cx="100018" cy="445651"/>
            <a:chOff x="1378219" y="929859"/>
            <a:chExt cx="177416" cy="553851"/>
          </a:xfrm>
        </p:grpSpPr>
        <p:sp>
          <p:nvSpPr>
            <p:cNvPr id="49" name="椭圆 48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657895" y="2730254"/>
            <a:ext cx="100018" cy="445651"/>
            <a:chOff x="1378219" y="929859"/>
            <a:chExt cx="177416" cy="553851"/>
          </a:xfrm>
        </p:grpSpPr>
        <p:sp>
          <p:nvSpPr>
            <p:cNvPr id="56" name="椭圆 55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75255" y="2732388"/>
            <a:ext cx="100018" cy="445651"/>
            <a:chOff x="1378219" y="929859"/>
            <a:chExt cx="177416" cy="553851"/>
          </a:xfrm>
        </p:grpSpPr>
        <p:sp>
          <p:nvSpPr>
            <p:cNvPr id="63" name="椭圆 62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1259632" y="3804354"/>
            <a:ext cx="100018" cy="445651"/>
            <a:chOff x="1378219" y="929859"/>
            <a:chExt cx="177416" cy="553851"/>
          </a:xfrm>
        </p:grpSpPr>
        <p:sp>
          <p:nvSpPr>
            <p:cNvPr id="70" name="椭圆 69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376992" y="3806488"/>
            <a:ext cx="100018" cy="445651"/>
            <a:chOff x="1378219" y="929859"/>
            <a:chExt cx="177416" cy="553851"/>
          </a:xfrm>
        </p:grpSpPr>
        <p:sp>
          <p:nvSpPr>
            <p:cNvPr id="77" name="椭圆 76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3657895" y="3804354"/>
            <a:ext cx="100018" cy="445651"/>
            <a:chOff x="1378219" y="929859"/>
            <a:chExt cx="177416" cy="553851"/>
          </a:xfrm>
        </p:grpSpPr>
        <p:sp>
          <p:nvSpPr>
            <p:cNvPr id="84" name="椭圆 83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3775255" y="3806488"/>
            <a:ext cx="100018" cy="445651"/>
            <a:chOff x="1378219" y="929859"/>
            <a:chExt cx="177416" cy="553851"/>
          </a:xfrm>
        </p:grpSpPr>
        <p:sp>
          <p:nvSpPr>
            <p:cNvPr id="91" name="椭圆 90"/>
            <p:cNvSpPr/>
            <p:nvPr/>
          </p:nvSpPr>
          <p:spPr>
            <a:xfrm rot="4460462">
              <a:off x="1378916" y="1306991"/>
              <a:ext cx="176719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4460462">
              <a:off x="1393544" y="914534"/>
              <a:ext cx="146070" cy="176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 rot="5441149">
              <a:off x="1224814" y="1132570"/>
              <a:ext cx="481266" cy="136527"/>
              <a:chOff x="4345372" y="2103010"/>
              <a:chExt cx="433994" cy="112935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4683477" y="2103010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4345372" y="2108309"/>
                <a:ext cx="95889" cy="107636"/>
              </a:xfrm>
              <a:prstGeom prst="ellipse">
                <a:avLst/>
              </a:prstGeom>
              <a:gradFill flip="none" rotWithShape="1">
                <a:gsLst>
                  <a:gs pos="51000">
                    <a:schemeClr val="tx1">
                      <a:lumMod val="65000"/>
                      <a:lumOff val="35000"/>
                    </a:schemeClr>
                  </a:gs>
                  <a:gs pos="20000">
                    <a:schemeClr val="bg1">
                      <a:lumMod val="50000"/>
                    </a:schemeClr>
                  </a:gs>
                  <a:gs pos="86000">
                    <a:schemeClr val="bg1">
                      <a:lumMod val="6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4391601" y="2132856"/>
                <a:ext cx="360040" cy="72008"/>
              </a:xfrm>
              <a:prstGeom prst="rect">
                <a:avLst/>
              </a:prstGeom>
              <a:gradFill flip="none" rotWithShape="1">
                <a:gsLst>
                  <a:gs pos="57000">
                    <a:schemeClr val="bg1">
                      <a:lumMod val="85000"/>
                    </a:schemeClr>
                  </a:gs>
                  <a:gs pos="900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</a:gsLst>
                <a:path path="rect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5940152" y="1988840"/>
            <a:ext cx="2448272" cy="324036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47000">
                <a:schemeClr val="tx2">
                  <a:lumMod val="60000"/>
                  <a:lumOff val="40000"/>
                </a:schemeClr>
              </a:gs>
              <a:gs pos="82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6" name="Text Box 39"/>
          <p:cNvSpPr txBox="1">
            <a:spLocks noChangeArrowheads="1"/>
          </p:cNvSpPr>
          <p:nvPr/>
        </p:nvSpPr>
        <p:spPr bwMode="auto">
          <a:xfrm>
            <a:off x="6492834" y="2007578"/>
            <a:ext cx="1342908" cy="39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40151" y="1979461"/>
            <a:ext cx="2445815" cy="3229537"/>
          </a:xfrm>
          <a:custGeom>
            <a:avLst/>
            <a:gdLst>
              <a:gd name="connsiteX0" fmla="*/ 0 w 2532312"/>
              <a:gd name="connsiteY0" fmla="*/ 0 h 1573732"/>
              <a:gd name="connsiteX1" fmla="*/ 2532312 w 2532312"/>
              <a:gd name="connsiteY1" fmla="*/ 0 h 1573732"/>
              <a:gd name="connsiteX2" fmla="*/ 2532312 w 2532312"/>
              <a:gd name="connsiteY2" fmla="*/ 1573732 h 1573732"/>
              <a:gd name="connsiteX3" fmla="*/ 0 w 2532312"/>
              <a:gd name="connsiteY3" fmla="*/ 1573732 h 1573732"/>
              <a:gd name="connsiteX4" fmla="*/ 0 w 2532312"/>
              <a:gd name="connsiteY4" fmla="*/ 0 h 1573732"/>
              <a:gd name="connsiteX0" fmla="*/ 0 w 2532312"/>
              <a:gd name="connsiteY0" fmla="*/ 1573732 h 1573732"/>
              <a:gd name="connsiteX1" fmla="*/ 2532312 w 2532312"/>
              <a:gd name="connsiteY1" fmla="*/ 0 h 1573732"/>
              <a:gd name="connsiteX2" fmla="*/ 2532312 w 2532312"/>
              <a:gd name="connsiteY2" fmla="*/ 1573732 h 1573732"/>
              <a:gd name="connsiteX3" fmla="*/ 0 w 2532312"/>
              <a:gd name="connsiteY3" fmla="*/ 1573732 h 1573732"/>
              <a:gd name="connsiteX0" fmla="*/ 0 w 2532312"/>
              <a:gd name="connsiteY0" fmla="*/ 3278964 h 3278964"/>
              <a:gd name="connsiteX1" fmla="*/ 2433458 w 2532312"/>
              <a:gd name="connsiteY1" fmla="*/ 0 h 3278964"/>
              <a:gd name="connsiteX2" fmla="*/ 2532312 w 2532312"/>
              <a:gd name="connsiteY2" fmla="*/ 3278964 h 3278964"/>
              <a:gd name="connsiteX3" fmla="*/ 0 w 2532312"/>
              <a:gd name="connsiteY3" fmla="*/ 3278964 h 3278964"/>
              <a:gd name="connsiteX0" fmla="*/ 0 w 2532312"/>
              <a:gd name="connsiteY0" fmla="*/ 3278964 h 3278964"/>
              <a:gd name="connsiteX1" fmla="*/ 2433458 w 2532312"/>
              <a:gd name="connsiteY1" fmla="*/ 0 h 3278964"/>
              <a:gd name="connsiteX2" fmla="*/ 2474799 w 2532312"/>
              <a:gd name="connsiteY2" fmla="*/ 47047 h 3278964"/>
              <a:gd name="connsiteX3" fmla="*/ 2532312 w 2532312"/>
              <a:gd name="connsiteY3" fmla="*/ 3278964 h 3278964"/>
              <a:gd name="connsiteX4" fmla="*/ 0 w 2532312"/>
              <a:gd name="connsiteY4" fmla="*/ 3278964 h 3278964"/>
              <a:gd name="connsiteX0" fmla="*/ 0 w 2474799"/>
              <a:gd name="connsiteY0" fmla="*/ 3278964 h 3278964"/>
              <a:gd name="connsiteX1" fmla="*/ 2433458 w 2474799"/>
              <a:gd name="connsiteY1" fmla="*/ 0 h 3278964"/>
              <a:gd name="connsiteX2" fmla="*/ 2474799 w 2474799"/>
              <a:gd name="connsiteY2" fmla="*/ 47047 h 3278964"/>
              <a:gd name="connsiteX3" fmla="*/ 2445815 w 2474799"/>
              <a:gd name="connsiteY3" fmla="*/ 3278964 h 3278964"/>
              <a:gd name="connsiteX4" fmla="*/ 0 w 2474799"/>
              <a:gd name="connsiteY4" fmla="*/ 3278964 h 3278964"/>
              <a:gd name="connsiteX0" fmla="*/ 0 w 2445815"/>
              <a:gd name="connsiteY0" fmla="*/ 3278964 h 3278964"/>
              <a:gd name="connsiteX1" fmla="*/ 2433458 w 2445815"/>
              <a:gd name="connsiteY1" fmla="*/ 0 h 3278964"/>
              <a:gd name="connsiteX2" fmla="*/ 2437729 w 2445815"/>
              <a:gd name="connsiteY2" fmla="*/ 47047 h 3278964"/>
              <a:gd name="connsiteX3" fmla="*/ 2445815 w 2445815"/>
              <a:gd name="connsiteY3" fmla="*/ 3278964 h 3278964"/>
              <a:gd name="connsiteX4" fmla="*/ 0 w 2445815"/>
              <a:gd name="connsiteY4" fmla="*/ 3278964 h 3278964"/>
              <a:gd name="connsiteX0" fmla="*/ 0 w 2445815"/>
              <a:gd name="connsiteY0" fmla="*/ 3278964 h 3278964"/>
              <a:gd name="connsiteX1" fmla="*/ 2433458 w 2445815"/>
              <a:gd name="connsiteY1" fmla="*/ 0 h 3278964"/>
              <a:gd name="connsiteX2" fmla="*/ 2437729 w 2445815"/>
              <a:gd name="connsiteY2" fmla="*/ 121187 h 3278964"/>
              <a:gd name="connsiteX3" fmla="*/ 2445815 w 2445815"/>
              <a:gd name="connsiteY3" fmla="*/ 3278964 h 3278964"/>
              <a:gd name="connsiteX4" fmla="*/ 0 w 2445815"/>
              <a:gd name="connsiteY4" fmla="*/ 3278964 h 3278964"/>
              <a:gd name="connsiteX0" fmla="*/ 0 w 2445815"/>
              <a:gd name="connsiteY0" fmla="*/ 3229537 h 3229537"/>
              <a:gd name="connsiteX1" fmla="*/ 2433458 w 2445815"/>
              <a:gd name="connsiteY1" fmla="*/ 0 h 3229537"/>
              <a:gd name="connsiteX2" fmla="*/ 2437729 w 2445815"/>
              <a:gd name="connsiteY2" fmla="*/ 71760 h 3229537"/>
              <a:gd name="connsiteX3" fmla="*/ 2445815 w 2445815"/>
              <a:gd name="connsiteY3" fmla="*/ 3229537 h 3229537"/>
              <a:gd name="connsiteX4" fmla="*/ 0 w 2445815"/>
              <a:gd name="connsiteY4" fmla="*/ 3229537 h 322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5815" h="3229537">
                <a:moveTo>
                  <a:pt x="0" y="3229537"/>
                </a:moveTo>
                <a:lnTo>
                  <a:pt x="2433458" y="0"/>
                </a:lnTo>
                <a:lnTo>
                  <a:pt x="2437729" y="71760"/>
                </a:lnTo>
                <a:cubicBezTo>
                  <a:pt x="2440424" y="1149066"/>
                  <a:pt x="2443120" y="2152231"/>
                  <a:pt x="2445815" y="3229537"/>
                </a:cubicBezTo>
                <a:lnTo>
                  <a:pt x="0" y="3229537"/>
                </a:lnTo>
                <a:close/>
              </a:path>
            </a:pathLst>
          </a:custGeom>
          <a:solidFill>
            <a:srgbClr val="FFFFFF">
              <a:alpha val="2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6024192" y="2420888"/>
            <a:ext cx="2304256" cy="27570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6234714" y="2776131"/>
            <a:ext cx="200969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73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2386256" y="1914732"/>
            <a:ext cx="4273767" cy="4337232"/>
            <a:chOff x="2489307" y="1387660"/>
            <a:chExt cx="4273767" cy="4337232"/>
          </a:xfrm>
        </p:grpSpPr>
        <p:sp>
          <p:nvSpPr>
            <p:cNvPr id="13" name="椭圆 8"/>
            <p:cNvSpPr/>
            <p:nvPr/>
          </p:nvSpPr>
          <p:spPr>
            <a:xfrm rot="1549168">
              <a:off x="2519323" y="1750779"/>
              <a:ext cx="4243751" cy="3974113"/>
            </a:xfrm>
            <a:custGeom>
              <a:avLst/>
              <a:gdLst/>
              <a:ahLst/>
              <a:cxnLst/>
              <a:rect l="l" t="t" r="r" b="b"/>
              <a:pathLst>
                <a:path w="4243751" h="3974113">
                  <a:moveTo>
                    <a:pt x="522585" y="92597"/>
                  </a:moveTo>
                  <a:cubicBezTo>
                    <a:pt x="982666" y="-130008"/>
                    <a:pt x="1536091" y="62505"/>
                    <a:pt x="1758696" y="522586"/>
                  </a:cubicBezTo>
                  <a:cubicBezTo>
                    <a:pt x="1817858" y="644863"/>
                    <a:pt x="1847699" y="773734"/>
                    <a:pt x="1850159" y="901257"/>
                  </a:cubicBezTo>
                  <a:cubicBezTo>
                    <a:pt x="1877491" y="898460"/>
                    <a:pt x="1905430" y="897688"/>
                    <a:pt x="1933795" y="897688"/>
                  </a:cubicBezTo>
                  <a:lnTo>
                    <a:pt x="2021934" y="901449"/>
                  </a:lnTo>
                  <a:cubicBezTo>
                    <a:pt x="2134684" y="689354"/>
                    <a:pt x="2313822" y="510460"/>
                    <a:pt x="2546570" y="397848"/>
                  </a:cubicBezTo>
                  <a:cubicBezTo>
                    <a:pt x="3134238" y="113512"/>
                    <a:pt x="3841139" y="359411"/>
                    <a:pt x="4125475" y="947080"/>
                  </a:cubicBezTo>
                  <a:cubicBezTo>
                    <a:pt x="4409812" y="1534748"/>
                    <a:pt x="4163912" y="2241649"/>
                    <a:pt x="3576244" y="2525985"/>
                  </a:cubicBezTo>
                  <a:cubicBezTo>
                    <a:pt x="3448570" y="2587759"/>
                    <a:pt x="3315267" y="2624505"/>
                    <a:pt x="3181748" y="2636742"/>
                  </a:cubicBezTo>
                  <a:cubicBezTo>
                    <a:pt x="3191287" y="2669754"/>
                    <a:pt x="3196536" y="2706110"/>
                    <a:pt x="3196536" y="2744286"/>
                  </a:cubicBezTo>
                  <a:cubicBezTo>
                    <a:pt x="3196536" y="2795476"/>
                    <a:pt x="3187099" y="2843392"/>
                    <a:pt x="3169953" y="2884116"/>
                  </a:cubicBezTo>
                  <a:cubicBezTo>
                    <a:pt x="3231352" y="2937430"/>
                    <a:pt x="3283096" y="3003854"/>
                    <a:pt x="3320749" y="3081675"/>
                  </a:cubicBezTo>
                  <a:cubicBezTo>
                    <a:pt x="3470263" y="3390692"/>
                    <a:pt x="3340960" y="3762406"/>
                    <a:pt x="3031943" y="3911920"/>
                  </a:cubicBezTo>
                  <a:cubicBezTo>
                    <a:pt x="2722926" y="4061434"/>
                    <a:pt x="2351212" y="3932131"/>
                    <a:pt x="2201698" y="3623114"/>
                  </a:cubicBezTo>
                  <a:cubicBezTo>
                    <a:pt x="2052184" y="3314097"/>
                    <a:pt x="2181487" y="2942383"/>
                    <a:pt x="2490504" y="2792869"/>
                  </a:cubicBezTo>
                  <a:cubicBezTo>
                    <a:pt x="2599551" y="2740107"/>
                    <a:pt x="2716407" y="2722066"/>
                    <a:pt x="2828365" y="2736075"/>
                  </a:cubicBezTo>
                  <a:cubicBezTo>
                    <a:pt x="2828136" y="2695505"/>
                    <a:pt x="2834863" y="2657163"/>
                    <a:pt x="2847014" y="2623120"/>
                  </a:cubicBezTo>
                  <a:cubicBezTo>
                    <a:pt x="2489636" y="2558186"/>
                    <a:pt x="2167668" y="2328792"/>
                    <a:pt x="1997338" y="1976754"/>
                  </a:cubicBezTo>
                  <a:cubicBezTo>
                    <a:pt x="1914174" y="1804870"/>
                    <a:pt x="1876371" y="1622787"/>
                    <a:pt x="1880427" y="1444079"/>
                  </a:cubicBezTo>
                  <a:cubicBezTo>
                    <a:pt x="1817982" y="1443283"/>
                    <a:pt x="1758085" y="1437386"/>
                    <a:pt x="1702070" y="1427496"/>
                  </a:cubicBezTo>
                  <a:cubicBezTo>
                    <a:pt x="1614016" y="1565997"/>
                    <a:pt x="1487248" y="1681988"/>
                    <a:pt x="1328707" y="1758696"/>
                  </a:cubicBezTo>
                  <a:cubicBezTo>
                    <a:pt x="868626" y="1981301"/>
                    <a:pt x="315201" y="1788789"/>
                    <a:pt x="92596" y="1328708"/>
                  </a:cubicBezTo>
                  <a:cubicBezTo>
                    <a:pt x="-130008" y="868627"/>
                    <a:pt x="62504" y="315202"/>
                    <a:pt x="522585" y="9259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9168">
              <a:off x="2489307" y="1706517"/>
              <a:ext cx="4243751" cy="3974113"/>
            </a:xfrm>
            <a:custGeom>
              <a:avLst/>
              <a:gdLst/>
              <a:ahLst/>
              <a:cxnLst/>
              <a:rect l="l" t="t" r="r" b="b"/>
              <a:pathLst>
                <a:path w="4243751" h="3974113">
                  <a:moveTo>
                    <a:pt x="522585" y="92597"/>
                  </a:moveTo>
                  <a:cubicBezTo>
                    <a:pt x="982666" y="-130008"/>
                    <a:pt x="1536091" y="62505"/>
                    <a:pt x="1758696" y="522586"/>
                  </a:cubicBezTo>
                  <a:cubicBezTo>
                    <a:pt x="1817858" y="644863"/>
                    <a:pt x="1847699" y="773734"/>
                    <a:pt x="1850159" y="901257"/>
                  </a:cubicBezTo>
                  <a:cubicBezTo>
                    <a:pt x="1877491" y="898460"/>
                    <a:pt x="1905430" y="897688"/>
                    <a:pt x="1933795" y="897688"/>
                  </a:cubicBezTo>
                  <a:lnTo>
                    <a:pt x="2021934" y="901449"/>
                  </a:lnTo>
                  <a:cubicBezTo>
                    <a:pt x="2134684" y="689354"/>
                    <a:pt x="2313822" y="510460"/>
                    <a:pt x="2546570" y="397848"/>
                  </a:cubicBezTo>
                  <a:cubicBezTo>
                    <a:pt x="3134238" y="113512"/>
                    <a:pt x="3841139" y="359411"/>
                    <a:pt x="4125475" y="947080"/>
                  </a:cubicBezTo>
                  <a:cubicBezTo>
                    <a:pt x="4409812" y="1534748"/>
                    <a:pt x="4163912" y="2241649"/>
                    <a:pt x="3576244" y="2525985"/>
                  </a:cubicBezTo>
                  <a:cubicBezTo>
                    <a:pt x="3448570" y="2587759"/>
                    <a:pt x="3315267" y="2624505"/>
                    <a:pt x="3181748" y="2636742"/>
                  </a:cubicBezTo>
                  <a:cubicBezTo>
                    <a:pt x="3191287" y="2669754"/>
                    <a:pt x="3196536" y="2706110"/>
                    <a:pt x="3196536" y="2744286"/>
                  </a:cubicBezTo>
                  <a:cubicBezTo>
                    <a:pt x="3196536" y="2795476"/>
                    <a:pt x="3187099" y="2843392"/>
                    <a:pt x="3169953" y="2884116"/>
                  </a:cubicBezTo>
                  <a:cubicBezTo>
                    <a:pt x="3231352" y="2937430"/>
                    <a:pt x="3283096" y="3003854"/>
                    <a:pt x="3320749" y="3081675"/>
                  </a:cubicBezTo>
                  <a:cubicBezTo>
                    <a:pt x="3470263" y="3390692"/>
                    <a:pt x="3340960" y="3762406"/>
                    <a:pt x="3031943" y="3911920"/>
                  </a:cubicBezTo>
                  <a:cubicBezTo>
                    <a:pt x="2722926" y="4061434"/>
                    <a:pt x="2351212" y="3932131"/>
                    <a:pt x="2201698" y="3623114"/>
                  </a:cubicBezTo>
                  <a:cubicBezTo>
                    <a:pt x="2052184" y="3314097"/>
                    <a:pt x="2181487" y="2942383"/>
                    <a:pt x="2490504" y="2792869"/>
                  </a:cubicBezTo>
                  <a:cubicBezTo>
                    <a:pt x="2599551" y="2740107"/>
                    <a:pt x="2716407" y="2722066"/>
                    <a:pt x="2828365" y="2736075"/>
                  </a:cubicBezTo>
                  <a:cubicBezTo>
                    <a:pt x="2828136" y="2695505"/>
                    <a:pt x="2834863" y="2657163"/>
                    <a:pt x="2847014" y="2623120"/>
                  </a:cubicBezTo>
                  <a:cubicBezTo>
                    <a:pt x="2489636" y="2558186"/>
                    <a:pt x="2167668" y="2328792"/>
                    <a:pt x="1997338" y="1976754"/>
                  </a:cubicBezTo>
                  <a:cubicBezTo>
                    <a:pt x="1914174" y="1804870"/>
                    <a:pt x="1876371" y="1622787"/>
                    <a:pt x="1880427" y="1444079"/>
                  </a:cubicBezTo>
                  <a:cubicBezTo>
                    <a:pt x="1817982" y="1443283"/>
                    <a:pt x="1758085" y="1437386"/>
                    <a:pt x="1702070" y="1427496"/>
                  </a:cubicBezTo>
                  <a:cubicBezTo>
                    <a:pt x="1614016" y="1565997"/>
                    <a:pt x="1487248" y="1681988"/>
                    <a:pt x="1328707" y="1758696"/>
                  </a:cubicBezTo>
                  <a:cubicBezTo>
                    <a:pt x="868626" y="1981301"/>
                    <a:pt x="315201" y="1788789"/>
                    <a:pt x="92596" y="1328708"/>
                  </a:cubicBezTo>
                  <a:cubicBezTo>
                    <a:pt x="-130008" y="868627"/>
                    <a:pt x="62504" y="315202"/>
                    <a:pt x="522585" y="92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2B2B2"/>
                </a:gs>
                <a:gs pos="50000">
                  <a:srgbClr val="C5C5C5"/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083673" y="4666981"/>
              <a:ext cx="1041004" cy="1041007"/>
              <a:chOff x="3133055" y="1546405"/>
              <a:chExt cx="1559482" cy="1559485"/>
            </a:xfrm>
          </p:grpSpPr>
          <p:sp>
            <p:nvSpPr>
              <p:cNvPr id="27" name="椭圆 26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233954" y="1748162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99147" y="1387660"/>
              <a:ext cx="1622586" cy="1635641"/>
              <a:chOff x="3133055" y="1546405"/>
              <a:chExt cx="1559482" cy="1572029"/>
            </a:xfrm>
          </p:grpSpPr>
          <p:sp>
            <p:nvSpPr>
              <p:cNvPr id="32" name="椭圆 31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srgbClr val="59672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233954" y="1760751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668501" y="2588350"/>
              <a:ext cx="2061302" cy="2071588"/>
              <a:chOff x="3133055" y="1546405"/>
              <a:chExt cx="1559482" cy="1567263"/>
            </a:xfrm>
          </p:grpSpPr>
          <p:sp>
            <p:nvSpPr>
              <p:cNvPr id="37" name="椭圆 36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005A9E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rgbClr val="1E54CC"/>
                </a:solidFill>
              </a:ln>
              <a:effectLst>
                <a:outerShdw blurRad="50800" dist="38100" dir="5400000" algn="t" rotWithShape="0">
                  <a:schemeClr val="tx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233954" y="1755985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5040540" y="3782250"/>
            <a:ext cx="1395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428884" y="2414098"/>
            <a:ext cx="1079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102339" y="5510442"/>
            <a:ext cx="938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168" name="任意多边形 7167"/>
          <p:cNvSpPr/>
          <p:nvPr/>
        </p:nvSpPr>
        <p:spPr>
          <a:xfrm>
            <a:off x="3033611" y="5524796"/>
            <a:ext cx="849720" cy="293077"/>
          </a:xfrm>
          <a:custGeom>
            <a:avLst/>
            <a:gdLst>
              <a:gd name="connsiteX0" fmla="*/ 1359877 w 1359877"/>
              <a:gd name="connsiteY0" fmla="*/ 293077 h 293077"/>
              <a:gd name="connsiteX1" fmla="*/ 644769 w 1359877"/>
              <a:gd name="connsiteY1" fmla="*/ 293077 h 293077"/>
              <a:gd name="connsiteX2" fmla="*/ 0 w 1359877"/>
              <a:gd name="connsiteY2" fmla="*/ 0 h 293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9877" h="293077">
                <a:moveTo>
                  <a:pt x="1359877" y="293077"/>
                </a:moveTo>
                <a:lnTo>
                  <a:pt x="644769" y="29307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9" name="任意多边形 7168"/>
          <p:cNvSpPr/>
          <p:nvPr/>
        </p:nvSpPr>
        <p:spPr>
          <a:xfrm>
            <a:off x="2377913" y="3004335"/>
            <a:ext cx="766863" cy="257908"/>
          </a:xfrm>
          <a:custGeom>
            <a:avLst/>
            <a:gdLst>
              <a:gd name="connsiteX0" fmla="*/ 1219200 w 1219200"/>
              <a:gd name="connsiteY0" fmla="*/ 246185 h 257908"/>
              <a:gd name="connsiteX1" fmla="*/ 633047 w 1219200"/>
              <a:gd name="connsiteY1" fmla="*/ 257908 h 257908"/>
              <a:gd name="connsiteX2" fmla="*/ 0 w 1219200"/>
              <a:gd name="connsiteY2" fmla="*/ 0 h 25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257908">
                <a:moveTo>
                  <a:pt x="1219200" y="246185"/>
                </a:moveTo>
                <a:lnTo>
                  <a:pt x="633047" y="25790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1" name="任意多边形 7170"/>
          <p:cNvSpPr/>
          <p:nvPr/>
        </p:nvSpPr>
        <p:spPr>
          <a:xfrm>
            <a:off x="6695404" y="3004334"/>
            <a:ext cx="1031631" cy="773723"/>
          </a:xfrm>
          <a:custGeom>
            <a:avLst/>
            <a:gdLst>
              <a:gd name="connsiteX0" fmla="*/ 0 w 1031631"/>
              <a:gd name="connsiteY0" fmla="*/ 890954 h 890954"/>
              <a:gd name="connsiteX1" fmla="*/ 762000 w 1031631"/>
              <a:gd name="connsiteY1" fmla="*/ 515816 h 890954"/>
              <a:gd name="connsiteX2" fmla="*/ 1031631 w 1031631"/>
              <a:gd name="connsiteY2" fmla="*/ 0 h 89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1631" h="890954">
                <a:moveTo>
                  <a:pt x="0" y="890954"/>
                </a:moveTo>
                <a:lnTo>
                  <a:pt x="762000" y="515816"/>
                </a:lnTo>
                <a:lnTo>
                  <a:pt x="1031631" y="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905900" y="5328732"/>
            <a:ext cx="206279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05461" y="499709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rgbClr val="E493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15115" y="2606991"/>
            <a:ext cx="206279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4676" y="227535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01689" y="2012810"/>
            <a:ext cx="206279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801250" y="168117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518E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rgbClr val="00518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459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483768" y="1412776"/>
            <a:ext cx="4282437" cy="1748146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5" name="矩形 14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3"/>
            <p:cNvSpPr/>
            <p:nvPr/>
          </p:nvSpPr>
          <p:spPr>
            <a:xfrm>
              <a:off x="2613539" y="3180252"/>
              <a:ext cx="4022895" cy="18330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6">
                    <a:lumMod val="75000"/>
                    <a:alpha val="40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5801F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6"/>
            <p:cNvSpPr/>
            <p:nvPr/>
          </p:nvSpPr>
          <p:spPr>
            <a:xfrm>
              <a:off x="3478478" y="1916832"/>
              <a:ext cx="2029626" cy="1460114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3579" y="3697078"/>
            <a:ext cx="4282437" cy="1748146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8" name="矩形 27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3"/>
            <p:cNvSpPr/>
            <p:nvPr/>
          </p:nvSpPr>
          <p:spPr>
            <a:xfrm>
              <a:off x="2613539" y="3088914"/>
              <a:ext cx="4022895" cy="274640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DA403">
                    <a:alpha val="38000"/>
                  </a:srgb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6"/>
            <p:cNvSpPr/>
            <p:nvPr/>
          </p:nvSpPr>
          <p:spPr>
            <a:xfrm>
              <a:off x="3478478" y="1936786"/>
              <a:ext cx="2029626" cy="1440160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2000" y="3697078"/>
            <a:ext cx="4282437" cy="1748146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4" name="矩形 33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"/>
            <p:cNvSpPr/>
            <p:nvPr/>
          </p:nvSpPr>
          <p:spPr>
            <a:xfrm>
              <a:off x="2613539" y="3088914"/>
              <a:ext cx="4022895" cy="274640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3">
                    <a:lumMod val="75000"/>
                    <a:alpha val="36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6"/>
            <p:cNvSpPr/>
            <p:nvPr/>
          </p:nvSpPr>
          <p:spPr>
            <a:xfrm>
              <a:off x="3478478" y="1936786"/>
              <a:ext cx="2029626" cy="1440160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5902109" y="425302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46732" y="429309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rgbClr val="E493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14507" y="198884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C5104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rgbClr val="FC510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86609" y="2421879"/>
            <a:ext cx="195219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36420" y="4748590"/>
            <a:ext cx="195219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44137" y="4725144"/>
            <a:ext cx="195219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0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19" name="Oval 65"/>
          <p:cNvSpPr>
            <a:spLocks noChangeArrowheads="1"/>
          </p:cNvSpPr>
          <p:nvPr/>
        </p:nvSpPr>
        <p:spPr bwMode="auto">
          <a:xfrm>
            <a:off x="3377617" y="3299378"/>
            <a:ext cx="2290601" cy="458119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410952" y="1240644"/>
            <a:ext cx="2169160" cy="2332372"/>
            <a:chOff x="3227882" y="1173842"/>
            <a:chExt cx="2214303" cy="2380912"/>
          </a:xfrm>
        </p:grpSpPr>
        <p:sp>
          <p:nvSpPr>
            <p:cNvPr id="10" name="椭圆 9"/>
            <p:cNvSpPr/>
            <p:nvPr/>
          </p:nvSpPr>
          <p:spPr bwMode="auto">
            <a:xfrm rot="1267204">
              <a:off x="3227882" y="1340445"/>
              <a:ext cx="2214303" cy="2214309"/>
            </a:xfrm>
            <a:prstGeom prst="ellipse">
              <a:avLst/>
            </a:pr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92D05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2"/>
            <p:cNvSpPr/>
            <p:nvPr/>
          </p:nvSpPr>
          <p:spPr>
            <a:xfrm>
              <a:off x="3291709" y="1173842"/>
              <a:ext cx="2086650" cy="844079"/>
            </a:xfrm>
            <a:custGeom>
              <a:avLst/>
              <a:gdLst/>
              <a:ahLst/>
              <a:cxnLst/>
              <a:rect l="l" t="t" r="r" b="b"/>
              <a:pathLst>
                <a:path w="4520430" h="2160240">
                  <a:moveTo>
                    <a:pt x="2260215" y="2160240"/>
                  </a:moveTo>
                  <a:cubicBezTo>
                    <a:pt x="3345293" y="2160240"/>
                    <a:pt x="4257891" y="1702412"/>
                    <a:pt x="4520430" y="1080120"/>
                  </a:cubicBezTo>
                  <a:lnTo>
                    <a:pt x="4520429" y="1080120"/>
                  </a:lnTo>
                  <a:cubicBezTo>
                    <a:pt x="4257890" y="457828"/>
                    <a:pt x="3345292" y="0"/>
                    <a:pt x="2260214" y="0"/>
                  </a:cubicBezTo>
                  <a:cubicBezTo>
                    <a:pt x="1175137" y="0"/>
                    <a:pt x="262539" y="457828"/>
                    <a:pt x="0" y="1080120"/>
                  </a:cubicBezTo>
                  <a:lnTo>
                    <a:pt x="1" y="1080120"/>
                  </a:lnTo>
                  <a:cubicBezTo>
                    <a:pt x="262540" y="1702412"/>
                    <a:pt x="1175138" y="2160240"/>
                    <a:pt x="2260215" y="216024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BED016"/>
                </a:gs>
                <a:gs pos="100000">
                  <a:srgbClr val="88BE28"/>
                </a:gs>
              </a:gsLst>
              <a:lin ang="108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938613" y="1480626"/>
            <a:ext cx="1294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2256430"/>
            <a:ext cx="18379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75656" y="3506214"/>
            <a:ext cx="2151615" cy="2420843"/>
            <a:chOff x="1746439" y="3506214"/>
            <a:chExt cx="2151615" cy="2420843"/>
          </a:xfrm>
        </p:grpSpPr>
        <p:sp>
          <p:nvSpPr>
            <p:cNvPr id="28" name="Oval 65"/>
            <p:cNvSpPr>
              <a:spLocks noChangeArrowheads="1"/>
            </p:cNvSpPr>
            <p:nvPr/>
          </p:nvSpPr>
          <p:spPr bwMode="auto">
            <a:xfrm>
              <a:off x="1751798" y="5497807"/>
              <a:ext cx="2146256" cy="42925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29" name="椭圆 28"/>
            <p:cNvSpPr/>
            <p:nvPr/>
          </p:nvSpPr>
          <p:spPr bwMode="auto">
            <a:xfrm rot="1267204">
              <a:off x="1746439" y="3662319"/>
              <a:ext cx="2074767" cy="2074772"/>
            </a:xfrm>
            <a:prstGeom prst="ellipse">
              <a:avLst/>
            </a:prstGeom>
            <a:gradFill flip="none" rotWithShape="1">
              <a:gsLst>
                <a:gs pos="2000">
                  <a:srgbClr val="C63D18"/>
                </a:gs>
                <a:gs pos="100000">
                  <a:srgbClr val="FDA403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"/>
            <p:cNvSpPr/>
            <p:nvPr/>
          </p:nvSpPr>
          <p:spPr>
            <a:xfrm>
              <a:off x="1806244" y="3506214"/>
              <a:ext cx="1955158" cy="790888"/>
            </a:xfrm>
            <a:custGeom>
              <a:avLst/>
              <a:gdLst/>
              <a:ahLst/>
              <a:cxnLst/>
              <a:rect l="l" t="t" r="r" b="b"/>
              <a:pathLst>
                <a:path w="4520430" h="2160240">
                  <a:moveTo>
                    <a:pt x="2260215" y="2160240"/>
                  </a:moveTo>
                  <a:cubicBezTo>
                    <a:pt x="3345293" y="2160240"/>
                    <a:pt x="4257891" y="1702412"/>
                    <a:pt x="4520430" y="1080120"/>
                  </a:cubicBezTo>
                  <a:lnTo>
                    <a:pt x="4520429" y="1080120"/>
                  </a:lnTo>
                  <a:cubicBezTo>
                    <a:pt x="4257890" y="457828"/>
                    <a:pt x="3345292" y="0"/>
                    <a:pt x="2260214" y="0"/>
                  </a:cubicBezTo>
                  <a:cubicBezTo>
                    <a:pt x="1175137" y="0"/>
                    <a:pt x="262539" y="457828"/>
                    <a:pt x="0" y="1080120"/>
                  </a:cubicBezTo>
                  <a:lnTo>
                    <a:pt x="1" y="1080120"/>
                  </a:lnTo>
                  <a:cubicBezTo>
                    <a:pt x="262540" y="1702412"/>
                    <a:pt x="1175138" y="2160240"/>
                    <a:pt x="2260215" y="216024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B4B05"/>
                </a:gs>
                <a:gs pos="100000">
                  <a:srgbClr val="FFFF00"/>
                </a:gs>
              </a:gsLst>
              <a:lin ang="108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00705" y="3528437"/>
            <a:ext cx="2151615" cy="2420843"/>
            <a:chOff x="4796649" y="3528437"/>
            <a:chExt cx="2151615" cy="2420843"/>
          </a:xfrm>
        </p:grpSpPr>
        <p:sp>
          <p:nvSpPr>
            <p:cNvPr id="36" name="Oval 65"/>
            <p:cNvSpPr>
              <a:spLocks noChangeArrowheads="1"/>
            </p:cNvSpPr>
            <p:nvPr/>
          </p:nvSpPr>
          <p:spPr bwMode="auto">
            <a:xfrm>
              <a:off x="4802008" y="5520030"/>
              <a:ext cx="2146256" cy="42925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 rot="1267204">
              <a:off x="4796649" y="3684542"/>
              <a:ext cx="2074767" cy="2074772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B0F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2"/>
            <p:cNvSpPr/>
            <p:nvPr/>
          </p:nvSpPr>
          <p:spPr>
            <a:xfrm>
              <a:off x="4856454" y="3528437"/>
              <a:ext cx="1955158" cy="790888"/>
            </a:xfrm>
            <a:custGeom>
              <a:avLst/>
              <a:gdLst/>
              <a:ahLst/>
              <a:cxnLst/>
              <a:rect l="l" t="t" r="r" b="b"/>
              <a:pathLst>
                <a:path w="4520430" h="2160240">
                  <a:moveTo>
                    <a:pt x="2260215" y="2160240"/>
                  </a:moveTo>
                  <a:cubicBezTo>
                    <a:pt x="3345293" y="2160240"/>
                    <a:pt x="4257891" y="1702412"/>
                    <a:pt x="4520430" y="1080120"/>
                  </a:cubicBezTo>
                  <a:lnTo>
                    <a:pt x="4520429" y="1080120"/>
                  </a:lnTo>
                  <a:cubicBezTo>
                    <a:pt x="4257890" y="457828"/>
                    <a:pt x="3345292" y="0"/>
                    <a:pt x="2260214" y="0"/>
                  </a:cubicBezTo>
                  <a:cubicBezTo>
                    <a:pt x="1175137" y="0"/>
                    <a:pt x="262539" y="457828"/>
                    <a:pt x="0" y="1080120"/>
                  </a:cubicBezTo>
                  <a:lnTo>
                    <a:pt x="1" y="1080120"/>
                  </a:lnTo>
                  <a:cubicBezTo>
                    <a:pt x="262540" y="1702412"/>
                    <a:pt x="1175138" y="2160240"/>
                    <a:pt x="2260215" y="216024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2DC8FF"/>
                </a:gs>
                <a:gs pos="99000">
                  <a:srgbClr val="0070C0"/>
                </a:gs>
              </a:gsLst>
              <a:lin ang="0" scaled="1"/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724128" y="3717032"/>
            <a:ext cx="1358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72192" y="4488678"/>
            <a:ext cx="171842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32093" y="3717032"/>
            <a:ext cx="1358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41792" y="4488678"/>
            <a:ext cx="171842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056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93172" y="976955"/>
            <a:ext cx="99335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3800" dirty="0" smtClean="0"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S PMincho" pitchFamily="18" charset="-128"/>
                <a:ea typeface="MS PMincho" pitchFamily="18" charset="-128"/>
              </a:rPr>
              <a:t>1</a:t>
            </a:r>
            <a:endParaRPr lang="zh-CN" altLang="en-US" sz="13800" dirty="0">
              <a:solidFill>
                <a:srgbClr val="00B0F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S PMincho" pitchFamily="18" charset="-128"/>
              <a:ea typeface="MS PMincho" pitchFamily="18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44556" y="2575485"/>
            <a:ext cx="90385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3800" dirty="0" smtClean="0">
                <a:solidFill>
                  <a:srgbClr val="A8E43C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S PMincho" pitchFamily="18" charset="-128"/>
                <a:ea typeface="MS PMincho" pitchFamily="18" charset="-128"/>
              </a:rPr>
              <a:t>2</a:t>
            </a:r>
            <a:endParaRPr lang="zh-CN" altLang="en-US" sz="13800" dirty="0">
              <a:solidFill>
                <a:srgbClr val="A8E43C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S PMincho" pitchFamily="18" charset="-128"/>
              <a:ea typeface="MS PMincho" pitchFamily="18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2755" y="1743841"/>
            <a:ext cx="5176078" cy="1073684"/>
          </a:xfrm>
          <a:custGeom>
            <a:avLst/>
            <a:gdLst/>
            <a:ahLst/>
            <a:cxnLst/>
            <a:rect l="l" t="t" r="r" b="b"/>
            <a:pathLst>
              <a:path w="5688632" h="1180003">
                <a:moveTo>
                  <a:pt x="0" y="0"/>
                </a:moveTo>
                <a:lnTo>
                  <a:pt x="5688632" y="0"/>
                </a:lnTo>
                <a:lnTo>
                  <a:pt x="5688632" y="1180003"/>
                </a:lnTo>
                <a:lnTo>
                  <a:pt x="0" y="1180003"/>
                </a:lnTo>
                <a:lnTo>
                  <a:pt x="0" y="1022049"/>
                </a:lnTo>
                <a:lnTo>
                  <a:pt x="5505272" y="1022049"/>
                </a:lnTo>
                <a:lnTo>
                  <a:pt x="5505272" y="157953"/>
                </a:lnTo>
                <a:lnTo>
                  <a:pt x="0" y="157953"/>
                </a:lnTo>
                <a:close/>
              </a:path>
            </a:pathLst>
          </a:custGeom>
          <a:gradFill>
            <a:gsLst>
              <a:gs pos="2000">
                <a:srgbClr val="335885"/>
              </a:gs>
              <a:gs pos="63000">
                <a:srgbClr val="00B0F0"/>
              </a:gs>
            </a:gsLst>
            <a:lin ang="10800000" scaled="1"/>
          </a:gradFill>
          <a:ln w="12700">
            <a:solidFill>
              <a:srgbClr val="00B0F0"/>
            </a:solidFill>
          </a:ln>
          <a:effectLst>
            <a:outerShdw blurRad="76200" dir="18900000" sy="23000" kx="-12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9"/>
          <p:cNvSpPr/>
          <p:nvPr/>
        </p:nvSpPr>
        <p:spPr>
          <a:xfrm>
            <a:off x="2053090" y="3321503"/>
            <a:ext cx="5176078" cy="1073684"/>
          </a:xfrm>
          <a:custGeom>
            <a:avLst/>
            <a:gdLst/>
            <a:ahLst/>
            <a:cxnLst/>
            <a:rect l="l" t="t" r="r" b="b"/>
            <a:pathLst>
              <a:path w="5688632" h="1180003">
                <a:moveTo>
                  <a:pt x="0" y="0"/>
                </a:moveTo>
                <a:lnTo>
                  <a:pt x="5688632" y="0"/>
                </a:lnTo>
                <a:lnTo>
                  <a:pt x="5688632" y="1180003"/>
                </a:lnTo>
                <a:lnTo>
                  <a:pt x="0" y="1180003"/>
                </a:lnTo>
                <a:lnTo>
                  <a:pt x="0" y="1022049"/>
                </a:lnTo>
                <a:lnTo>
                  <a:pt x="5505272" y="1022049"/>
                </a:lnTo>
                <a:lnTo>
                  <a:pt x="5505272" y="157953"/>
                </a:lnTo>
                <a:lnTo>
                  <a:pt x="0" y="157953"/>
                </a:lnTo>
                <a:close/>
              </a:path>
            </a:pathLst>
          </a:custGeom>
          <a:gradFill>
            <a:gsLst>
              <a:gs pos="2000">
                <a:srgbClr val="5BA127"/>
              </a:gs>
              <a:gs pos="63000">
                <a:srgbClr val="A8E43C"/>
              </a:gs>
            </a:gsLst>
            <a:lin ang="10800000" scaled="1"/>
          </a:gradFill>
          <a:ln w="12700">
            <a:solidFill>
              <a:srgbClr val="A8E43C"/>
            </a:solidFill>
          </a:ln>
          <a:effectLst>
            <a:outerShdw blurRad="76200" dir="18900000" sy="23000" kx="-12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085090" y="4279005"/>
            <a:ext cx="903851" cy="2215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3800" dirty="0" smtClean="0">
                <a:solidFill>
                  <a:srgbClr val="FFC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S PMincho" pitchFamily="18" charset="-128"/>
                <a:ea typeface="MS PMincho" pitchFamily="18" charset="-128"/>
              </a:rPr>
              <a:t>3</a:t>
            </a:r>
            <a:endParaRPr lang="zh-CN" altLang="en-US" sz="13800" dirty="0">
              <a:solidFill>
                <a:srgbClr val="FFC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S PMincho" pitchFamily="18" charset="-128"/>
              <a:ea typeface="MS PMincho" pitchFamily="18" charset="-128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2708290" y="4993023"/>
            <a:ext cx="5176078" cy="1073684"/>
          </a:xfrm>
          <a:custGeom>
            <a:avLst/>
            <a:gdLst/>
            <a:ahLst/>
            <a:cxnLst/>
            <a:rect l="l" t="t" r="r" b="b"/>
            <a:pathLst>
              <a:path w="5688632" h="1180003">
                <a:moveTo>
                  <a:pt x="0" y="0"/>
                </a:moveTo>
                <a:lnTo>
                  <a:pt x="5688632" y="0"/>
                </a:lnTo>
                <a:lnTo>
                  <a:pt x="5688632" y="1180003"/>
                </a:lnTo>
                <a:lnTo>
                  <a:pt x="0" y="1180003"/>
                </a:lnTo>
                <a:lnTo>
                  <a:pt x="0" y="1022049"/>
                </a:lnTo>
                <a:lnTo>
                  <a:pt x="5505272" y="1022049"/>
                </a:lnTo>
                <a:lnTo>
                  <a:pt x="5505272" y="157953"/>
                </a:lnTo>
                <a:lnTo>
                  <a:pt x="0" y="157953"/>
                </a:lnTo>
                <a:close/>
              </a:path>
            </a:pathLst>
          </a:custGeom>
          <a:gradFill>
            <a:gsLst>
              <a:gs pos="2000">
                <a:schemeClr val="accent6">
                  <a:lumMod val="75000"/>
                </a:schemeClr>
              </a:gs>
              <a:gs pos="63000">
                <a:srgbClr val="FFC000"/>
              </a:gs>
            </a:gsLst>
            <a:lin ang="10800000" scaled="1"/>
          </a:gradFill>
          <a:ln w="12700">
            <a:solidFill>
              <a:srgbClr val="FFC000"/>
            </a:solidFill>
          </a:ln>
          <a:effectLst>
            <a:outerShdw blurRad="76200" dir="18900000" sy="23000" kx="-1200000" algn="b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504498" y="2010993"/>
            <a:ext cx="4676350" cy="520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08791" y="1435083"/>
            <a:ext cx="1428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90738" y="3602707"/>
            <a:ext cx="4676350" cy="520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89913" y="3026798"/>
            <a:ext cx="1428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98030" y="5285239"/>
            <a:ext cx="4676350" cy="520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5630" y="4697754"/>
            <a:ext cx="1428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9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grpSp>
        <p:nvGrpSpPr>
          <p:cNvPr id="9" name="组合 8"/>
          <p:cNvGrpSpPr/>
          <p:nvPr/>
        </p:nvGrpSpPr>
        <p:grpSpPr>
          <a:xfrm rot="3152971">
            <a:off x="323258" y="2410035"/>
            <a:ext cx="4282437" cy="1748145"/>
            <a:chOff x="2482316" y="2299046"/>
            <a:chExt cx="4752528" cy="1940042"/>
          </a:xfrm>
        </p:grpSpPr>
        <p:sp>
          <p:nvSpPr>
            <p:cNvPr id="3" name="矩形 2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5801F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152971">
            <a:off x="2791322" y="2410035"/>
            <a:ext cx="4282437" cy="1748145"/>
            <a:chOff x="2482316" y="2299046"/>
            <a:chExt cx="4752528" cy="1940042"/>
          </a:xfrm>
        </p:grpSpPr>
        <p:sp>
          <p:nvSpPr>
            <p:cNvPr id="13" name="矩形 12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DA403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3152971">
            <a:off x="5259386" y="2410035"/>
            <a:ext cx="4282437" cy="1748145"/>
            <a:chOff x="2482316" y="2299046"/>
            <a:chExt cx="4752528" cy="1940042"/>
          </a:xfrm>
        </p:grpSpPr>
        <p:sp>
          <p:nvSpPr>
            <p:cNvPr id="18" name="矩形 17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 rot="5400000">
            <a:off x="1207887" y="3131967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777747" y="2586390"/>
            <a:ext cx="130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74951" y="2975871"/>
            <a:ext cx="1226932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87624" y="2884874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 rot="5400000">
            <a:off x="3690638" y="3131967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260498" y="2586390"/>
            <a:ext cx="130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57702" y="2975871"/>
            <a:ext cx="1226932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70375" y="2884874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rot="5400000">
            <a:off x="6150863" y="3131967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6720723" y="2586390"/>
            <a:ext cx="1304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17927" y="2975871"/>
            <a:ext cx="1226932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30600" y="2884874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60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/>
              <a:t>单击此处添加标题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700221" y="1664811"/>
            <a:ext cx="5752099" cy="4788525"/>
            <a:chOff x="1262866" y="908720"/>
            <a:chExt cx="6744994" cy="5615093"/>
          </a:xfrm>
        </p:grpSpPr>
        <p:sp>
          <p:nvSpPr>
            <p:cNvPr id="23" name="椭圆 22"/>
            <p:cNvSpPr/>
            <p:nvPr/>
          </p:nvSpPr>
          <p:spPr>
            <a:xfrm>
              <a:off x="1835463" y="2315759"/>
              <a:ext cx="5474972" cy="1369588"/>
            </a:xfrm>
            <a:custGeom>
              <a:avLst/>
              <a:gdLst/>
              <a:ahLst/>
              <a:cxnLst/>
              <a:rect l="l" t="t" r="r" b="b"/>
              <a:pathLst>
                <a:path w="5474972" h="1369588">
                  <a:moveTo>
                    <a:pt x="0" y="0"/>
                  </a:moveTo>
                  <a:lnTo>
                    <a:pt x="112534" y="0"/>
                  </a:lnTo>
                  <a:cubicBezTo>
                    <a:pt x="478956" y="743028"/>
                    <a:pt x="1516888" y="1277709"/>
                    <a:pt x="2739739" y="1277709"/>
                  </a:cubicBezTo>
                  <a:cubicBezTo>
                    <a:pt x="3962591" y="1277709"/>
                    <a:pt x="5000522" y="743028"/>
                    <a:pt x="5366944" y="0"/>
                  </a:cubicBezTo>
                  <a:lnTo>
                    <a:pt x="5474972" y="0"/>
                  </a:lnTo>
                  <a:cubicBezTo>
                    <a:pt x="5143391" y="790438"/>
                    <a:pt x="4043187" y="1369588"/>
                    <a:pt x="2737486" y="1369588"/>
                  </a:cubicBezTo>
                  <a:cubicBezTo>
                    <a:pt x="1431785" y="1369588"/>
                    <a:pt x="331581" y="79043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2123728" y="3859517"/>
              <a:ext cx="2304256" cy="2664296"/>
            </a:xfrm>
            <a:custGeom>
              <a:avLst/>
              <a:gdLst/>
              <a:ahLst/>
              <a:cxnLst/>
              <a:rect l="l" t="t" r="r" b="b"/>
              <a:pathLst>
                <a:path w="2304256" h="2664296">
                  <a:moveTo>
                    <a:pt x="0" y="0"/>
                  </a:moveTo>
                  <a:lnTo>
                    <a:pt x="1260140" y="0"/>
                  </a:lnTo>
                  <a:cubicBezTo>
                    <a:pt x="1260140" y="592199"/>
                    <a:pt x="1721350" y="1076677"/>
                    <a:pt x="2304256" y="1112488"/>
                  </a:cubicBezTo>
                  <a:lnTo>
                    <a:pt x="2304256" y="2664296"/>
                  </a:lnTo>
                  <a:lnTo>
                    <a:pt x="0" y="266429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rgbClr val="FFC000"/>
                </a:gs>
                <a:gs pos="52000">
                  <a:srgbClr val="FFD03B"/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572000" y="3859517"/>
              <a:ext cx="2304256" cy="2664296"/>
            </a:xfrm>
            <a:custGeom>
              <a:avLst/>
              <a:gdLst/>
              <a:ahLst/>
              <a:cxnLst/>
              <a:rect l="l" t="t" r="r" b="b"/>
              <a:pathLst>
                <a:path w="2304256" h="2664296">
                  <a:moveTo>
                    <a:pt x="1044116" y="0"/>
                  </a:moveTo>
                  <a:lnTo>
                    <a:pt x="2304256" y="0"/>
                  </a:lnTo>
                  <a:lnTo>
                    <a:pt x="2304256" y="2664296"/>
                  </a:lnTo>
                  <a:lnTo>
                    <a:pt x="0" y="2664296"/>
                  </a:lnTo>
                  <a:lnTo>
                    <a:pt x="0" y="1112488"/>
                  </a:lnTo>
                  <a:cubicBezTo>
                    <a:pt x="582906" y="1076677"/>
                    <a:pt x="1044116" y="592199"/>
                    <a:pt x="104411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rgbClr val="FFC000"/>
                </a:gs>
                <a:gs pos="52000">
                  <a:srgbClr val="FFD03B"/>
                </a:gs>
              </a:gsLst>
              <a:path path="circle">
                <a:fillToRect t="100000" r="100000"/>
              </a:path>
              <a:tileRect l="-100000" b="-100000"/>
            </a:gradFill>
            <a:ln w="952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682810" y="2535310"/>
              <a:ext cx="1646951" cy="1816213"/>
              <a:chOff x="3133055" y="1546405"/>
              <a:chExt cx="1559482" cy="1719754"/>
            </a:xfrm>
          </p:grpSpPr>
          <p:sp>
            <p:nvSpPr>
              <p:cNvPr id="9" name="Oval 65"/>
              <p:cNvSpPr>
                <a:spLocks noChangeArrowheads="1"/>
              </p:cNvSpPr>
              <p:nvPr/>
            </p:nvSpPr>
            <p:spPr bwMode="auto">
              <a:xfrm>
                <a:off x="3203848" y="2996952"/>
                <a:ext cx="1346036" cy="269207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233954" y="1783285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660232" y="908720"/>
              <a:ext cx="1347628" cy="1486127"/>
              <a:chOff x="3133055" y="1546405"/>
              <a:chExt cx="1559482" cy="1719754"/>
            </a:xfrm>
          </p:grpSpPr>
          <p:sp>
            <p:nvSpPr>
              <p:cNvPr id="19" name="Oval 65"/>
              <p:cNvSpPr>
                <a:spLocks noChangeArrowheads="1"/>
              </p:cNvSpPr>
              <p:nvPr/>
            </p:nvSpPr>
            <p:spPr bwMode="auto">
              <a:xfrm>
                <a:off x="3203848" y="2996952"/>
                <a:ext cx="1346036" cy="269207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233954" y="1783285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262866" y="990150"/>
              <a:ext cx="1347628" cy="1486127"/>
              <a:chOff x="3133055" y="1546405"/>
              <a:chExt cx="1559482" cy="1719754"/>
            </a:xfrm>
          </p:grpSpPr>
          <p:sp>
            <p:nvSpPr>
              <p:cNvPr id="14" name="Oval 65"/>
              <p:cNvSpPr>
                <a:spLocks noChangeArrowheads="1"/>
              </p:cNvSpPr>
              <p:nvPr/>
            </p:nvSpPr>
            <p:spPr bwMode="auto">
              <a:xfrm>
                <a:off x="3203848" y="2996952"/>
                <a:ext cx="1346036" cy="269207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233954" y="1783285"/>
                <a:ext cx="1357683" cy="135768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403648" y="1455167"/>
              <a:ext cx="10583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963903" y="3220752"/>
              <a:ext cx="10583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37652" y="1376477"/>
              <a:ext cx="10583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25705" y="5591779"/>
              <a:ext cx="2160239" cy="67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755236" y="5191664"/>
              <a:ext cx="1528732" cy="39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267744" y="4221088"/>
              <a:ext cx="1008112" cy="1230833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731390" y="5606269"/>
              <a:ext cx="2132630" cy="67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747261" y="5191664"/>
              <a:ext cx="1440160" cy="396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683366" y="4221088"/>
              <a:ext cx="1008112" cy="1230833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9047" b="90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899593" y="2904385"/>
            <a:ext cx="137525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64288" y="2780928"/>
            <a:ext cx="1375254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6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1907704" y="1108194"/>
            <a:ext cx="3662463" cy="16550"/>
          </a:xfrm>
          <a:prstGeom prst="line">
            <a:avLst/>
          </a:prstGeom>
          <a:ln w="19050">
            <a:solidFill>
              <a:srgbClr val="DAA6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92696"/>
            <a:ext cx="1646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rgbClr val="B489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gency FB" pitchFamily="34" charset="0"/>
                <a:ea typeface="Adobe Gothic Std B" pitchFamily="34" charset="-128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/>
              <a:t>2007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683568" y="692696"/>
            <a:ext cx="1646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rgbClr val="B48900"/>
                </a:solidFill>
                <a:latin typeface="Agency FB" pitchFamily="34" charset="0"/>
                <a:ea typeface="Adobe Gothic Std B" pitchFamily="34" charset="-128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2008</a:t>
            </a:r>
            <a:endParaRPr lang="zh-CN" altLang="en-US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5400000">
            <a:off x="-799656" y="3102079"/>
            <a:ext cx="3378605" cy="0"/>
          </a:xfrm>
          <a:prstGeom prst="line">
            <a:avLst/>
          </a:prstGeom>
          <a:ln w="19050">
            <a:solidFill>
              <a:srgbClr val="DAA6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207305" y="1434262"/>
            <a:ext cx="1210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rgbClr val="B489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您的小标题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07305" y="1824382"/>
            <a:ext cx="230707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F79646">
                    <a:lumMod val="50000"/>
                  </a:srgbClr>
                </a:solidFill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椭圆 44"/>
          <p:cNvSpPr/>
          <p:nvPr/>
        </p:nvSpPr>
        <p:spPr>
          <a:xfrm>
            <a:off x="807418" y="1824382"/>
            <a:ext cx="154237" cy="154237"/>
          </a:xfrm>
          <a:prstGeom prst="ellipse">
            <a:avLst/>
          </a:prstGeom>
          <a:solidFill>
            <a:srgbClr val="B4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73307" y="1772816"/>
            <a:ext cx="1210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rgbClr val="B489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您的小标题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73307" y="2162936"/>
            <a:ext cx="230707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rgbClr val="F7964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F79646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27670" y="4764579"/>
            <a:ext cx="1646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rgbClr val="B489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gency FB" pitchFamily="34" charset="0"/>
                <a:ea typeface="Adobe Gothic Std B" pitchFamily="34" charset="-128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/>
              <a:t>2009</a:t>
            </a:r>
            <a:endParaRPr lang="zh-CN" altLang="en-US" dirty="0"/>
          </a:p>
        </p:txBody>
      </p:sp>
      <p:cxnSp>
        <p:nvCxnSpPr>
          <p:cNvPr id="49" name="直接连接符 48"/>
          <p:cNvCxnSpPr/>
          <p:nvPr/>
        </p:nvCxnSpPr>
        <p:spPr>
          <a:xfrm>
            <a:off x="2191561" y="5301208"/>
            <a:ext cx="3378605" cy="0"/>
          </a:xfrm>
          <a:prstGeom prst="line">
            <a:avLst/>
          </a:prstGeom>
          <a:ln w="19050">
            <a:solidFill>
              <a:srgbClr val="DAA6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360844" y="-13991"/>
            <a:ext cx="0" cy="825207"/>
          </a:xfrm>
          <a:prstGeom prst="line">
            <a:avLst/>
          </a:prstGeom>
          <a:ln w="19050">
            <a:solidFill>
              <a:srgbClr val="DAA6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605341" y="5445224"/>
            <a:ext cx="0" cy="1296144"/>
          </a:xfrm>
          <a:prstGeom prst="line">
            <a:avLst/>
          </a:prstGeom>
          <a:ln w="19050">
            <a:solidFill>
              <a:srgbClr val="DAA6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3419872" y="1848077"/>
            <a:ext cx="1157359" cy="158092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 smtClean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67971" y="2004338"/>
            <a:ext cx="2686629" cy="14246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3486" r="234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12723" y="4005064"/>
            <a:ext cx="154237" cy="154237"/>
          </a:xfrm>
          <a:prstGeom prst="ellipse">
            <a:avLst/>
          </a:prstGeom>
          <a:solidFill>
            <a:srgbClr val="B4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19219" y="3912905"/>
            <a:ext cx="2189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B48900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dirty="0">
              <a:solidFill>
                <a:srgbClr val="B48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19218" y="4303025"/>
            <a:ext cx="417286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F79646">
                    <a:lumMod val="50000"/>
                  </a:srgbClr>
                </a:solidFill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7" name="矩形 56"/>
          <p:cNvSpPr/>
          <p:nvPr/>
        </p:nvSpPr>
        <p:spPr>
          <a:xfrm>
            <a:off x="6372200" y="4303025"/>
            <a:ext cx="1944216" cy="28623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olidFill>
                  <a:prstClr val="white"/>
                </a:solidFill>
              </a:rPr>
              <a:t>3.14141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71982" y="4732373"/>
            <a:ext cx="1142401" cy="286232"/>
          </a:xfrm>
          <a:prstGeom prst="rect">
            <a:avLst/>
          </a:prstGeom>
          <a:solidFill>
            <a:srgbClr val="B4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olidFill>
                  <a:prstClr val="white"/>
                </a:solidFill>
              </a:rPr>
              <a:t>1.25252</a:t>
            </a:r>
            <a:endParaRPr lang="zh-CN" altLang="en-US" dirty="0" smtClean="0">
              <a:solidFill>
                <a:prstClr val="white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37432" y="4239001"/>
            <a:ext cx="950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B489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600" dirty="0" smtClean="0">
                <a:solidFill>
                  <a:srgbClr val="B489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rgbClr val="B48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650825" y="4706212"/>
            <a:ext cx="950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B489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600" dirty="0" smtClean="0">
                <a:solidFill>
                  <a:srgbClr val="B489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rgbClr val="B48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5130186" y="1039350"/>
            <a:ext cx="154237" cy="154237"/>
          </a:xfrm>
          <a:prstGeom prst="ellipse">
            <a:avLst/>
          </a:prstGeom>
          <a:solidFill>
            <a:srgbClr val="B4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848963" y="2153814"/>
            <a:ext cx="1338159" cy="1847353"/>
            <a:chOff x="6848963" y="2153814"/>
            <a:chExt cx="1338159" cy="1847353"/>
          </a:xfrm>
        </p:grpSpPr>
        <p:sp>
          <p:nvSpPr>
            <p:cNvPr id="22" name="五边形 21"/>
            <p:cNvSpPr/>
            <p:nvPr/>
          </p:nvSpPr>
          <p:spPr>
            <a:xfrm rot="5400000">
              <a:off x="6594366" y="2408411"/>
              <a:ext cx="1847353" cy="1338159"/>
            </a:xfrm>
            <a:prstGeom prst="homePlate">
              <a:avLst>
                <a:gd name="adj" fmla="val 55800"/>
              </a:avLst>
            </a:prstGeom>
            <a:gradFill flip="none" rotWithShape="1">
              <a:gsLst>
                <a:gs pos="97917">
                  <a:schemeClr val="accent4">
                    <a:lumMod val="60000"/>
                    <a:lumOff val="40000"/>
                  </a:schemeClr>
                </a:gs>
                <a:gs pos="91000">
                  <a:srgbClr val="7030A0"/>
                </a:gs>
                <a:gs pos="52000">
                  <a:schemeClr val="accent4"/>
                </a:gs>
              </a:gsLst>
              <a:lin ang="10800000" scaled="0"/>
              <a:tileRect/>
            </a:gradFill>
            <a:ln>
              <a:solidFill>
                <a:srgbClr val="7030A0"/>
              </a:solidFill>
            </a:ln>
            <a:effectLst>
              <a:innerShdw blurRad="114300">
                <a:prstClr val="black"/>
              </a:inn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五边形 7"/>
            <p:cNvSpPr/>
            <p:nvPr/>
          </p:nvSpPr>
          <p:spPr>
            <a:xfrm rot="5400000">
              <a:off x="6680397" y="2435610"/>
              <a:ext cx="1666855" cy="1205541"/>
            </a:xfrm>
            <a:custGeom>
              <a:avLst/>
              <a:gdLst>
                <a:gd name="connsiteX0" fmla="*/ 0 w 1508230"/>
                <a:gd name="connsiteY0" fmla="*/ 0 h 1092511"/>
                <a:gd name="connsiteX1" fmla="*/ 898609 w 1508230"/>
                <a:gd name="connsiteY1" fmla="*/ 0 h 1092511"/>
                <a:gd name="connsiteX2" fmla="*/ 1508230 w 1508230"/>
                <a:gd name="connsiteY2" fmla="*/ 546256 h 1092511"/>
                <a:gd name="connsiteX3" fmla="*/ 898609 w 1508230"/>
                <a:gd name="connsiteY3" fmla="*/ 1092511 h 1092511"/>
                <a:gd name="connsiteX4" fmla="*/ 0 w 1508230"/>
                <a:gd name="connsiteY4" fmla="*/ 1092511 h 1092511"/>
                <a:gd name="connsiteX5" fmla="*/ 0 w 1508230"/>
                <a:gd name="connsiteY5" fmla="*/ 0 h 1092511"/>
                <a:gd name="connsiteX0" fmla="*/ 0 w 1508230"/>
                <a:gd name="connsiteY0" fmla="*/ 1092511 h 1183951"/>
                <a:gd name="connsiteX1" fmla="*/ 0 w 1508230"/>
                <a:gd name="connsiteY1" fmla="*/ 0 h 1183951"/>
                <a:gd name="connsiteX2" fmla="*/ 898609 w 1508230"/>
                <a:gd name="connsiteY2" fmla="*/ 0 h 1183951"/>
                <a:gd name="connsiteX3" fmla="*/ 1508230 w 1508230"/>
                <a:gd name="connsiteY3" fmla="*/ 546256 h 1183951"/>
                <a:gd name="connsiteX4" fmla="*/ 898609 w 1508230"/>
                <a:gd name="connsiteY4" fmla="*/ 1092511 h 1183951"/>
                <a:gd name="connsiteX5" fmla="*/ 91440 w 1508230"/>
                <a:gd name="connsiteY5" fmla="*/ 1183951 h 1183951"/>
                <a:gd name="connsiteX0" fmla="*/ 0 w 1508230"/>
                <a:gd name="connsiteY0" fmla="*/ 0 h 1183951"/>
                <a:gd name="connsiteX1" fmla="*/ 898609 w 1508230"/>
                <a:gd name="connsiteY1" fmla="*/ 0 h 1183951"/>
                <a:gd name="connsiteX2" fmla="*/ 1508230 w 1508230"/>
                <a:gd name="connsiteY2" fmla="*/ 546256 h 1183951"/>
                <a:gd name="connsiteX3" fmla="*/ 898609 w 1508230"/>
                <a:gd name="connsiteY3" fmla="*/ 1092511 h 1183951"/>
                <a:gd name="connsiteX4" fmla="*/ 91440 w 1508230"/>
                <a:gd name="connsiteY4" fmla="*/ 1183951 h 1183951"/>
                <a:gd name="connsiteX0" fmla="*/ 0 w 1508230"/>
                <a:gd name="connsiteY0" fmla="*/ 0 h 1113612"/>
                <a:gd name="connsiteX1" fmla="*/ 898609 w 1508230"/>
                <a:gd name="connsiteY1" fmla="*/ 0 h 1113612"/>
                <a:gd name="connsiteX2" fmla="*/ 1508230 w 1508230"/>
                <a:gd name="connsiteY2" fmla="*/ 546256 h 1113612"/>
                <a:gd name="connsiteX3" fmla="*/ 898609 w 1508230"/>
                <a:gd name="connsiteY3" fmla="*/ 1092511 h 1113612"/>
                <a:gd name="connsiteX4" fmla="*/ 79719 w 1508230"/>
                <a:gd name="connsiteY4" fmla="*/ 1113612 h 1113612"/>
                <a:gd name="connsiteX0" fmla="*/ 0 w 1508230"/>
                <a:gd name="connsiteY0" fmla="*/ 0 h 1113612"/>
                <a:gd name="connsiteX1" fmla="*/ 898609 w 1508230"/>
                <a:gd name="connsiteY1" fmla="*/ 0 h 1113612"/>
                <a:gd name="connsiteX2" fmla="*/ 1508230 w 1508230"/>
                <a:gd name="connsiteY2" fmla="*/ 546256 h 1113612"/>
                <a:gd name="connsiteX3" fmla="*/ 898609 w 1508230"/>
                <a:gd name="connsiteY3" fmla="*/ 1092511 h 1113612"/>
                <a:gd name="connsiteX4" fmla="*/ 32827 w 1508230"/>
                <a:gd name="connsiteY4" fmla="*/ 1113612 h 1113612"/>
                <a:gd name="connsiteX0" fmla="*/ 2342 w 1510572"/>
                <a:gd name="connsiteY0" fmla="*/ 0 h 1113612"/>
                <a:gd name="connsiteX1" fmla="*/ 900951 w 1510572"/>
                <a:gd name="connsiteY1" fmla="*/ 0 h 1113612"/>
                <a:gd name="connsiteX2" fmla="*/ 1510572 w 1510572"/>
                <a:gd name="connsiteY2" fmla="*/ 546256 h 1113612"/>
                <a:gd name="connsiteX3" fmla="*/ 900951 w 1510572"/>
                <a:gd name="connsiteY3" fmla="*/ 1092511 h 1113612"/>
                <a:gd name="connsiteX4" fmla="*/ 0 w 1510572"/>
                <a:gd name="connsiteY4" fmla="*/ 1113612 h 1113612"/>
                <a:gd name="connsiteX0" fmla="*/ 2342 w 1510572"/>
                <a:gd name="connsiteY0" fmla="*/ 0 h 1092511"/>
                <a:gd name="connsiteX1" fmla="*/ 900951 w 1510572"/>
                <a:gd name="connsiteY1" fmla="*/ 0 h 1092511"/>
                <a:gd name="connsiteX2" fmla="*/ 1510572 w 1510572"/>
                <a:gd name="connsiteY2" fmla="*/ 546256 h 1092511"/>
                <a:gd name="connsiteX3" fmla="*/ 900951 w 1510572"/>
                <a:gd name="connsiteY3" fmla="*/ 1092511 h 1092511"/>
                <a:gd name="connsiteX4" fmla="*/ 0 w 1510572"/>
                <a:gd name="connsiteY4" fmla="*/ 1084017 h 1092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572" h="1092511">
                  <a:moveTo>
                    <a:pt x="2342" y="0"/>
                  </a:moveTo>
                  <a:lnTo>
                    <a:pt x="900951" y="0"/>
                  </a:lnTo>
                  <a:lnTo>
                    <a:pt x="1510572" y="546256"/>
                  </a:lnTo>
                  <a:lnTo>
                    <a:pt x="900951" y="1092511"/>
                  </a:lnTo>
                  <a:lnTo>
                    <a:pt x="0" y="1084017"/>
                  </a:lnTo>
                </a:path>
              </a:pathLst>
            </a:custGeom>
            <a:noFill/>
            <a:ln w="19050">
              <a:solidFill>
                <a:schemeClr val="accent4">
                  <a:lumMod val="40000"/>
                  <a:lumOff val="6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7350934" y="3745140"/>
              <a:ext cx="344930" cy="178412"/>
            </a:xfrm>
            <a:prstGeom prst="triangle">
              <a:avLst>
                <a:gd name="adj" fmla="val 4719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0984" y="1979614"/>
            <a:ext cx="2690558" cy="2021553"/>
            <a:chOff x="560984" y="1979614"/>
            <a:chExt cx="2690558" cy="2021553"/>
          </a:xfrm>
        </p:grpSpPr>
        <p:sp>
          <p:nvSpPr>
            <p:cNvPr id="6" name="椭圆 3"/>
            <p:cNvSpPr/>
            <p:nvPr/>
          </p:nvSpPr>
          <p:spPr>
            <a:xfrm>
              <a:off x="642516" y="1979614"/>
              <a:ext cx="2527493" cy="151528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61000">
                  <a:srgbClr val="CACACA">
                    <a:alpha val="36000"/>
                  </a:srgbClr>
                </a:gs>
                <a:gs pos="29000">
                  <a:srgbClr val="E8E8E8">
                    <a:alpha val="17000"/>
                  </a:srgb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五边形 1"/>
            <p:cNvSpPr/>
            <p:nvPr/>
          </p:nvSpPr>
          <p:spPr>
            <a:xfrm rot="5400000">
              <a:off x="1025436" y="2408411"/>
              <a:ext cx="1847353" cy="1338159"/>
            </a:xfrm>
            <a:prstGeom prst="homePlate">
              <a:avLst>
                <a:gd name="adj" fmla="val 55800"/>
              </a:avLst>
            </a:prstGeom>
            <a:gradFill flip="none" rotWithShape="1">
              <a:gsLst>
                <a:gs pos="97917">
                  <a:srgbClr val="61A2E9"/>
                </a:gs>
                <a:gs pos="91000">
                  <a:srgbClr val="0067B4"/>
                </a:gs>
                <a:gs pos="52000">
                  <a:srgbClr val="2BA6F9"/>
                </a:gs>
              </a:gsLst>
              <a:lin ang="10800000" scaled="0"/>
              <a:tileRect/>
            </a:gradFill>
            <a:ln>
              <a:noFill/>
            </a:ln>
            <a:effectLst>
              <a:innerShdw blurRad="114300">
                <a:prstClr val="black"/>
              </a:inn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60984" y="2140956"/>
              <a:ext cx="2690558" cy="17898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五边形 7"/>
            <p:cNvSpPr/>
            <p:nvPr/>
          </p:nvSpPr>
          <p:spPr>
            <a:xfrm rot="5400000">
              <a:off x="1110711" y="2434854"/>
              <a:ext cx="1666855" cy="1207054"/>
            </a:xfrm>
            <a:custGeom>
              <a:avLst/>
              <a:gdLst>
                <a:gd name="connsiteX0" fmla="*/ 0 w 1508230"/>
                <a:gd name="connsiteY0" fmla="*/ 0 h 1092511"/>
                <a:gd name="connsiteX1" fmla="*/ 898609 w 1508230"/>
                <a:gd name="connsiteY1" fmla="*/ 0 h 1092511"/>
                <a:gd name="connsiteX2" fmla="*/ 1508230 w 1508230"/>
                <a:gd name="connsiteY2" fmla="*/ 546256 h 1092511"/>
                <a:gd name="connsiteX3" fmla="*/ 898609 w 1508230"/>
                <a:gd name="connsiteY3" fmla="*/ 1092511 h 1092511"/>
                <a:gd name="connsiteX4" fmla="*/ 0 w 1508230"/>
                <a:gd name="connsiteY4" fmla="*/ 1092511 h 1092511"/>
                <a:gd name="connsiteX5" fmla="*/ 0 w 1508230"/>
                <a:gd name="connsiteY5" fmla="*/ 0 h 1092511"/>
                <a:gd name="connsiteX0" fmla="*/ 0 w 1508230"/>
                <a:gd name="connsiteY0" fmla="*/ 1092511 h 1183951"/>
                <a:gd name="connsiteX1" fmla="*/ 0 w 1508230"/>
                <a:gd name="connsiteY1" fmla="*/ 0 h 1183951"/>
                <a:gd name="connsiteX2" fmla="*/ 898609 w 1508230"/>
                <a:gd name="connsiteY2" fmla="*/ 0 h 1183951"/>
                <a:gd name="connsiteX3" fmla="*/ 1508230 w 1508230"/>
                <a:gd name="connsiteY3" fmla="*/ 546256 h 1183951"/>
                <a:gd name="connsiteX4" fmla="*/ 898609 w 1508230"/>
                <a:gd name="connsiteY4" fmla="*/ 1092511 h 1183951"/>
                <a:gd name="connsiteX5" fmla="*/ 91440 w 1508230"/>
                <a:gd name="connsiteY5" fmla="*/ 1183951 h 1183951"/>
                <a:gd name="connsiteX0" fmla="*/ 0 w 1508230"/>
                <a:gd name="connsiteY0" fmla="*/ 0 h 1183951"/>
                <a:gd name="connsiteX1" fmla="*/ 898609 w 1508230"/>
                <a:gd name="connsiteY1" fmla="*/ 0 h 1183951"/>
                <a:gd name="connsiteX2" fmla="*/ 1508230 w 1508230"/>
                <a:gd name="connsiteY2" fmla="*/ 546256 h 1183951"/>
                <a:gd name="connsiteX3" fmla="*/ 898609 w 1508230"/>
                <a:gd name="connsiteY3" fmla="*/ 1092511 h 1183951"/>
                <a:gd name="connsiteX4" fmla="*/ 91440 w 1508230"/>
                <a:gd name="connsiteY4" fmla="*/ 1183951 h 1183951"/>
                <a:gd name="connsiteX0" fmla="*/ 0 w 1508230"/>
                <a:gd name="connsiteY0" fmla="*/ 0 h 1113612"/>
                <a:gd name="connsiteX1" fmla="*/ 898609 w 1508230"/>
                <a:gd name="connsiteY1" fmla="*/ 0 h 1113612"/>
                <a:gd name="connsiteX2" fmla="*/ 1508230 w 1508230"/>
                <a:gd name="connsiteY2" fmla="*/ 546256 h 1113612"/>
                <a:gd name="connsiteX3" fmla="*/ 898609 w 1508230"/>
                <a:gd name="connsiteY3" fmla="*/ 1092511 h 1113612"/>
                <a:gd name="connsiteX4" fmla="*/ 79719 w 1508230"/>
                <a:gd name="connsiteY4" fmla="*/ 1113612 h 1113612"/>
                <a:gd name="connsiteX0" fmla="*/ 0 w 1508230"/>
                <a:gd name="connsiteY0" fmla="*/ 0 h 1113612"/>
                <a:gd name="connsiteX1" fmla="*/ 898609 w 1508230"/>
                <a:gd name="connsiteY1" fmla="*/ 0 h 1113612"/>
                <a:gd name="connsiteX2" fmla="*/ 1508230 w 1508230"/>
                <a:gd name="connsiteY2" fmla="*/ 546256 h 1113612"/>
                <a:gd name="connsiteX3" fmla="*/ 898609 w 1508230"/>
                <a:gd name="connsiteY3" fmla="*/ 1092511 h 1113612"/>
                <a:gd name="connsiteX4" fmla="*/ 32827 w 1508230"/>
                <a:gd name="connsiteY4" fmla="*/ 1113612 h 1113612"/>
                <a:gd name="connsiteX0" fmla="*/ 2342 w 1510572"/>
                <a:gd name="connsiteY0" fmla="*/ 0 h 1113612"/>
                <a:gd name="connsiteX1" fmla="*/ 900951 w 1510572"/>
                <a:gd name="connsiteY1" fmla="*/ 0 h 1113612"/>
                <a:gd name="connsiteX2" fmla="*/ 1510572 w 1510572"/>
                <a:gd name="connsiteY2" fmla="*/ 546256 h 1113612"/>
                <a:gd name="connsiteX3" fmla="*/ 900951 w 1510572"/>
                <a:gd name="connsiteY3" fmla="*/ 1092511 h 1113612"/>
                <a:gd name="connsiteX4" fmla="*/ 0 w 1510572"/>
                <a:gd name="connsiteY4" fmla="*/ 1113612 h 1113612"/>
                <a:gd name="connsiteX0" fmla="*/ 2342 w 1510572"/>
                <a:gd name="connsiteY0" fmla="*/ 0 h 1093882"/>
                <a:gd name="connsiteX1" fmla="*/ 900951 w 1510572"/>
                <a:gd name="connsiteY1" fmla="*/ 0 h 1093882"/>
                <a:gd name="connsiteX2" fmla="*/ 1510572 w 1510572"/>
                <a:gd name="connsiteY2" fmla="*/ 546256 h 1093882"/>
                <a:gd name="connsiteX3" fmla="*/ 900951 w 1510572"/>
                <a:gd name="connsiteY3" fmla="*/ 1092511 h 1093882"/>
                <a:gd name="connsiteX4" fmla="*/ 0 w 1510572"/>
                <a:gd name="connsiteY4" fmla="*/ 1093882 h 10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572" h="1093882">
                  <a:moveTo>
                    <a:pt x="2342" y="0"/>
                  </a:moveTo>
                  <a:lnTo>
                    <a:pt x="900951" y="0"/>
                  </a:lnTo>
                  <a:lnTo>
                    <a:pt x="1510572" y="546256"/>
                  </a:lnTo>
                  <a:lnTo>
                    <a:pt x="900951" y="1092511"/>
                  </a:lnTo>
                  <a:lnTo>
                    <a:pt x="0" y="1093882"/>
                  </a:lnTo>
                </a:path>
              </a:pathLst>
            </a:custGeom>
            <a:noFill/>
            <a:ln w="19050">
              <a:solidFill>
                <a:srgbClr val="9AD4F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1770429" y="3745140"/>
              <a:ext cx="344930" cy="178412"/>
            </a:xfrm>
            <a:prstGeom prst="triangle">
              <a:avLst>
                <a:gd name="adj" fmla="val 47193"/>
              </a:avLst>
            </a:prstGeom>
            <a:solidFill>
              <a:srgbClr val="9AD4F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45449" y="1979614"/>
            <a:ext cx="2690558" cy="2021553"/>
            <a:chOff x="3345449" y="1979614"/>
            <a:chExt cx="2690558" cy="2021553"/>
          </a:xfrm>
        </p:grpSpPr>
        <p:sp>
          <p:nvSpPr>
            <p:cNvPr id="13" name="椭圆 3"/>
            <p:cNvSpPr/>
            <p:nvPr/>
          </p:nvSpPr>
          <p:spPr>
            <a:xfrm>
              <a:off x="3426981" y="1979614"/>
              <a:ext cx="2527493" cy="151527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61000">
                  <a:srgbClr val="CACACA">
                    <a:alpha val="36000"/>
                  </a:srgbClr>
                </a:gs>
                <a:gs pos="29000">
                  <a:srgbClr val="E8E8E8">
                    <a:alpha val="17000"/>
                  </a:srgb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五边形 13"/>
            <p:cNvSpPr/>
            <p:nvPr/>
          </p:nvSpPr>
          <p:spPr>
            <a:xfrm rot="5400000">
              <a:off x="3809901" y="2408411"/>
              <a:ext cx="1847353" cy="1338159"/>
            </a:xfrm>
            <a:prstGeom prst="homePlate">
              <a:avLst>
                <a:gd name="adj" fmla="val 55800"/>
              </a:avLst>
            </a:prstGeom>
            <a:gradFill flip="none" rotWithShape="1">
              <a:gsLst>
                <a:gs pos="97917">
                  <a:schemeClr val="accent6">
                    <a:lumMod val="60000"/>
                    <a:lumOff val="40000"/>
                  </a:schemeClr>
                </a:gs>
                <a:gs pos="91000">
                  <a:schemeClr val="accent6">
                    <a:lumMod val="75000"/>
                  </a:schemeClr>
                </a:gs>
                <a:gs pos="52000">
                  <a:srgbClr val="FFC000"/>
                </a:gs>
              </a:gsLst>
              <a:lin ang="10800000" scaled="0"/>
              <a:tileRect/>
            </a:gradFill>
            <a:ln>
              <a:solidFill>
                <a:schemeClr val="accent6">
                  <a:lumMod val="75000"/>
                </a:schemeClr>
              </a:solidFill>
            </a:ln>
            <a:effectLst>
              <a:innerShdw blurRad="114300">
                <a:srgbClr val="FF0000"/>
              </a:inn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345449" y="2140956"/>
              <a:ext cx="2690558" cy="17898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边形 7"/>
            <p:cNvSpPr/>
            <p:nvPr/>
          </p:nvSpPr>
          <p:spPr>
            <a:xfrm rot="5400000">
              <a:off x="3889733" y="2429411"/>
              <a:ext cx="1666855" cy="1217939"/>
            </a:xfrm>
            <a:custGeom>
              <a:avLst/>
              <a:gdLst>
                <a:gd name="connsiteX0" fmla="*/ 0 w 1508230"/>
                <a:gd name="connsiteY0" fmla="*/ 0 h 1092511"/>
                <a:gd name="connsiteX1" fmla="*/ 898609 w 1508230"/>
                <a:gd name="connsiteY1" fmla="*/ 0 h 1092511"/>
                <a:gd name="connsiteX2" fmla="*/ 1508230 w 1508230"/>
                <a:gd name="connsiteY2" fmla="*/ 546256 h 1092511"/>
                <a:gd name="connsiteX3" fmla="*/ 898609 w 1508230"/>
                <a:gd name="connsiteY3" fmla="*/ 1092511 h 1092511"/>
                <a:gd name="connsiteX4" fmla="*/ 0 w 1508230"/>
                <a:gd name="connsiteY4" fmla="*/ 1092511 h 1092511"/>
                <a:gd name="connsiteX5" fmla="*/ 0 w 1508230"/>
                <a:gd name="connsiteY5" fmla="*/ 0 h 1092511"/>
                <a:gd name="connsiteX0" fmla="*/ 0 w 1508230"/>
                <a:gd name="connsiteY0" fmla="*/ 1092511 h 1183951"/>
                <a:gd name="connsiteX1" fmla="*/ 0 w 1508230"/>
                <a:gd name="connsiteY1" fmla="*/ 0 h 1183951"/>
                <a:gd name="connsiteX2" fmla="*/ 898609 w 1508230"/>
                <a:gd name="connsiteY2" fmla="*/ 0 h 1183951"/>
                <a:gd name="connsiteX3" fmla="*/ 1508230 w 1508230"/>
                <a:gd name="connsiteY3" fmla="*/ 546256 h 1183951"/>
                <a:gd name="connsiteX4" fmla="*/ 898609 w 1508230"/>
                <a:gd name="connsiteY4" fmla="*/ 1092511 h 1183951"/>
                <a:gd name="connsiteX5" fmla="*/ 91440 w 1508230"/>
                <a:gd name="connsiteY5" fmla="*/ 1183951 h 1183951"/>
                <a:gd name="connsiteX0" fmla="*/ 0 w 1508230"/>
                <a:gd name="connsiteY0" fmla="*/ 0 h 1183951"/>
                <a:gd name="connsiteX1" fmla="*/ 898609 w 1508230"/>
                <a:gd name="connsiteY1" fmla="*/ 0 h 1183951"/>
                <a:gd name="connsiteX2" fmla="*/ 1508230 w 1508230"/>
                <a:gd name="connsiteY2" fmla="*/ 546256 h 1183951"/>
                <a:gd name="connsiteX3" fmla="*/ 898609 w 1508230"/>
                <a:gd name="connsiteY3" fmla="*/ 1092511 h 1183951"/>
                <a:gd name="connsiteX4" fmla="*/ 91440 w 1508230"/>
                <a:gd name="connsiteY4" fmla="*/ 1183951 h 1183951"/>
                <a:gd name="connsiteX0" fmla="*/ 0 w 1508230"/>
                <a:gd name="connsiteY0" fmla="*/ 0 h 1113612"/>
                <a:gd name="connsiteX1" fmla="*/ 898609 w 1508230"/>
                <a:gd name="connsiteY1" fmla="*/ 0 h 1113612"/>
                <a:gd name="connsiteX2" fmla="*/ 1508230 w 1508230"/>
                <a:gd name="connsiteY2" fmla="*/ 546256 h 1113612"/>
                <a:gd name="connsiteX3" fmla="*/ 898609 w 1508230"/>
                <a:gd name="connsiteY3" fmla="*/ 1092511 h 1113612"/>
                <a:gd name="connsiteX4" fmla="*/ 79719 w 1508230"/>
                <a:gd name="connsiteY4" fmla="*/ 1113612 h 1113612"/>
                <a:gd name="connsiteX0" fmla="*/ 0 w 1508230"/>
                <a:gd name="connsiteY0" fmla="*/ 0 h 1113612"/>
                <a:gd name="connsiteX1" fmla="*/ 898609 w 1508230"/>
                <a:gd name="connsiteY1" fmla="*/ 0 h 1113612"/>
                <a:gd name="connsiteX2" fmla="*/ 1508230 w 1508230"/>
                <a:gd name="connsiteY2" fmla="*/ 546256 h 1113612"/>
                <a:gd name="connsiteX3" fmla="*/ 898609 w 1508230"/>
                <a:gd name="connsiteY3" fmla="*/ 1092511 h 1113612"/>
                <a:gd name="connsiteX4" fmla="*/ 32827 w 1508230"/>
                <a:gd name="connsiteY4" fmla="*/ 1113612 h 1113612"/>
                <a:gd name="connsiteX0" fmla="*/ 2342 w 1510572"/>
                <a:gd name="connsiteY0" fmla="*/ 0 h 1113612"/>
                <a:gd name="connsiteX1" fmla="*/ 900951 w 1510572"/>
                <a:gd name="connsiteY1" fmla="*/ 0 h 1113612"/>
                <a:gd name="connsiteX2" fmla="*/ 1510572 w 1510572"/>
                <a:gd name="connsiteY2" fmla="*/ 546256 h 1113612"/>
                <a:gd name="connsiteX3" fmla="*/ 900951 w 1510572"/>
                <a:gd name="connsiteY3" fmla="*/ 1092511 h 1113612"/>
                <a:gd name="connsiteX4" fmla="*/ 0 w 1510572"/>
                <a:gd name="connsiteY4" fmla="*/ 1113612 h 1113612"/>
                <a:gd name="connsiteX0" fmla="*/ 2342 w 1510572"/>
                <a:gd name="connsiteY0" fmla="*/ 0 h 1103747"/>
                <a:gd name="connsiteX1" fmla="*/ 900951 w 1510572"/>
                <a:gd name="connsiteY1" fmla="*/ 0 h 1103747"/>
                <a:gd name="connsiteX2" fmla="*/ 1510572 w 1510572"/>
                <a:gd name="connsiteY2" fmla="*/ 546256 h 1103747"/>
                <a:gd name="connsiteX3" fmla="*/ 900951 w 1510572"/>
                <a:gd name="connsiteY3" fmla="*/ 1092511 h 1103747"/>
                <a:gd name="connsiteX4" fmla="*/ 0 w 1510572"/>
                <a:gd name="connsiteY4" fmla="*/ 1103747 h 1103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572" h="1103747">
                  <a:moveTo>
                    <a:pt x="2342" y="0"/>
                  </a:moveTo>
                  <a:lnTo>
                    <a:pt x="900951" y="0"/>
                  </a:lnTo>
                  <a:lnTo>
                    <a:pt x="1510572" y="546256"/>
                  </a:lnTo>
                  <a:lnTo>
                    <a:pt x="900951" y="1092511"/>
                  </a:lnTo>
                  <a:cubicBezTo>
                    <a:pt x="601415" y="1092511"/>
                    <a:pt x="0" y="1103747"/>
                    <a:pt x="0" y="1103747"/>
                  </a:cubicBezTo>
                </a:path>
              </a:pathLst>
            </a:custGeom>
            <a:noFill/>
            <a:ln w="19050">
              <a:solidFill>
                <a:srgbClr val="FBD46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4554894" y="3745140"/>
              <a:ext cx="344930" cy="178412"/>
            </a:xfrm>
            <a:prstGeom prst="triangle">
              <a:avLst>
                <a:gd name="adj" fmla="val 47193"/>
              </a:avLst>
            </a:prstGeom>
            <a:solidFill>
              <a:srgbClr val="FBD46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490533" y="2478530"/>
            <a:ext cx="93163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5803" y="4349370"/>
            <a:ext cx="2193345" cy="1161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74998" y="2478530"/>
            <a:ext cx="93163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50268" y="4349370"/>
            <a:ext cx="2193345" cy="1161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3"/>
          <p:cNvSpPr/>
          <p:nvPr/>
        </p:nvSpPr>
        <p:spPr>
          <a:xfrm>
            <a:off x="6211446" y="1979614"/>
            <a:ext cx="2527493" cy="151527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</a:schemeClr>
              </a:gs>
              <a:gs pos="61000">
                <a:srgbClr val="CACACA">
                  <a:alpha val="36000"/>
                </a:srgbClr>
              </a:gs>
              <a:gs pos="29000">
                <a:srgbClr val="E8E8E8">
                  <a:alpha val="17000"/>
                </a:srgbClr>
              </a:gs>
              <a:gs pos="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129914" y="2140956"/>
            <a:ext cx="2690558" cy="17898"/>
          </a:xfrm>
          <a:prstGeom prst="rect">
            <a:avLst/>
          </a:prstGeom>
          <a:gradFill>
            <a:gsLst>
              <a:gs pos="49628">
                <a:schemeClr val="tx1">
                  <a:lumMod val="65000"/>
                  <a:lumOff val="35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7059463" y="2478530"/>
            <a:ext cx="931633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34733" y="4349370"/>
            <a:ext cx="2193345" cy="1161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511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11433" y="2899828"/>
            <a:ext cx="9144000" cy="198561"/>
          </a:xfrm>
          <a:prstGeom prst="rect">
            <a:avLst/>
          </a:prstGeom>
          <a:gradFill flip="none" rotWithShape="1">
            <a:gsLst>
              <a:gs pos="42000">
                <a:schemeClr val="bg1">
                  <a:lumMod val="85000"/>
                </a:schemeClr>
              </a:gs>
              <a:gs pos="0">
                <a:schemeClr val="tx1">
                  <a:lumMod val="85000"/>
                  <a:lumOff val="15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43" name="组合 42"/>
          <p:cNvGrpSpPr/>
          <p:nvPr/>
        </p:nvGrpSpPr>
        <p:grpSpPr>
          <a:xfrm>
            <a:off x="137480" y="2149352"/>
            <a:ext cx="3500526" cy="3007840"/>
            <a:chOff x="432595" y="2149352"/>
            <a:chExt cx="3500526" cy="3007840"/>
          </a:xfrm>
        </p:grpSpPr>
        <p:grpSp>
          <p:nvGrpSpPr>
            <p:cNvPr id="40" name="组合 39"/>
            <p:cNvGrpSpPr/>
            <p:nvPr/>
          </p:nvGrpSpPr>
          <p:grpSpPr>
            <a:xfrm>
              <a:off x="432595" y="2149352"/>
              <a:ext cx="3500526" cy="2527903"/>
              <a:chOff x="432595" y="2149352"/>
              <a:chExt cx="3500526" cy="2527903"/>
            </a:xfrm>
          </p:grpSpPr>
          <p:sp>
            <p:nvSpPr>
              <p:cNvPr id="3" name="泪滴形 2"/>
              <p:cNvSpPr/>
              <p:nvPr/>
            </p:nvSpPr>
            <p:spPr>
              <a:xfrm rot="3168168">
                <a:off x="1436025" y="2137985"/>
                <a:ext cx="1463547" cy="1486282"/>
              </a:xfrm>
              <a:prstGeom prst="teardrop">
                <a:avLst>
                  <a:gd name="adj" fmla="val 113250"/>
                </a:avLst>
              </a:prstGeom>
              <a:gradFill flip="none" rotWithShape="1">
                <a:gsLst>
                  <a:gs pos="2000">
                    <a:srgbClr val="BED016"/>
                  </a:gs>
                  <a:gs pos="100000">
                    <a:srgbClr val="88BE28"/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619672" y="2367378"/>
                <a:ext cx="1061622" cy="10616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76200">
                  <a:srgbClr val="404F2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19"/>
              <p:cNvSpPr/>
              <p:nvPr/>
            </p:nvSpPr>
            <p:spPr>
              <a:xfrm flipH="1">
                <a:off x="432595" y="2980224"/>
                <a:ext cx="3500526" cy="1697031"/>
              </a:xfrm>
              <a:custGeom>
                <a:avLst/>
                <a:gdLst>
                  <a:gd name="connsiteX0" fmla="*/ 0 w 1374870"/>
                  <a:gd name="connsiteY0" fmla="*/ 0 h 1513224"/>
                  <a:gd name="connsiteX1" fmla="*/ 1374870 w 1374870"/>
                  <a:gd name="connsiteY1" fmla="*/ 0 h 1513224"/>
                  <a:gd name="connsiteX2" fmla="*/ 1374870 w 1374870"/>
                  <a:gd name="connsiteY2" fmla="*/ 1513224 h 1513224"/>
                  <a:gd name="connsiteX3" fmla="*/ 0 w 1374870"/>
                  <a:gd name="connsiteY3" fmla="*/ 1513224 h 1513224"/>
                  <a:gd name="connsiteX4" fmla="*/ 0 w 1374870"/>
                  <a:gd name="connsiteY4" fmla="*/ 0 h 1513224"/>
                  <a:gd name="connsiteX0" fmla="*/ 0 w 2520918"/>
                  <a:gd name="connsiteY0" fmla="*/ 0 h 1537608"/>
                  <a:gd name="connsiteX1" fmla="*/ 1374870 w 2520918"/>
                  <a:gd name="connsiteY1" fmla="*/ 0 h 1537608"/>
                  <a:gd name="connsiteX2" fmla="*/ 2520918 w 2520918"/>
                  <a:gd name="connsiteY2" fmla="*/ 1537608 h 1537608"/>
                  <a:gd name="connsiteX3" fmla="*/ 0 w 2520918"/>
                  <a:gd name="connsiteY3" fmla="*/ 1513224 h 1537608"/>
                  <a:gd name="connsiteX4" fmla="*/ 0 w 2520918"/>
                  <a:gd name="connsiteY4" fmla="*/ 0 h 1537608"/>
                  <a:gd name="connsiteX0" fmla="*/ 999744 w 3520662"/>
                  <a:gd name="connsiteY0" fmla="*/ 0 h 1549800"/>
                  <a:gd name="connsiteX1" fmla="*/ 2374614 w 3520662"/>
                  <a:gd name="connsiteY1" fmla="*/ 0 h 1549800"/>
                  <a:gd name="connsiteX2" fmla="*/ 3520662 w 3520662"/>
                  <a:gd name="connsiteY2" fmla="*/ 1537608 h 1549800"/>
                  <a:gd name="connsiteX3" fmla="*/ 0 w 3520662"/>
                  <a:gd name="connsiteY3" fmla="*/ 1549800 h 1549800"/>
                  <a:gd name="connsiteX4" fmla="*/ 999744 w 3520662"/>
                  <a:gd name="connsiteY4" fmla="*/ 0 h 1549800"/>
                  <a:gd name="connsiteX0" fmla="*/ 1276470 w 3520662"/>
                  <a:gd name="connsiteY0" fmla="*/ 0 h 1573863"/>
                  <a:gd name="connsiteX1" fmla="*/ 2374614 w 3520662"/>
                  <a:gd name="connsiteY1" fmla="*/ 24063 h 1573863"/>
                  <a:gd name="connsiteX2" fmla="*/ 3520662 w 3520662"/>
                  <a:gd name="connsiteY2" fmla="*/ 1561671 h 1573863"/>
                  <a:gd name="connsiteX3" fmla="*/ 0 w 3520662"/>
                  <a:gd name="connsiteY3" fmla="*/ 1573863 h 1573863"/>
                  <a:gd name="connsiteX4" fmla="*/ 1276470 w 3520662"/>
                  <a:gd name="connsiteY4" fmla="*/ 0 h 1573863"/>
                  <a:gd name="connsiteX0" fmla="*/ 1276470 w 3520662"/>
                  <a:gd name="connsiteY0" fmla="*/ 84221 h 1658084"/>
                  <a:gd name="connsiteX1" fmla="*/ 2061793 w 3520662"/>
                  <a:gd name="connsiteY1" fmla="*/ 0 h 1658084"/>
                  <a:gd name="connsiteX2" fmla="*/ 3520662 w 3520662"/>
                  <a:gd name="connsiteY2" fmla="*/ 1645892 h 1658084"/>
                  <a:gd name="connsiteX3" fmla="*/ 0 w 3520662"/>
                  <a:gd name="connsiteY3" fmla="*/ 1658084 h 1658084"/>
                  <a:gd name="connsiteX4" fmla="*/ 1276470 w 3520662"/>
                  <a:gd name="connsiteY4" fmla="*/ 84221 h 1658084"/>
                  <a:gd name="connsiteX0" fmla="*/ 1300534 w 3520662"/>
                  <a:gd name="connsiteY0" fmla="*/ 0 h 1682147"/>
                  <a:gd name="connsiteX1" fmla="*/ 2061793 w 3520662"/>
                  <a:gd name="connsiteY1" fmla="*/ 24063 h 1682147"/>
                  <a:gd name="connsiteX2" fmla="*/ 3520662 w 3520662"/>
                  <a:gd name="connsiteY2" fmla="*/ 1669955 h 1682147"/>
                  <a:gd name="connsiteX3" fmla="*/ 0 w 3520662"/>
                  <a:gd name="connsiteY3" fmla="*/ 1682147 h 1682147"/>
                  <a:gd name="connsiteX4" fmla="*/ 1300534 w 3520662"/>
                  <a:gd name="connsiteY4" fmla="*/ 0 h 1682147"/>
                  <a:gd name="connsiteX0" fmla="*/ 1300534 w 3171746"/>
                  <a:gd name="connsiteY0" fmla="*/ 0 h 1682147"/>
                  <a:gd name="connsiteX1" fmla="*/ 2061793 w 3171746"/>
                  <a:gd name="connsiteY1" fmla="*/ 24063 h 1682147"/>
                  <a:gd name="connsiteX2" fmla="*/ 3171746 w 3171746"/>
                  <a:gd name="connsiteY2" fmla="*/ 1669955 h 1682147"/>
                  <a:gd name="connsiteX3" fmla="*/ 0 w 3171746"/>
                  <a:gd name="connsiteY3" fmla="*/ 1682147 h 1682147"/>
                  <a:gd name="connsiteX4" fmla="*/ 1300534 w 3171746"/>
                  <a:gd name="connsiteY4" fmla="*/ 0 h 1682147"/>
                  <a:gd name="connsiteX0" fmla="*/ 1083965 w 2955177"/>
                  <a:gd name="connsiteY0" fmla="*/ 0 h 1682147"/>
                  <a:gd name="connsiteX1" fmla="*/ 1845224 w 2955177"/>
                  <a:gd name="connsiteY1" fmla="*/ 24063 h 1682147"/>
                  <a:gd name="connsiteX2" fmla="*/ 2955177 w 2955177"/>
                  <a:gd name="connsiteY2" fmla="*/ 1669955 h 1682147"/>
                  <a:gd name="connsiteX3" fmla="*/ 0 w 2955177"/>
                  <a:gd name="connsiteY3" fmla="*/ 1682147 h 1682147"/>
                  <a:gd name="connsiteX4" fmla="*/ 1083965 w 2955177"/>
                  <a:gd name="connsiteY4" fmla="*/ 0 h 1682147"/>
                  <a:gd name="connsiteX0" fmla="*/ 1083965 w 3072408"/>
                  <a:gd name="connsiteY0" fmla="*/ 0 h 1682147"/>
                  <a:gd name="connsiteX1" fmla="*/ 1845224 w 3072408"/>
                  <a:gd name="connsiteY1" fmla="*/ 24063 h 1682147"/>
                  <a:gd name="connsiteX2" fmla="*/ 3072408 w 3072408"/>
                  <a:gd name="connsiteY2" fmla="*/ 1669955 h 1682147"/>
                  <a:gd name="connsiteX3" fmla="*/ 0 w 3072408"/>
                  <a:gd name="connsiteY3" fmla="*/ 1682147 h 1682147"/>
                  <a:gd name="connsiteX4" fmla="*/ 1083965 w 3072408"/>
                  <a:gd name="connsiteY4" fmla="*/ 0 h 1682147"/>
                  <a:gd name="connsiteX0" fmla="*/ 1083965 w 3072408"/>
                  <a:gd name="connsiteY0" fmla="*/ 12032 h 1694179"/>
                  <a:gd name="connsiteX1" fmla="*/ 1448182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083965 w 3072408"/>
                  <a:gd name="connsiteY4" fmla="*/ 12032 h 1694179"/>
                  <a:gd name="connsiteX0" fmla="*/ 1264439 w 3072408"/>
                  <a:gd name="connsiteY0" fmla="*/ 12032 h 1694179"/>
                  <a:gd name="connsiteX1" fmla="*/ 1448182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264439 w 3072408"/>
                  <a:gd name="connsiteY4" fmla="*/ 12032 h 1694179"/>
                  <a:gd name="connsiteX0" fmla="*/ 1264439 w 3072408"/>
                  <a:gd name="connsiteY0" fmla="*/ 12032 h 1694179"/>
                  <a:gd name="connsiteX1" fmla="*/ 1400056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264439 w 3072408"/>
                  <a:gd name="connsiteY4" fmla="*/ 12032 h 1694179"/>
                  <a:gd name="connsiteX0" fmla="*/ 1264439 w 2470829"/>
                  <a:gd name="connsiteY0" fmla="*/ 12032 h 1694179"/>
                  <a:gd name="connsiteX1" fmla="*/ 1400056 w 2470829"/>
                  <a:gd name="connsiteY1" fmla="*/ 0 h 1694179"/>
                  <a:gd name="connsiteX2" fmla="*/ 2470829 w 2470829"/>
                  <a:gd name="connsiteY2" fmla="*/ 1694019 h 1694179"/>
                  <a:gd name="connsiteX3" fmla="*/ 0 w 2470829"/>
                  <a:gd name="connsiteY3" fmla="*/ 1694179 h 1694179"/>
                  <a:gd name="connsiteX4" fmla="*/ 1264439 w 2470829"/>
                  <a:gd name="connsiteY4" fmla="*/ 12032 h 1694179"/>
                  <a:gd name="connsiteX0" fmla="*/ 975681 w 2182071"/>
                  <a:gd name="connsiteY0" fmla="*/ 12032 h 1694179"/>
                  <a:gd name="connsiteX1" fmla="*/ 1111298 w 2182071"/>
                  <a:gd name="connsiteY1" fmla="*/ 0 h 1694179"/>
                  <a:gd name="connsiteX2" fmla="*/ 2182071 w 2182071"/>
                  <a:gd name="connsiteY2" fmla="*/ 1694019 h 1694179"/>
                  <a:gd name="connsiteX3" fmla="*/ 0 w 2182071"/>
                  <a:gd name="connsiteY3" fmla="*/ 1694179 h 1694179"/>
                  <a:gd name="connsiteX4" fmla="*/ 975681 w 2182071"/>
                  <a:gd name="connsiteY4" fmla="*/ 12032 h 1694179"/>
                  <a:gd name="connsiteX0" fmla="*/ 1011776 w 2182071"/>
                  <a:gd name="connsiteY0" fmla="*/ 12032 h 1694179"/>
                  <a:gd name="connsiteX1" fmla="*/ 1111298 w 2182071"/>
                  <a:gd name="connsiteY1" fmla="*/ 0 h 1694179"/>
                  <a:gd name="connsiteX2" fmla="*/ 2182071 w 2182071"/>
                  <a:gd name="connsiteY2" fmla="*/ 1694019 h 1694179"/>
                  <a:gd name="connsiteX3" fmla="*/ 0 w 2182071"/>
                  <a:gd name="connsiteY3" fmla="*/ 1694179 h 1694179"/>
                  <a:gd name="connsiteX4" fmla="*/ 1011776 w 2182071"/>
                  <a:gd name="connsiteY4" fmla="*/ 12032 h 1694179"/>
                  <a:gd name="connsiteX0" fmla="*/ 1776571 w 2946866"/>
                  <a:gd name="connsiteY0" fmla="*/ 12032 h 1694179"/>
                  <a:gd name="connsiteX1" fmla="*/ 1876093 w 2946866"/>
                  <a:gd name="connsiteY1" fmla="*/ 0 h 1694179"/>
                  <a:gd name="connsiteX2" fmla="*/ 2946866 w 2946866"/>
                  <a:gd name="connsiteY2" fmla="*/ 1694019 h 1694179"/>
                  <a:gd name="connsiteX3" fmla="*/ 0 w 2946866"/>
                  <a:gd name="connsiteY3" fmla="*/ 1694179 h 1694179"/>
                  <a:gd name="connsiteX4" fmla="*/ 1776571 w 2946866"/>
                  <a:gd name="connsiteY4" fmla="*/ 12032 h 1694179"/>
                  <a:gd name="connsiteX0" fmla="*/ 1776571 w 3568262"/>
                  <a:gd name="connsiteY0" fmla="*/ 12032 h 1729868"/>
                  <a:gd name="connsiteX1" fmla="*/ 1876093 w 3568262"/>
                  <a:gd name="connsiteY1" fmla="*/ 0 h 1729868"/>
                  <a:gd name="connsiteX2" fmla="*/ 3568262 w 3568262"/>
                  <a:gd name="connsiteY2" fmla="*/ 1729868 h 1729868"/>
                  <a:gd name="connsiteX3" fmla="*/ 0 w 3568262"/>
                  <a:gd name="connsiteY3" fmla="*/ 1694179 h 1729868"/>
                  <a:gd name="connsiteX4" fmla="*/ 1776571 w 3568262"/>
                  <a:gd name="connsiteY4" fmla="*/ 12032 h 1729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8262" h="1729868">
                    <a:moveTo>
                      <a:pt x="1776571" y="12032"/>
                    </a:moveTo>
                    <a:lnTo>
                      <a:pt x="1876093" y="0"/>
                    </a:lnTo>
                    <a:lnTo>
                      <a:pt x="3568262" y="1729868"/>
                    </a:lnTo>
                    <a:lnTo>
                      <a:pt x="0" y="1694179"/>
                    </a:lnTo>
                    <a:lnTo>
                      <a:pt x="1776571" y="12032"/>
                    </a:lnTo>
                    <a:close/>
                  </a:path>
                </a:pathLst>
              </a:custGeom>
              <a:gradFill flip="none" rotWithShape="1">
                <a:gsLst>
                  <a:gs pos="77000">
                    <a:schemeClr val="bg1">
                      <a:alpha val="52000"/>
                    </a:schemeClr>
                  </a:gs>
                  <a:gs pos="0">
                    <a:srgbClr val="C5F418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803809" y="2545913"/>
                <a:ext cx="693349" cy="704553"/>
                <a:chOff x="1339927" y="2567430"/>
                <a:chExt cx="810229" cy="823321"/>
              </a:xfrm>
            </p:grpSpPr>
            <p:sp>
              <p:nvSpPr>
                <p:cNvPr id="14" name="椭圆 13"/>
                <p:cNvSpPr/>
                <p:nvPr/>
              </p:nvSpPr>
              <p:spPr bwMode="auto">
                <a:xfrm rot="1267204">
                  <a:off x="1339927" y="2567430"/>
                  <a:ext cx="810229" cy="81022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A4DD47"/>
                    </a:gs>
                    <a:gs pos="47000">
                      <a:srgbClr val="729B15"/>
                    </a:gs>
                    <a:gs pos="82000">
                      <a:srgbClr val="4C680E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 bwMode="auto">
                <a:xfrm rot="21389837">
                  <a:off x="1509669" y="3221451"/>
                  <a:ext cx="491780" cy="1693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 bwMode="auto">
                <a:xfrm rot="2179789">
                  <a:off x="1498073" y="2607390"/>
                  <a:ext cx="532002" cy="532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41" name="TextBox 40"/>
            <p:cNvSpPr txBox="1"/>
            <p:nvPr/>
          </p:nvSpPr>
          <p:spPr>
            <a:xfrm>
              <a:off x="1634430" y="2699628"/>
              <a:ext cx="99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31640" y="3864530"/>
              <a:ext cx="16147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64717" y="2149352"/>
            <a:ext cx="3500526" cy="3007840"/>
            <a:chOff x="432595" y="2149352"/>
            <a:chExt cx="3500526" cy="3007840"/>
          </a:xfrm>
        </p:grpSpPr>
        <p:grpSp>
          <p:nvGrpSpPr>
            <p:cNvPr id="45" name="组合 44"/>
            <p:cNvGrpSpPr/>
            <p:nvPr/>
          </p:nvGrpSpPr>
          <p:grpSpPr>
            <a:xfrm>
              <a:off x="432595" y="2149352"/>
              <a:ext cx="3500526" cy="2527903"/>
              <a:chOff x="432595" y="2149352"/>
              <a:chExt cx="3500526" cy="2527903"/>
            </a:xfrm>
          </p:grpSpPr>
          <p:sp>
            <p:nvSpPr>
              <p:cNvPr id="48" name="泪滴形 47"/>
              <p:cNvSpPr/>
              <p:nvPr/>
            </p:nvSpPr>
            <p:spPr>
              <a:xfrm rot="3168168">
                <a:off x="1436025" y="2137985"/>
                <a:ext cx="1463547" cy="1486282"/>
              </a:xfrm>
              <a:prstGeom prst="teardrop">
                <a:avLst>
                  <a:gd name="adj" fmla="val 113250"/>
                </a:avLst>
              </a:prstGeom>
              <a:gradFill flip="none" rotWithShape="1">
                <a:gsLst>
                  <a:gs pos="2000">
                    <a:srgbClr val="DEA900"/>
                  </a:gs>
                  <a:gs pos="100000">
                    <a:srgbClr val="E0F010"/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619672" y="2367378"/>
                <a:ext cx="1061622" cy="10616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76200">
                  <a:srgbClr val="404F2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19"/>
              <p:cNvSpPr/>
              <p:nvPr/>
            </p:nvSpPr>
            <p:spPr>
              <a:xfrm flipH="1">
                <a:off x="432595" y="2980224"/>
                <a:ext cx="3500526" cy="1697031"/>
              </a:xfrm>
              <a:custGeom>
                <a:avLst/>
                <a:gdLst>
                  <a:gd name="connsiteX0" fmla="*/ 0 w 1374870"/>
                  <a:gd name="connsiteY0" fmla="*/ 0 h 1513224"/>
                  <a:gd name="connsiteX1" fmla="*/ 1374870 w 1374870"/>
                  <a:gd name="connsiteY1" fmla="*/ 0 h 1513224"/>
                  <a:gd name="connsiteX2" fmla="*/ 1374870 w 1374870"/>
                  <a:gd name="connsiteY2" fmla="*/ 1513224 h 1513224"/>
                  <a:gd name="connsiteX3" fmla="*/ 0 w 1374870"/>
                  <a:gd name="connsiteY3" fmla="*/ 1513224 h 1513224"/>
                  <a:gd name="connsiteX4" fmla="*/ 0 w 1374870"/>
                  <a:gd name="connsiteY4" fmla="*/ 0 h 1513224"/>
                  <a:gd name="connsiteX0" fmla="*/ 0 w 2520918"/>
                  <a:gd name="connsiteY0" fmla="*/ 0 h 1537608"/>
                  <a:gd name="connsiteX1" fmla="*/ 1374870 w 2520918"/>
                  <a:gd name="connsiteY1" fmla="*/ 0 h 1537608"/>
                  <a:gd name="connsiteX2" fmla="*/ 2520918 w 2520918"/>
                  <a:gd name="connsiteY2" fmla="*/ 1537608 h 1537608"/>
                  <a:gd name="connsiteX3" fmla="*/ 0 w 2520918"/>
                  <a:gd name="connsiteY3" fmla="*/ 1513224 h 1537608"/>
                  <a:gd name="connsiteX4" fmla="*/ 0 w 2520918"/>
                  <a:gd name="connsiteY4" fmla="*/ 0 h 1537608"/>
                  <a:gd name="connsiteX0" fmla="*/ 999744 w 3520662"/>
                  <a:gd name="connsiteY0" fmla="*/ 0 h 1549800"/>
                  <a:gd name="connsiteX1" fmla="*/ 2374614 w 3520662"/>
                  <a:gd name="connsiteY1" fmla="*/ 0 h 1549800"/>
                  <a:gd name="connsiteX2" fmla="*/ 3520662 w 3520662"/>
                  <a:gd name="connsiteY2" fmla="*/ 1537608 h 1549800"/>
                  <a:gd name="connsiteX3" fmla="*/ 0 w 3520662"/>
                  <a:gd name="connsiteY3" fmla="*/ 1549800 h 1549800"/>
                  <a:gd name="connsiteX4" fmla="*/ 999744 w 3520662"/>
                  <a:gd name="connsiteY4" fmla="*/ 0 h 1549800"/>
                  <a:gd name="connsiteX0" fmla="*/ 1276470 w 3520662"/>
                  <a:gd name="connsiteY0" fmla="*/ 0 h 1573863"/>
                  <a:gd name="connsiteX1" fmla="*/ 2374614 w 3520662"/>
                  <a:gd name="connsiteY1" fmla="*/ 24063 h 1573863"/>
                  <a:gd name="connsiteX2" fmla="*/ 3520662 w 3520662"/>
                  <a:gd name="connsiteY2" fmla="*/ 1561671 h 1573863"/>
                  <a:gd name="connsiteX3" fmla="*/ 0 w 3520662"/>
                  <a:gd name="connsiteY3" fmla="*/ 1573863 h 1573863"/>
                  <a:gd name="connsiteX4" fmla="*/ 1276470 w 3520662"/>
                  <a:gd name="connsiteY4" fmla="*/ 0 h 1573863"/>
                  <a:gd name="connsiteX0" fmla="*/ 1276470 w 3520662"/>
                  <a:gd name="connsiteY0" fmla="*/ 84221 h 1658084"/>
                  <a:gd name="connsiteX1" fmla="*/ 2061793 w 3520662"/>
                  <a:gd name="connsiteY1" fmla="*/ 0 h 1658084"/>
                  <a:gd name="connsiteX2" fmla="*/ 3520662 w 3520662"/>
                  <a:gd name="connsiteY2" fmla="*/ 1645892 h 1658084"/>
                  <a:gd name="connsiteX3" fmla="*/ 0 w 3520662"/>
                  <a:gd name="connsiteY3" fmla="*/ 1658084 h 1658084"/>
                  <a:gd name="connsiteX4" fmla="*/ 1276470 w 3520662"/>
                  <a:gd name="connsiteY4" fmla="*/ 84221 h 1658084"/>
                  <a:gd name="connsiteX0" fmla="*/ 1300534 w 3520662"/>
                  <a:gd name="connsiteY0" fmla="*/ 0 h 1682147"/>
                  <a:gd name="connsiteX1" fmla="*/ 2061793 w 3520662"/>
                  <a:gd name="connsiteY1" fmla="*/ 24063 h 1682147"/>
                  <a:gd name="connsiteX2" fmla="*/ 3520662 w 3520662"/>
                  <a:gd name="connsiteY2" fmla="*/ 1669955 h 1682147"/>
                  <a:gd name="connsiteX3" fmla="*/ 0 w 3520662"/>
                  <a:gd name="connsiteY3" fmla="*/ 1682147 h 1682147"/>
                  <a:gd name="connsiteX4" fmla="*/ 1300534 w 3520662"/>
                  <a:gd name="connsiteY4" fmla="*/ 0 h 1682147"/>
                  <a:gd name="connsiteX0" fmla="*/ 1300534 w 3171746"/>
                  <a:gd name="connsiteY0" fmla="*/ 0 h 1682147"/>
                  <a:gd name="connsiteX1" fmla="*/ 2061793 w 3171746"/>
                  <a:gd name="connsiteY1" fmla="*/ 24063 h 1682147"/>
                  <a:gd name="connsiteX2" fmla="*/ 3171746 w 3171746"/>
                  <a:gd name="connsiteY2" fmla="*/ 1669955 h 1682147"/>
                  <a:gd name="connsiteX3" fmla="*/ 0 w 3171746"/>
                  <a:gd name="connsiteY3" fmla="*/ 1682147 h 1682147"/>
                  <a:gd name="connsiteX4" fmla="*/ 1300534 w 3171746"/>
                  <a:gd name="connsiteY4" fmla="*/ 0 h 1682147"/>
                  <a:gd name="connsiteX0" fmla="*/ 1083965 w 2955177"/>
                  <a:gd name="connsiteY0" fmla="*/ 0 h 1682147"/>
                  <a:gd name="connsiteX1" fmla="*/ 1845224 w 2955177"/>
                  <a:gd name="connsiteY1" fmla="*/ 24063 h 1682147"/>
                  <a:gd name="connsiteX2" fmla="*/ 2955177 w 2955177"/>
                  <a:gd name="connsiteY2" fmla="*/ 1669955 h 1682147"/>
                  <a:gd name="connsiteX3" fmla="*/ 0 w 2955177"/>
                  <a:gd name="connsiteY3" fmla="*/ 1682147 h 1682147"/>
                  <a:gd name="connsiteX4" fmla="*/ 1083965 w 2955177"/>
                  <a:gd name="connsiteY4" fmla="*/ 0 h 1682147"/>
                  <a:gd name="connsiteX0" fmla="*/ 1083965 w 3072408"/>
                  <a:gd name="connsiteY0" fmla="*/ 0 h 1682147"/>
                  <a:gd name="connsiteX1" fmla="*/ 1845224 w 3072408"/>
                  <a:gd name="connsiteY1" fmla="*/ 24063 h 1682147"/>
                  <a:gd name="connsiteX2" fmla="*/ 3072408 w 3072408"/>
                  <a:gd name="connsiteY2" fmla="*/ 1669955 h 1682147"/>
                  <a:gd name="connsiteX3" fmla="*/ 0 w 3072408"/>
                  <a:gd name="connsiteY3" fmla="*/ 1682147 h 1682147"/>
                  <a:gd name="connsiteX4" fmla="*/ 1083965 w 3072408"/>
                  <a:gd name="connsiteY4" fmla="*/ 0 h 1682147"/>
                  <a:gd name="connsiteX0" fmla="*/ 1083965 w 3072408"/>
                  <a:gd name="connsiteY0" fmla="*/ 12032 h 1694179"/>
                  <a:gd name="connsiteX1" fmla="*/ 1448182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083965 w 3072408"/>
                  <a:gd name="connsiteY4" fmla="*/ 12032 h 1694179"/>
                  <a:gd name="connsiteX0" fmla="*/ 1264439 w 3072408"/>
                  <a:gd name="connsiteY0" fmla="*/ 12032 h 1694179"/>
                  <a:gd name="connsiteX1" fmla="*/ 1448182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264439 w 3072408"/>
                  <a:gd name="connsiteY4" fmla="*/ 12032 h 1694179"/>
                  <a:gd name="connsiteX0" fmla="*/ 1264439 w 3072408"/>
                  <a:gd name="connsiteY0" fmla="*/ 12032 h 1694179"/>
                  <a:gd name="connsiteX1" fmla="*/ 1400056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264439 w 3072408"/>
                  <a:gd name="connsiteY4" fmla="*/ 12032 h 1694179"/>
                  <a:gd name="connsiteX0" fmla="*/ 1264439 w 2470829"/>
                  <a:gd name="connsiteY0" fmla="*/ 12032 h 1694179"/>
                  <a:gd name="connsiteX1" fmla="*/ 1400056 w 2470829"/>
                  <a:gd name="connsiteY1" fmla="*/ 0 h 1694179"/>
                  <a:gd name="connsiteX2" fmla="*/ 2470829 w 2470829"/>
                  <a:gd name="connsiteY2" fmla="*/ 1694019 h 1694179"/>
                  <a:gd name="connsiteX3" fmla="*/ 0 w 2470829"/>
                  <a:gd name="connsiteY3" fmla="*/ 1694179 h 1694179"/>
                  <a:gd name="connsiteX4" fmla="*/ 1264439 w 2470829"/>
                  <a:gd name="connsiteY4" fmla="*/ 12032 h 1694179"/>
                  <a:gd name="connsiteX0" fmla="*/ 975681 w 2182071"/>
                  <a:gd name="connsiteY0" fmla="*/ 12032 h 1694179"/>
                  <a:gd name="connsiteX1" fmla="*/ 1111298 w 2182071"/>
                  <a:gd name="connsiteY1" fmla="*/ 0 h 1694179"/>
                  <a:gd name="connsiteX2" fmla="*/ 2182071 w 2182071"/>
                  <a:gd name="connsiteY2" fmla="*/ 1694019 h 1694179"/>
                  <a:gd name="connsiteX3" fmla="*/ 0 w 2182071"/>
                  <a:gd name="connsiteY3" fmla="*/ 1694179 h 1694179"/>
                  <a:gd name="connsiteX4" fmla="*/ 975681 w 2182071"/>
                  <a:gd name="connsiteY4" fmla="*/ 12032 h 1694179"/>
                  <a:gd name="connsiteX0" fmla="*/ 1011776 w 2182071"/>
                  <a:gd name="connsiteY0" fmla="*/ 12032 h 1694179"/>
                  <a:gd name="connsiteX1" fmla="*/ 1111298 w 2182071"/>
                  <a:gd name="connsiteY1" fmla="*/ 0 h 1694179"/>
                  <a:gd name="connsiteX2" fmla="*/ 2182071 w 2182071"/>
                  <a:gd name="connsiteY2" fmla="*/ 1694019 h 1694179"/>
                  <a:gd name="connsiteX3" fmla="*/ 0 w 2182071"/>
                  <a:gd name="connsiteY3" fmla="*/ 1694179 h 1694179"/>
                  <a:gd name="connsiteX4" fmla="*/ 1011776 w 2182071"/>
                  <a:gd name="connsiteY4" fmla="*/ 12032 h 1694179"/>
                  <a:gd name="connsiteX0" fmla="*/ 1776571 w 2946866"/>
                  <a:gd name="connsiteY0" fmla="*/ 12032 h 1694179"/>
                  <a:gd name="connsiteX1" fmla="*/ 1876093 w 2946866"/>
                  <a:gd name="connsiteY1" fmla="*/ 0 h 1694179"/>
                  <a:gd name="connsiteX2" fmla="*/ 2946866 w 2946866"/>
                  <a:gd name="connsiteY2" fmla="*/ 1694019 h 1694179"/>
                  <a:gd name="connsiteX3" fmla="*/ 0 w 2946866"/>
                  <a:gd name="connsiteY3" fmla="*/ 1694179 h 1694179"/>
                  <a:gd name="connsiteX4" fmla="*/ 1776571 w 2946866"/>
                  <a:gd name="connsiteY4" fmla="*/ 12032 h 1694179"/>
                  <a:gd name="connsiteX0" fmla="*/ 1776571 w 3568262"/>
                  <a:gd name="connsiteY0" fmla="*/ 12032 h 1729868"/>
                  <a:gd name="connsiteX1" fmla="*/ 1876093 w 3568262"/>
                  <a:gd name="connsiteY1" fmla="*/ 0 h 1729868"/>
                  <a:gd name="connsiteX2" fmla="*/ 3568262 w 3568262"/>
                  <a:gd name="connsiteY2" fmla="*/ 1729868 h 1729868"/>
                  <a:gd name="connsiteX3" fmla="*/ 0 w 3568262"/>
                  <a:gd name="connsiteY3" fmla="*/ 1694179 h 1729868"/>
                  <a:gd name="connsiteX4" fmla="*/ 1776571 w 3568262"/>
                  <a:gd name="connsiteY4" fmla="*/ 12032 h 1729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8262" h="1729868">
                    <a:moveTo>
                      <a:pt x="1776571" y="12032"/>
                    </a:moveTo>
                    <a:lnTo>
                      <a:pt x="1876093" y="0"/>
                    </a:lnTo>
                    <a:lnTo>
                      <a:pt x="3568262" y="1729868"/>
                    </a:lnTo>
                    <a:lnTo>
                      <a:pt x="0" y="1694179"/>
                    </a:lnTo>
                    <a:lnTo>
                      <a:pt x="1776571" y="12032"/>
                    </a:lnTo>
                    <a:close/>
                  </a:path>
                </a:pathLst>
              </a:custGeom>
              <a:gradFill flip="none" rotWithShape="1">
                <a:gsLst>
                  <a:gs pos="77000">
                    <a:schemeClr val="bg1">
                      <a:alpha val="52000"/>
                    </a:schemeClr>
                  </a:gs>
                  <a:gs pos="0">
                    <a:srgbClr val="FFD243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1803809" y="2545913"/>
                <a:ext cx="693349" cy="704553"/>
                <a:chOff x="1339927" y="2567430"/>
                <a:chExt cx="810229" cy="823321"/>
              </a:xfrm>
            </p:grpSpPr>
            <p:sp>
              <p:nvSpPr>
                <p:cNvPr id="52" name="椭圆 51"/>
                <p:cNvSpPr/>
                <p:nvPr/>
              </p:nvSpPr>
              <p:spPr bwMode="auto">
                <a:xfrm rot="1267204">
                  <a:off x="1339927" y="2567430"/>
                  <a:ext cx="810229" cy="81022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47000">
                      <a:srgbClr val="FFC000"/>
                    </a:gs>
                    <a:gs pos="82000">
                      <a:srgbClr val="DEA900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rgbClr val="FFC409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/>
                <p:cNvSpPr/>
                <p:nvPr/>
              </p:nvSpPr>
              <p:spPr bwMode="auto">
                <a:xfrm rot="21389837">
                  <a:off x="1509669" y="3221451"/>
                  <a:ext cx="491780" cy="1693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4" name="椭圆 53"/>
                <p:cNvSpPr/>
                <p:nvPr/>
              </p:nvSpPr>
              <p:spPr bwMode="auto">
                <a:xfrm rot="2179789">
                  <a:off x="1498073" y="2607390"/>
                  <a:ext cx="532002" cy="532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46" name="TextBox 45"/>
            <p:cNvSpPr txBox="1"/>
            <p:nvPr/>
          </p:nvSpPr>
          <p:spPr>
            <a:xfrm>
              <a:off x="1634430" y="2699628"/>
              <a:ext cx="99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331640" y="3864530"/>
              <a:ext cx="16147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391954" y="2149352"/>
            <a:ext cx="3500526" cy="3007840"/>
            <a:chOff x="432595" y="2149352"/>
            <a:chExt cx="3500526" cy="3007840"/>
          </a:xfrm>
        </p:grpSpPr>
        <p:grpSp>
          <p:nvGrpSpPr>
            <p:cNvPr id="56" name="组合 55"/>
            <p:cNvGrpSpPr/>
            <p:nvPr/>
          </p:nvGrpSpPr>
          <p:grpSpPr>
            <a:xfrm>
              <a:off x="432595" y="2149352"/>
              <a:ext cx="3500526" cy="2527903"/>
              <a:chOff x="432595" y="2149352"/>
              <a:chExt cx="3500526" cy="2527903"/>
            </a:xfrm>
          </p:grpSpPr>
          <p:sp>
            <p:nvSpPr>
              <p:cNvPr id="59" name="泪滴形 58"/>
              <p:cNvSpPr/>
              <p:nvPr/>
            </p:nvSpPr>
            <p:spPr>
              <a:xfrm rot="3168168">
                <a:off x="1436025" y="2137985"/>
                <a:ext cx="1463547" cy="1486282"/>
              </a:xfrm>
              <a:prstGeom prst="teardrop">
                <a:avLst>
                  <a:gd name="adj" fmla="val 113250"/>
                </a:avLst>
              </a:prstGeom>
              <a:gradFill flip="none" rotWithShape="1">
                <a:gsLst>
                  <a:gs pos="2000">
                    <a:srgbClr val="00B0F0"/>
                  </a:gs>
                  <a:gs pos="100000">
                    <a:srgbClr val="0070C0"/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619672" y="2367378"/>
                <a:ext cx="1061622" cy="10616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76200">
                  <a:srgbClr val="404F2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19"/>
              <p:cNvSpPr/>
              <p:nvPr/>
            </p:nvSpPr>
            <p:spPr>
              <a:xfrm flipH="1">
                <a:off x="432595" y="2980224"/>
                <a:ext cx="3500526" cy="1697031"/>
              </a:xfrm>
              <a:custGeom>
                <a:avLst/>
                <a:gdLst>
                  <a:gd name="connsiteX0" fmla="*/ 0 w 1374870"/>
                  <a:gd name="connsiteY0" fmla="*/ 0 h 1513224"/>
                  <a:gd name="connsiteX1" fmla="*/ 1374870 w 1374870"/>
                  <a:gd name="connsiteY1" fmla="*/ 0 h 1513224"/>
                  <a:gd name="connsiteX2" fmla="*/ 1374870 w 1374870"/>
                  <a:gd name="connsiteY2" fmla="*/ 1513224 h 1513224"/>
                  <a:gd name="connsiteX3" fmla="*/ 0 w 1374870"/>
                  <a:gd name="connsiteY3" fmla="*/ 1513224 h 1513224"/>
                  <a:gd name="connsiteX4" fmla="*/ 0 w 1374870"/>
                  <a:gd name="connsiteY4" fmla="*/ 0 h 1513224"/>
                  <a:gd name="connsiteX0" fmla="*/ 0 w 2520918"/>
                  <a:gd name="connsiteY0" fmla="*/ 0 h 1537608"/>
                  <a:gd name="connsiteX1" fmla="*/ 1374870 w 2520918"/>
                  <a:gd name="connsiteY1" fmla="*/ 0 h 1537608"/>
                  <a:gd name="connsiteX2" fmla="*/ 2520918 w 2520918"/>
                  <a:gd name="connsiteY2" fmla="*/ 1537608 h 1537608"/>
                  <a:gd name="connsiteX3" fmla="*/ 0 w 2520918"/>
                  <a:gd name="connsiteY3" fmla="*/ 1513224 h 1537608"/>
                  <a:gd name="connsiteX4" fmla="*/ 0 w 2520918"/>
                  <a:gd name="connsiteY4" fmla="*/ 0 h 1537608"/>
                  <a:gd name="connsiteX0" fmla="*/ 999744 w 3520662"/>
                  <a:gd name="connsiteY0" fmla="*/ 0 h 1549800"/>
                  <a:gd name="connsiteX1" fmla="*/ 2374614 w 3520662"/>
                  <a:gd name="connsiteY1" fmla="*/ 0 h 1549800"/>
                  <a:gd name="connsiteX2" fmla="*/ 3520662 w 3520662"/>
                  <a:gd name="connsiteY2" fmla="*/ 1537608 h 1549800"/>
                  <a:gd name="connsiteX3" fmla="*/ 0 w 3520662"/>
                  <a:gd name="connsiteY3" fmla="*/ 1549800 h 1549800"/>
                  <a:gd name="connsiteX4" fmla="*/ 999744 w 3520662"/>
                  <a:gd name="connsiteY4" fmla="*/ 0 h 1549800"/>
                  <a:gd name="connsiteX0" fmla="*/ 1276470 w 3520662"/>
                  <a:gd name="connsiteY0" fmla="*/ 0 h 1573863"/>
                  <a:gd name="connsiteX1" fmla="*/ 2374614 w 3520662"/>
                  <a:gd name="connsiteY1" fmla="*/ 24063 h 1573863"/>
                  <a:gd name="connsiteX2" fmla="*/ 3520662 w 3520662"/>
                  <a:gd name="connsiteY2" fmla="*/ 1561671 h 1573863"/>
                  <a:gd name="connsiteX3" fmla="*/ 0 w 3520662"/>
                  <a:gd name="connsiteY3" fmla="*/ 1573863 h 1573863"/>
                  <a:gd name="connsiteX4" fmla="*/ 1276470 w 3520662"/>
                  <a:gd name="connsiteY4" fmla="*/ 0 h 1573863"/>
                  <a:gd name="connsiteX0" fmla="*/ 1276470 w 3520662"/>
                  <a:gd name="connsiteY0" fmla="*/ 84221 h 1658084"/>
                  <a:gd name="connsiteX1" fmla="*/ 2061793 w 3520662"/>
                  <a:gd name="connsiteY1" fmla="*/ 0 h 1658084"/>
                  <a:gd name="connsiteX2" fmla="*/ 3520662 w 3520662"/>
                  <a:gd name="connsiteY2" fmla="*/ 1645892 h 1658084"/>
                  <a:gd name="connsiteX3" fmla="*/ 0 w 3520662"/>
                  <a:gd name="connsiteY3" fmla="*/ 1658084 h 1658084"/>
                  <a:gd name="connsiteX4" fmla="*/ 1276470 w 3520662"/>
                  <a:gd name="connsiteY4" fmla="*/ 84221 h 1658084"/>
                  <a:gd name="connsiteX0" fmla="*/ 1300534 w 3520662"/>
                  <a:gd name="connsiteY0" fmla="*/ 0 h 1682147"/>
                  <a:gd name="connsiteX1" fmla="*/ 2061793 w 3520662"/>
                  <a:gd name="connsiteY1" fmla="*/ 24063 h 1682147"/>
                  <a:gd name="connsiteX2" fmla="*/ 3520662 w 3520662"/>
                  <a:gd name="connsiteY2" fmla="*/ 1669955 h 1682147"/>
                  <a:gd name="connsiteX3" fmla="*/ 0 w 3520662"/>
                  <a:gd name="connsiteY3" fmla="*/ 1682147 h 1682147"/>
                  <a:gd name="connsiteX4" fmla="*/ 1300534 w 3520662"/>
                  <a:gd name="connsiteY4" fmla="*/ 0 h 1682147"/>
                  <a:gd name="connsiteX0" fmla="*/ 1300534 w 3171746"/>
                  <a:gd name="connsiteY0" fmla="*/ 0 h 1682147"/>
                  <a:gd name="connsiteX1" fmla="*/ 2061793 w 3171746"/>
                  <a:gd name="connsiteY1" fmla="*/ 24063 h 1682147"/>
                  <a:gd name="connsiteX2" fmla="*/ 3171746 w 3171746"/>
                  <a:gd name="connsiteY2" fmla="*/ 1669955 h 1682147"/>
                  <a:gd name="connsiteX3" fmla="*/ 0 w 3171746"/>
                  <a:gd name="connsiteY3" fmla="*/ 1682147 h 1682147"/>
                  <a:gd name="connsiteX4" fmla="*/ 1300534 w 3171746"/>
                  <a:gd name="connsiteY4" fmla="*/ 0 h 1682147"/>
                  <a:gd name="connsiteX0" fmla="*/ 1083965 w 2955177"/>
                  <a:gd name="connsiteY0" fmla="*/ 0 h 1682147"/>
                  <a:gd name="connsiteX1" fmla="*/ 1845224 w 2955177"/>
                  <a:gd name="connsiteY1" fmla="*/ 24063 h 1682147"/>
                  <a:gd name="connsiteX2" fmla="*/ 2955177 w 2955177"/>
                  <a:gd name="connsiteY2" fmla="*/ 1669955 h 1682147"/>
                  <a:gd name="connsiteX3" fmla="*/ 0 w 2955177"/>
                  <a:gd name="connsiteY3" fmla="*/ 1682147 h 1682147"/>
                  <a:gd name="connsiteX4" fmla="*/ 1083965 w 2955177"/>
                  <a:gd name="connsiteY4" fmla="*/ 0 h 1682147"/>
                  <a:gd name="connsiteX0" fmla="*/ 1083965 w 3072408"/>
                  <a:gd name="connsiteY0" fmla="*/ 0 h 1682147"/>
                  <a:gd name="connsiteX1" fmla="*/ 1845224 w 3072408"/>
                  <a:gd name="connsiteY1" fmla="*/ 24063 h 1682147"/>
                  <a:gd name="connsiteX2" fmla="*/ 3072408 w 3072408"/>
                  <a:gd name="connsiteY2" fmla="*/ 1669955 h 1682147"/>
                  <a:gd name="connsiteX3" fmla="*/ 0 w 3072408"/>
                  <a:gd name="connsiteY3" fmla="*/ 1682147 h 1682147"/>
                  <a:gd name="connsiteX4" fmla="*/ 1083965 w 3072408"/>
                  <a:gd name="connsiteY4" fmla="*/ 0 h 1682147"/>
                  <a:gd name="connsiteX0" fmla="*/ 1083965 w 3072408"/>
                  <a:gd name="connsiteY0" fmla="*/ 12032 h 1694179"/>
                  <a:gd name="connsiteX1" fmla="*/ 1448182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083965 w 3072408"/>
                  <a:gd name="connsiteY4" fmla="*/ 12032 h 1694179"/>
                  <a:gd name="connsiteX0" fmla="*/ 1264439 w 3072408"/>
                  <a:gd name="connsiteY0" fmla="*/ 12032 h 1694179"/>
                  <a:gd name="connsiteX1" fmla="*/ 1448182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264439 w 3072408"/>
                  <a:gd name="connsiteY4" fmla="*/ 12032 h 1694179"/>
                  <a:gd name="connsiteX0" fmla="*/ 1264439 w 3072408"/>
                  <a:gd name="connsiteY0" fmla="*/ 12032 h 1694179"/>
                  <a:gd name="connsiteX1" fmla="*/ 1400056 w 3072408"/>
                  <a:gd name="connsiteY1" fmla="*/ 0 h 1694179"/>
                  <a:gd name="connsiteX2" fmla="*/ 3072408 w 3072408"/>
                  <a:gd name="connsiteY2" fmla="*/ 1681987 h 1694179"/>
                  <a:gd name="connsiteX3" fmla="*/ 0 w 3072408"/>
                  <a:gd name="connsiteY3" fmla="*/ 1694179 h 1694179"/>
                  <a:gd name="connsiteX4" fmla="*/ 1264439 w 3072408"/>
                  <a:gd name="connsiteY4" fmla="*/ 12032 h 1694179"/>
                  <a:gd name="connsiteX0" fmla="*/ 1264439 w 2470829"/>
                  <a:gd name="connsiteY0" fmla="*/ 12032 h 1694179"/>
                  <a:gd name="connsiteX1" fmla="*/ 1400056 w 2470829"/>
                  <a:gd name="connsiteY1" fmla="*/ 0 h 1694179"/>
                  <a:gd name="connsiteX2" fmla="*/ 2470829 w 2470829"/>
                  <a:gd name="connsiteY2" fmla="*/ 1694019 h 1694179"/>
                  <a:gd name="connsiteX3" fmla="*/ 0 w 2470829"/>
                  <a:gd name="connsiteY3" fmla="*/ 1694179 h 1694179"/>
                  <a:gd name="connsiteX4" fmla="*/ 1264439 w 2470829"/>
                  <a:gd name="connsiteY4" fmla="*/ 12032 h 1694179"/>
                  <a:gd name="connsiteX0" fmla="*/ 975681 w 2182071"/>
                  <a:gd name="connsiteY0" fmla="*/ 12032 h 1694179"/>
                  <a:gd name="connsiteX1" fmla="*/ 1111298 w 2182071"/>
                  <a:gd name="connsiteY1" fmla="*/ 0 h 1694179"/>
                  <a:gd name="connsiteX2" fmla="*/ 2182071 w 2182071"/>
                  <a:gd name="connsiteY2" fmla="*/ 1694019 h 1694179"/>
                  <a:gd name="connsiteX3" fmla="*/ 0 w 2182071"/>
                  <a:gd name="connsiteY3" fmla="*/ 1694179 h 1694179"/>
                  <a:gd name="connsiteX4" fmla="*/ 975681 w 2182071"/>
                  <a:gd name="connsiteY4" fmla="*/ 12032 h 1694179"/>
                  <a:gd name="connsiteX0" fmla="*/ 1011776 w 2182071"/>
                  <a:gd name="connsiteY0" fmla="*/ 12032 h 1694179"/>
                  <a:gd name="connsiteX1" fmla="*/ 1111298 w 2182071"/>
                  <a:gd name="connsiteY1" fmla="*/ 0 h 1694179"/>
                  <a:gd name="connsiteX2" fmla="*/ 2182071 w 2182071"/>
                  <a:gd name="connsiteY2" fmla="*/ 1694019 h 1694179"/>
                  <a:gd name="connsiteX3" fmla="*/ 0 w 2182071"/>
                  <a:gd name="connsiteY3" fmla="*/ 1694179 h 1694179"/>
                  <a:gd name="connsiteX4" fmla="*/ 1011776 w 2182071"/>
                  <a:gd name="connsiteY4" fmla="*/ 12032 h 1694179"/>
                  <a:gd name="connsiteX0" fmla="*/ 1776571 w 2946866"/>
                  <a:gd name="connsiteY0" fmla="*/ 12032 h 1694179"/>
                  <a:gd name="connsiteX1" fmla="*/ 1876093 w 2946866"/>
                  <a:gd name="connsiteY1" fmla="*/ 0 h 1694179"/>
                  <a:gd name="connsiteX2" fmla="*/ 2946866 w 2946866"/>
                  <a:gd name="connsiteY2" fmla="*/ 1694019 h 1694179"/>
                  <a:gd name="connsiteX3" fmla="*/ 0 w 2946866"/>
                  <a:gd name="connsiteY3" fmla="*/ 1694179 h 1694179"/>
                  <a:gd name="connsiteX4" fmla="*/ 1776571 w 2946866"/>
                  <a:gd name="connsiteY4" fmla="*/ 12032 h 1694179"/>
                  <a:gd name="connsiteX0" fmla="*/ 1776571 w 3568262"/>
                  <a:gd name="connsiteY0" fmla="*/ 12032 h 1729868"/>
                  <a:gd name="connsiteX1" fmla="*/ 1876093 w 3568262"/>
                  <a:gd name="connsiteY1" fmla="*/ 0 h 1729868"/>
                  <a:gd name="connsiteX2" fmla="*/ 3568262 w 3568262"/>
                  <a:gd name="connsiteY2" fmla="*/ 1729868 h 1729868"/>
                  <a:gd name="connsiteX3" fmla="*/ 0 w 3568262"/>
                  <a:gd name="connsiteY3" fmla="*/ 1694179 h 1729868"/>
                  <a:gd name="connsiteX4" fmla="*/ 1776571 w 3568262"/>
                  <a:gd name="connsiteY4" fmla="*/ 12032 h 1729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8262" h="1729868">
                    <a:moveTo>
                      <a:pt x="1776571" y="12032"/>
                    </a:moveTo>
                    <a:lnTo>
                      <a:pt x="1876093" y="0"/>
                    </a:lnTo>
                    <a:lnTo>
                      <a:pt x="3568262" y="1729868"/>
                    </a:lnTo>
                    <a:lnTo>
                      <a:pt x="0" y="1694179"/>
                    </a:lnTo>
                    <a:lnTo>
                      <a:pt x="1776571" y="12032"/>
                    </a:lnTo>
                    <a:close/>
                  </a:path>
                </a:pathLst>
              </a:custGeom>
              <a:gradFill flip="none" rotWithShape="1">
                <a:gsLst>
                  <a:gs pos="77000">
                    <a:schemeClr val="bg1">
                      <a:alpha val="52000"/>
                    </a:schemeClr>
                  </a:gs>
                  <a:gs pos="0">
                    <a:srgbClr val="24A2F8">
                      <a:alpha val="8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803809" y="2545913"/>
                <a:ext cx="693349" cy="704553"/>
                <a:chOff x="1339927" y="2567430"/>
                <a:chExt cx="810229" cy="823321"/>
              </a:xfrm>
            </p:grpSpPr>
            <p:sp>
              <p:nvSpPr>
                <p:cNvPr id="63" name="椭圆 62"/>
                <p:cNvSpPr/>
                <p:nvPr/>
              </p:nvSpPr>
              <p:spPr bwMode="auto">
                <a:xfrm rot="1267204">
                  <a:off x="1339927" y="2567430"/>
                  <a:ext cx="810229" cy="81022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B0F0"/>
                    </a:gs>
                    <a:gs pos="47000">
                      <a:srgbClr val="0996FF"/>
                    </a:gs>
                    <a:gs pos="82000">
                      <a:srgbClr val="0070C0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rgbClr val="0996F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 bwMode="auto">
                <a:xfrm rot="21389837">
                  <a:off x="1509669" y="3221451"/>
                  <a:ext cx="491780" cy="1693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5" name="椭圆 64"/>
                <p:cNvSpPr/>
                <p:nvPr/>
              </p:nvSpPr>
              <p:spPr bwMode="auto">
                <a:xfrm rot="2179789">
                  <a:off x="1498073" y="2607390"/>
                  <a:ext cx="532002" cy="532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57" name="TextBox 56"/>
            <p:cNvSpPr txBox="1"/>
            <p:nvPr/>
          </p:nvSpPr>
          <p:spPr>
            <a:xfrm>
              <a:off x="1634430" y="2699628"/>
              <a:ext cx="99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331640" y="3864530"/>
              <a:ext cx="16147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19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592409" y="2528066"/>
            <a:ext cx="1252245" cy="68698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40" name="组合 39"/>
          <p:cNvGrpSpPr/>
          <p:nvPr/>
        </p:nvGrpSpPr>
        <p:grpSpPr>
          <a:xfrm>
            <a:off x="323528" y="2996952"/>
            <a:ext cx="2796480" cy="2664296"/>
            <a:chOff x="323528" y="2996952"/>
            <a:chExt cx="2796480" cy="266429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0" name="椭圆 9"/>
            <p:cNvSpPr/>
            <p:nvPr/>
          </p:nvSpPr>
          <p:spPr>
            <a:xfrm>
              <a:off x="323528" y="2996952"/>
              <a:ext cx="2796480" cy="2664296"/>
            </a:xfrm>
            <a:custGeom>
              <a:avLst/>
              <a:gdLst/>
              <a:ahLst/>
              <a:cxnLst/>
              <a:rect l="l" t="t" r="r" b="b"/>
              <a:pathLst>
                <a:path w="3042084" h="3042084">
                  <a:moveTo>
                    <a:pt x="1521042" y="654914"/>
                  </a:moveTo>
                  <a:cubicBezTo>
                    <a:pt x="944393" y="654914"/>
                    <a:pt x="476926" y="1122381"/>
                    <a:pt x="476926" y="1699030"/>
                  </a:cubicBezTo>
                  <a:cubicBezTo>
                    <a:pt x="476926" y="2275679"/>
                    <a:pt x="944393" y="2743146"/>
                    <a:pt x="1521042" y="2743146"/>
                  </a:cubicBezTo>
                  <a:cubicBezTo>
                    <a:pt x="2097691" y="2743146"/>
                    <a:pt x="2565158" y="2275679"/>
                    <a:pt x="2565158" y="1699030"/>
                  </a:cubicBezTo>
                  <a:cubicBezTo>
                    <a:pt x="2565158" y="1122381"/>
                    <a:pt x="2097691" y="654914"/>
                    <a:pt x="1521042" y="654914"/>
                  </a:cubicBezTo>
                  <a:close/>
                  <a:moveTo>
                    <a:pt x="1521042" y="0"/>
                  </a:moveTo>
                  <a:cubicBezTo>
                    <a:pt x="2361090" y="0"/>
                    <a:pt x="3042084" y="680994"/>
                    <a:pt x="3042084" y="1521042"/>
                  </a:cubicBezTo>
                  <a:cubicBezTo>
                    <a:pt x="3042084" y="2361090"/>
                    <a:pt x="2361090" y="3042084"/>
                    <a:pt x="1521042" y="3042084"/>
                  </a:cubicBezTo>
                  <a:cubicBezTo>
                    <a:pt x="680994" y="3042084"/>
                    <a:pt x="0" y="2361090"/>
                    <a:pt x="0" y="1521042"/>
                  </a:cubicBezTo>
                  <a:cubicBezTo>
                    <a:pt x="0" y="680994"/>
                    <a:pt x="680994" y="0"/>
                    <a:pt x="1521042" y="0"/>
                  </a:cubicBezTo>
                  <a:close/>
                </a:path>
              </a:pathLst>
            </a:custGeom>
            <a:solidFill>
              <a:srgbClr val="C75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323528" y="2996952"/>
              <a:ext cx="2664296" cy="2664296"/>
            </a:xfrm>
            <a:custGeom>
              <a:avLst/>
              <a:gdLst/>
              <a:ahLst/>
              <a:cxnLst/>
              <a:rect l="l" t="t" r="r" b="b"/>
              <a:pathLst>
                <a:path w="3168352" h="3168352">
                  <a:moveTo>
                    <a:pt x="1584176" y="511791"/>
                  </a:moveTo>
                  <a:cubicBezTo>
                    <a:pt x="991914" y="511791"/>
                    <a:pt x="511791" y="991914"/>
                    <a:pt x="511791" y="1584176"/>
                  </a:cubicBezTo>
                  <a:cubicBezTo>
                    <a:pt x="511791" y="2176438"/>
                    <a:pt x="991914" y="2656561"/>
                    <a:pt x="1584176" y="2656561"/>
                  </a:cubicBezTo>
                  <a:cubicBezTo>
                    <a:pt x="2176438" y="2656561"/>
                    <a:pt x="2656561" y="2176438"/>
                    <a:pt x="2656561" y="1584176"/>
                  </a:cubicBezTo>
                  <a:cubicBezTo>
                    <a:pt x="2656561" y="991914"/>
                    <a:pt x="2176438" y="511791"/>
                    <a:pt x="1584176" y="511791"/>
                  </a:cubicBezTo>
                  <a:close/>
                  <a:moveTo>
                    <a:pt x="1584176" y="0"/>
                  </a:moveTo>
                  <a:cubicBezTo>
                    <a:pt x="2459092" y="0"/>
                    <a:pt x="3168352" y="709260"/>
                    <a:pt x="3168352" y="1584176"/>
                  </a:cubicBezTo>
                  <a:cubicBezTo>
                    <a:pt x="3168352" y="2459092"/>
                    <a:pt x="2459092" y="3168352"/>
                    <a:pt x="1584176" y="3168352"/>
                  </a:cubicBezTo>
                  <a:cubicBezTo>
                    <a:pt x="709260" y="3168352"/>
                    <a:pt x="0" y="2459092"/>
                    <a:pt x="0" y="1584176"/>
                  </a:cubicBezTo>
                  <a:cubicBezTo>
                    <a:pt x="0" y="709260"/>
                    <a:pt x="709260" y="0"/>
                    <a:pt x="1584176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C63D18"/>
                </a:gs>
                <a:gs pos="100000">
                  <a:srgbClr val="FFC000"/>
                </a:gs>
              </a:gsLst>
              <a:lin ang="0" scaled="1"/>
              <a:tileRect/>
            </a:gradFill>
            <a:ln>
              <a:solidFill>
                <a:schemeClr val="accent6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 flipV="1">
            <a:off x="2831976" y="2636912"/>
            <a:ext cx="1512168" cy="86823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1"/>
          <p:cNvSpPr/>
          <p:nvPr/>
        </p:nvSpPr>
        <p:spPr>
          <a:xfrm>
            <a:off x="4317322" y="2384049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123891" y="2204864"/>
            <a:ext cx="1512168" cy="101018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"/>
          <p:cNvSpPr/>
          <p:nvPr/>
        </p:nvSpPr>
        <p:spPr>
          <a:xfrm>
            <a:off x="5857599" y="3071029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924091" y="2060848"/>
            <a:ext cx="1219909" cy="14401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1"/>
          <p:cNvSpPr/>
          <p:nvPr/>
        </p:nvSpPr>
        <p:spPr>
          <a:xfrm>
            <a:off x="7636059" y="191683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900003" y="2996952"/>
            <a:ext cx="123622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96011" y="3505147"/>
            <a:ext cx="123622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05976" y="2420888"/>
            <a:ext cx="123622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1736" y="407707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C5104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800" b="1" dirty="0">
              <a:solidFill>
                <a:srgbClr val="FC5104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07904" y="1938318"/>
            <a:ext cx="1569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20072" y="2564904"/>
            <a:ext cx="1569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35001" y="1434262"/>
            <a:ext cx="1569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92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flipH="1">
            <a:off x="827584" y="3195421"/>
            <a:ext cx="3575548" cy="128336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8262" y="1875602"/>
            <a:ext cx="3672130" cy="128336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28262" y="4478790"/>
            <a:ext cx="3672130" cy="128336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326205" y="4231988"/>
            <a:ext cx="2698364" cy="493603"/>
            <a:chOff x="4326205" y="4231988"/>
            <a:chExt cx="2698364" cy="493603"/>
          </a:xfrm>
        </p:grpSpPr>
        <p:sp>
          <p:nvSpPr>
            <p:cNvPr id="13" name="五边形 12"/>
            <p:cNvSpPr/>
            <p:nvPr/>
          </p:nvSpPr>
          <p:spPr>
            <a:xfrm>
              <a:off x="4326205" y="4231988"/>
              <a:ext cx="2698364" cy="493603"/>
            </a:xfrm>
            <a:prstGeom prst="homePlate">
              <a:avLst/>
            </a:prstGeom>
            <a:gradFill flip="none" rotWithShape="1">
              <a:gsLst>
                <a:gs pos="0">
                  <a:srgbClr val="81DEFF"/>
                </a:gs>
                <a:gs pos="52000">
                  <a:srgbClr val="0094C8"/>
                </a:gs>
                <a:gs pos="82000">
                  <a:srgbClr val="009ED6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rgbClr val="009ED6"/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五边形 13"/>
            <p:cNvSpPr/>
            <p:nvPr/>
          </p:nvSpPr>
          <p:spPr>
            <a:xfrm>
              <a:off x="4447430" y="4293096"/>
              <a:ext cx="2493879" cy="379598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41550" y="2948619"/>
            <a:ext cx="2698364" cy="493603"/>
            <a:chOff x="1841550" y="2948619"/>
            <a:chExt cx="2698364" cy="493603"/>
          </a:xfrm>
        </p:grpSpPr>
        <p:sp>
          <p:nvSpPr>
            <p:cNvPr id="19" name="五边形 18"/>
            <p:cNvSpPr/>
            <p:nvPr/>
          </p:nvSpPr>
          <p:spPr>
            <a:xfrm flipH="1">
              <a:off x="1841550" y="2948619"/>
              <a:ext cx="2698364" cy="493603"/>
            </a:xfrm>
            <a:prstGeom prst="homePlate">
              <a:avLst/>
            </a:prstGeom>
            <a:gradFill flip="none" rotWithShape="1">
              <a:gsLst>
                <a:gs pos="0">
                  <a:srgbClr val="B8EB15"/>
                </a:gs>
                <a:gs pos="63000">
                  <a:srgbClr val="60A808"/>
                </a:gs>
                <a:gs pos="90000">
                  <a:srgbClr val="60A929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rgbClr val="60A929"/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边形 19"/>
            <p:cNvSpPr/>
            <p:nvPr/>
          </p:nvSpPr>
          <p:spPr>
            <a:xfrm flipH="1">
              <a:off x="1924810" y="3009727"/>
              <a:ext cx="2493879" cy="379598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49355" y="1628800"/>
            <a:ext cx="2698364" cy="493603"/>
            <a:chOff x="4349355" y="1628800"/>
            <a:chExt cx="2698364" cy="493603"/>
          </a:xfrm>
        </p:grpSpPr>
        <p:sp>
          <p:nvSpPr>
            <p:cNvPr id="5" name="五边形 4"/>
            <p:cNvSpPr/>
            <p:nvPr/>
          </p:nvSpPr>
          <p:spPr>
            <a:xfrm>
              <a:off x="4349355" y="1628800"/>
              <a:ext cx="2698364" cy="493603"/>
            </a:xfrm>
            <a:prstGeom prst="homePlate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rgbClr val="EABE04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rgbClr val="E6AF00"/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五边形 6"/>
            <p:cNvSpPr/>
            <p:nvPr/>
          </p:nvSpPr>
          <p:spPr>
            <a:xfrm>
              <a:off x="4470580" y="1689908"/>
              <a:ext cx="2493879" cy="379598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4381684" y="1196752"/>
            <a:ext cx="100306" cy="5112568"/>
          </a:xfrm>
          <a:prstGeom prst="rect">
            <a:avLst/>
          </a:prstGeom>
          <a:gradFill flip="none" rotWithShape="1">
            <a:gsLst>
              <a:gs pos="42000">
                <a:schemeClr val="bg1">
                  <a:lumMod val="85000"/>
                </a:schemeClr>
              </a:gs>
              <a:gs pos="0">
                <a:schemeClr val="tx1">
                  <a:lumMod val="85000"/>
                  <a:lumOff val="15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4267088" y="1711067"/>
            <a:ext cx="493603" cy="329069"/>
          </a:xfrm>
          <a:prstGeom prst="triangle">
            <a:avLst/>
          </a:prstGeom>
          <a:gradFill flip="none" rotWithShape="1">
            <a:gsLst>
              <a:gs pos="0">
                <a:srgbClr val="FFFF00"/>
              </a:gs>
              <a:gs pos="47000">
                <a:srgbClr val="FFC000"/>
              </a:gs>
              <a:gs pos="82000">
                <a:srgbClr val="EABE04"/>
              </a:gs>
            </a:gsLst>
            <a:path path="circle">
              <a:fillToRect r="100000" b="100000"/>
            </a:path>
            <a:tileRect l="-100000" t="-100000"/>
          </a:gradFill>
          <a:ln w="19050">
            <a:solidFill>
              <a:srgbClr val="E6AF00"/>
            </a:solidFill>
          </a:ln>
          <a:effectLst>
            <a:outerShdw blurRad="50800" dist="38100" dir="5400000" algn="t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Oval 65"/>
          <p:cNvSpPr>
            <a:spLocks noChangeArrowheads="1"/>
          </p:cNvSpPr>
          <p:nvPr/>
        </p:nvSpPr>
        <p:spPr bwMode="auto">
          <a:xfrm flipH="1">
            <a:off x="3607714" y="6134465"/>
            <a:ext cx="1748552" cy="34971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itchFamily="34" charset="0"/>
              <a:ea typeface="+mn-ea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4267088" y="4314255"/>
            <a:ext cx="493603" cy="329069"/>
          </a:xfrm>
          <a:prstGeom prst="triangle">
            <a:avLst/>
          </a:prstGeom>
          <a:gradFill flip="none" rotWithShape="1">
            <a:gsLst>
              <a:gs pos="0">
                <a:srgbClr val="81DEFF"/>
              </a:gs>
              <a:gs pos="52000">
                <a:srgbClr val="0094C8"/>
              </a:gs>
              <a:gs pos="82000">
                <a:srgbClr val="009ED6"/>
              </a:gs>
            </a:gsLst>
            <a:path path="circle">
              <a:fillToRect r="100000" b="100000"/>
            </a:path>
            <a:tileRect l="-100000" t="-100000"/>
          </a:gradFill>
          <a:ln w="19050">
            <a:solidFill>
              <a:srgbClr val="009ED6"/>
            </a:solidFill>
          </a:ln>
          <a:effectLst>
            <a:outerShdw blurRad="50800" dist="38100" dir="5400000" algn="t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 flipH="1">
            <a:off x="4105428" y="3030886"/>
            <a:ext cx="493603" cy="329069"/>
          </a:xfrm>
          <a:prstGeom prst="triangle">
            <a:avLst/>
          </a:prstGeom>
          <a:gradFill flip="none" rotWithShape="1">
            <a:gsLst>
              <a:gs pos="0">
                <a:srgbClr val="B8EB15"/>
              </a:gs>
              <a:gs pos="63000">
                <a:srgbClr val="60A808"/>
              </a:gs>
              <a:gs pos="90000">
                <a:srgbClr val="60A929"/>
              </a:gs>
            </a:gsLst>
            <a:path path="circle">
              <a:fillToRect r="100000" b="100000"/>
            </a:path>
            <a:tileRect l="-100000" t="-100000"/>
          </a:gradFill>
          <a:ln w="19050">
            <a:solidFill>
              <a:srgbClr val="60A929"/>
            </a:solidFill>
          </a:ln>
          <a:effectLst>
            <a:outerShdw blurRad="50800" dist="38100" dir="5400000" algn="t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801636" y="1700808"/>
            <a:ext cx="1642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C9B0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rgbClr val="CC9B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2995366"/>
            <a:ext cx="1642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60A92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rgbClr val="60A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01636" y="4278735"/>
            <a:ext cx="1642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06416" y="2352480"/>
            <a:ext cx="34219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06416" y="4941168"/>
            <a:ext cx="34219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34008" y="3645024"/>
            <a:ext cx="34219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43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86399" y="3701190"/>
            <a:ext cx="6697969" cy="2176082"/>
            <a:chOff x="1762463" y="3444842"/>
            <a:chExt cx="5689857" cy="217608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" name="椭圆 4"/>
            <p:cNvSpPr/>
            <p:nvPr/>
          </p:nvSpPr>
          <p:spPr>
            <a:xfrm>
              <a:off x="1762463" y="3573016"/>
              <a:ext cx="5688632" cy="2047908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75000"/>
                  </a:schemeClr>
                </a:gs>
                <a:gs pos="0">
                  <a:srgbClr val="60A929">
                    <a:alpha val="0"/>
                  </a:srgbClr>
                </a:gs>
                <a:gs pos="69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1763688" y="3444842"/>
              <a:ext cx="5688632" cy="2047908"/>
            </a:xfrm>
            <a:prstGeom prst="ellipse">
              <a:avLst/>
            </a:prstGeom>
            <a:gradFill flip="none" rotWithShape="1">
              <a:gsLst>
                <a:gs pos="3000">
                  <a:srgbClr val="60A929">
                    <a:alpha val="0"/>
                  </a:srgbClr>
                </a:gs>
                <a:gs pos="72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619672" y="1914645"/>
            <a:ext cx="2520280" cy="2880320"/>
          </a:xfrm>
          <a:prstGeom prst="rect">
            <a:avLst/>
          </a:prstGeom>
          <a:gradFill flip="none" rotWithShape="1">
            <a:gsLst>
              <a:gs pos="100000">
                <a:srgbClr val="FFC000"/>
              </a:gs>
              <a:gs pos="7000">
                <a:srgbClr val="FB4B05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509690" y="1926220"/>
            <a:ext cx="653412" cy="3005082"/>
          </a:xfrm>
          <a:custGeom>
            <a:avLst/>
            <a:gdLst>
              <a:gd name="connsiteX0" fmla="*/ 0 w 653412"/>
              <a:gd name="connsiteY0" fmla="*/ 0 h 2880320"/>
              <a:gd name="connsiteX1" fmla="*/ 653412 w 653412"/>
              <a:gd name="connsiteY1" fmla="*/ 0 h 2880320"/>
              <a:gd name="connsiteX2" fmla="*/ 653412 w 653412"/>
              <a:gd name="connsiteY2" fmla="*/ 2880320 h 2880320"/>
              <a:gd name="connsiteX3" fmla="*/ 0 w 653412"/>
              <a:gd name="connsiteY3" fmla="*/ 2880320 h 2880320"/>
              <a:gd name="connsiteX4" fmla="*/ 0 w 653412"/>
              <a:gd name="connsiteY4" fmla="*/ 0 h 2880320"/>
              <a:gd name="connsiteX0" fmla="*/ 0 w 653412"/>
              <a:gd name="connsiteY0" fmla="*/ 196770 h 3077090"/>
              <a:gd name="connsiteX1" fmla="*/ 641838 w 653412"/>
              <a:gd name="connsiteY1" fmla="*/ 0 h 3077090"/>
              <a:gd name="connsiteX2" fmla="*/ 653412 w 653412"/>
              <a:gd name="connsiteY2" fmla="*/ 3077090 h 3077090"/>
              <a:gd name="connsiteX3" fmla="*/ 0 w 653412"/>
              <a:gd name="connsiteY3" fmla="*/ 3077090 h 3077090"/>
              <a:gd name="connsiteX4" fmla="*/ 0 w 653412"/>
              <a:gd name="connsiteY4" fmla="*/ 196770 h 307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412" h="3077090">
                <a:moveTo>
                  <a:pt x="0" y="196770"/>
                </a:moveTo>
                <a:lnTo>
                  <a:pt x="641838" y="0"/>
                </a:lnTo>
                <a:lnTo>
                  <a:pt x="653412" y="3077090"/>
                </a:lnTo>
                <a:lnTo>
                  <a:pt x="0" y="3077090"/>
                </a:lnTo>
                <a:lnTo>
                  <a:pt x="0" y="19677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4727" y="1914645"/>
            <a:ext cx="2520280" cy="2880320"/>
          </a:xfrm>
          <a:prstGeom prst="rect">
            <a:avLst/>
          </a:prstGeom>
          <a:gradFill flip="none" rotWithShape="1">
            <a:gsLst>
              <a:gs pos="100000">
                <a:srgbClr val="F4EE00"/>
              </a:gs>
              <a:gs pos="20000">
                <a:srgbClr val="DAA600"/>
              </a:gs>
            </a:gsLst>
            <a:lin ang="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矩形 6"/>
          <p:cNvSpPr/>
          <p:nvPr/>
        </p:nvSpPr>
        <p:spPr>
          <a:xfrm flipH="1">
            <a:off x="4944727" y="1926220"/>
            <a:ext cx="653412" cy="3005082"/>
          </a:xfrm>
          <a:custGeom>
            <a:avLst/>
            <a:gdLst>
              <a:gd name="connsiteX0" fmla="*/ 0 w 653412"/>
              <a:gd name="connsiteY0" fmla="*/ 0 h 2880320"/>
              <a:gd name="connsiteX1" fmla="*/ 653412 w 653412"/>
              <a:gd name="connsiteY1" fmla="*/ 0 h 2880320"/>
              <a:gd name="connsiteX2" fmla="*/ 653412 w 653412"/>
              <a:gd name="connsiteY2" fmla="*/ 2880320 h 2880320"/>
              <a:gd name="connsiteX3" fmla="*/ 0 w 653412"/>
              <a:gd name="connsiteY3" fmla="*/ 2880320 h 2880320"/>
              <a:gd name="connsiteX4" fmla="*/ 0 w 653412"/>
              <a:gd name="connsiteY4" fmla="*/ 0 h 2880320"/>
              <a:gd name="connsiteX0" fmla="*/ 0 w 653412"/>
              <a:gd name="connsiteY0" fmla="*/ 196770 h 3077090"/>
              <a:gd name="connsiteX1" fmla="*/ 641838 w 653412"/>
              <a:gd name="connsiteY1" fmla="*/ 0 h 3077090"/>
              <a:gd name="connsiteX2" fmla="*/ 653412 w 653412"/>
              <a:gd name="connsiteY2" fmla="*/ 3077090 h 3077090"/>
              <a:gd name="connsiteX3" fmla="*/ 0 w 653412"/>
              <a:gd name="connsiteY3" fmla="*/ 3077090 h 3077090"/>
              <a:gd name="connsiteX4" fmla="*/ 0 w 653412"/>
              <a:gd name="connsiteY4" fmla="*/ 196770 h 307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412" h="3077090">
                <a:moveTo>
                  <a:pt x="0" y="196770"/>
                </a:moveTo>
                <a:lnTo>
                  <a:pt x="641838" y="0"/>
                </a:lnTo>
                <a:lnTo>
                  <a:pt x="653412" y="3077090"/>
                </a:lnTo>
                <a:lnTo>
                  <a:pt x="0" y="3077090"/>
                </a:lnTo>
                <a:lnTo>
                  <a:pt x="0" y="19677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91770" y="2132856"/>
            <a:ext cx="2111492" cy="2880320"/>
          </a:xfrm>
          <a:prstGeom prst="rect">
            <a:avLst/>
          </a:prstGeom>
          <a:gradFill flip="none" rotWithShape="1">
            <a:gsLst>
              <a:gs pos="100000">
                <a:srgbClr val="BED016"/>
              </a:gs>
              <a:gs pos="0">
                <a:srgbClr val="8CA414"/>
              </a:gs>
            </a:gsLst>
            <a:lin ang="10800000" scaled="1"/>
            <a:tileRect/>
          </a:gra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cxnSp>
        <p:nvCxnSpPr>
          <p:cNvPr id="13" name="直接连接符 12"/>
          <p:cNvCxnSpPr/>
          <p:nvPr/>
        </p:nvCxnSpPr>
        <p:spPr>
          <a:xfrm>
            <a:off x="1786838" y="2535482"/>
            <a:ext cx="1512168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691680" y="2103434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2636912"/>
            <a:ext cx="180009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这里或者通过复制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粘贴并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您的内容打在这里或者通过复制您的文本后在此框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791487" y="2754871"/>
            <a:ext cx="1512168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96329" y="2322823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96328" y="2856301"/>
            <a:ext cx="1739767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这里或者通过复制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粘贴并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您的内容打在这里或者通过复制您的文本后在此框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819286" y="2572790"/>
            <a:ext cx="1512168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724128" y="2140742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7" y="2674220"/>
            <a:ext cx="1740879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这里或者通过复制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粘贴并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您的内容打在这里或者通过复制您的文本后在此框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678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712291" y="1663748"/>
            <a:ext cx="2319415" cy="3312368"/>
            <a:chOff x="1187624" y="1628800"/>
            <a:chExt cx="2736304" cy="3312368"/>
          </a:xfrm>
        </p:grpSpPr>
        <p:sp>
          <p:nvSpPr>
            <p:cNvPr id="19" name="矩形 18"/>
            <p:cNvSpPr/>
            <p:nvPr/>
          </p:nvSpPr>
          <p:spPr>
            <a:xfrm>
              <a:off x="1187624" y="1628800"/>
              <a:ext cx="2736304" cy="3312368"/>
            </a:xfrm>
            <a:custGeom>
              <a:avLst/>
              <a:gdLst/>
              <a:ahLst/>
              <a:cxnLst/>
              <a:rect l="l" t="t" r="r" b="b"/>
              <a:pathLst>
                <a:path w="2736304" h="3312368">
                  <a:moveTo>
                    <a:pt x="571805" y="0"/>
                  </a:moveTo>
                  <a:lnTo>
                    <a:pt x="1008112" y="0"/>
                  </a:lnTo>
                  <a:lnTo>
                    <a:pt x="2164499" y="0"/>
                  </a:lnTo>
                  <a:lnTo>
                    <a:pt x="2736304" y="0"/>
                  </a:lnTo>
                  <a:lnTo>
                    <a:pt x="2736304" y="571805"/>
                  </a:lnTo>
                  <a:lnTo>
                    <a:pt x="2736304" y="1296144"/>
                  </a:lnTo>
                  <a:lnTo>
                    <a:pt x="2736304" y="2740563"/>
                  </a:lnTo>
                  <a:cubicBezTo>
                    <a:pt x="2736304" y="3056362"/>
                    <a:pt x="2480298" y="3312368"/>
                    <a:pt x="2164499" y="3312368"/>
                  </a:cubicBezTo>
                  <a:lnTo>
                    <a:pt x="1728192" y="3312368"/>
                  </a:lnTo>
                  <a:lnTo>
                    <a:pt x="571805" y="3312368"/>
                  </a:lnTo>
                  <a:lnTo>
                    <a:pt x="0" y="3312368"/>
                  </a:lnTo>
                  <a:lnTo>
                    <a:pt x="0" y="2740563"/>
                  </a:lnTo>
                  <a:lnTo>
                    <a:pt x="0" y="2016224"/>
                  </a:lnTo>
                  <a:lnTo>
                    <a:pt x="0" y="571805"/>
                  </a:lnTo>
                  <a:cubicBezTo>
                    <a:pt x="0" y="256006"/>
                    <a:pt x="256006" y="0"/>
                    <a:pt x="571805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331640" y="1791485"/>
              <a:ext cx="2448272" cy="298699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38100" dist="508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050390" y="2420888"/>
            <a:ext cx="1512168" cy="0"/>
          </a:xfrm>
          <a:prstGeom prst="line">
            <a:avLst/>
          </a:prstGeom>
          <a:ln w="19050">
            <a:solidFill>
              <a:srgbClr val="2BA6F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906374" y="1988840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BA6F9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rgbClr val="2BA6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6373" y="3672548"/>
            <a:ext cx="18722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040" y="2566154"/>
            <a:ext cx="1519517" cy="109270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0519" r="105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2190764" y="1844824"/>
            <a:ext cx="58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BA6F9"/>
                </a:solidFill>
                <a:latin typeface="MS Mincho" pitchFamily="49" charset="-128"/>
                <a:ea typeface="MS Mincho" pitchFamily="49" charset="-128"/>
              </a:rPr>
              <a:t>0</a:t>
            </a:r>
            <a:r>
              <a:rPr lang="en-US" altLang="zh-CN" sz="3200" b="1" dirty="0" smtClean="0">
                <a:solidFill>
                  <a:srgbClr val="2BA6F9"/>
                </a:solidFill>
                <a:latin typeface="MS Mincho" pitchFamily="49" charset="-128"/>
                <a:ea typeface="MS Mincho" pitchFamily="49" charset="-128"/>
              </a:rPr>
              <a:t>1</a:t>
            </a:r>
            <a:endParaRPr lang="zh-CN" altLang="en-US" sz="3200" b="1" dirty="0">
              <a:solidFill>
                <a:srgbClr val="2BA6F9"/>
              </a:solidFill>
              <a:latin typeface="MS Mincho" pitchFamily="49" charset="-128"/>
              <a:ea typeface="MS Mincho" pitchFamily="49" charset="-128"/>
            </a:endParaRPr>
          </a:p>
        </p:txBody>
      </p:sp>
      <p:sp>
        <p:nvSpPr>
          <p:cNvPr id="36" name="矩形 18"/>
          <p:cNvSpPr/>
          <p:nvPr/>
        </p:nvSpPr>
        <p:spPr>
          <a:xfrm>
            <a:off x="3282638" y="1663748"/>
            <a:ext cx="2319415" cy="3312368"/>
          </a:xfrm>
          <a:custGeom>
            <a:avLst/>
            <a:gdLst/>
            <a:ahLst/>
            <a:cxnLst/>
            <a:rect l="l" t="t" r="r" b="b"/>
            <a:pathLst>
              <a:path w="2736304" h="3312368">
                <a:moveTo>
                  <a:pt x="571805" y="0"/>
                </a:moveTo>
                <a:lnTo>
                  <a:pt x="1008112" y="0"/>
                </a:lnTo>
                <a:lnTo>
                  <a:pt x="2164499" y="0"/>
                </a:lnTo>
                <a:lnTo>
                  <a:pt x="2736304" y="0"/>
                </a:lnTo>
                <a:lnTo>
                  <a:pt x="2736304" y="571805"/>
                </a:lnTo>
                <a:lnTo>
                  <a:pt x="2736304" y="1296144"/>
                </a:lnTo>
                <a:lnTo>
                  <a:pt x="2736304" y="2740563"/>
                </a:lnTo>
                <a:cubicBezTo>
                  <a:pt x="2736304" y="3056362"/>
                  <a:pt x="2480298" y="3312368"/>
                  <a:pt x="2164499" y="3312368"/>
                </a:cubicBezTo>
                <a:lnTo>
                  <a:pt x="1728192" y="3312368"/>
                </a:lnTo>
                <a:lnTo>
                  <a:pt x="571805" y="3312368"/>
                </a:lnTo>
                <a:lnTo>
                  <a:pt x="0" y="3312368"/>
                </a:lnTo>
                <a:lnTo>
                  <a:pt x="0" y="2740563"/>
                </a:lnTo>
                <a:lnTo>
                  <a:pt x="0" y="2016224"/>
                </a:lnTo>
                <a:lnTo>
                  <a:pt x="0" y="571805"/>
                </a:lnTo>
                <a:cubicBezTo>
                  <a:pt x="0" y="256006"/>
                  <a:pt x="256006" y="0"/>
                  <a:pt x="571805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60A929"/>
              </a:gs>
              <a:gs pos="100000">
                <a:srgbClr val="B8EB15"/>
              </a:gs>
            </a:gsLst>
            <a:lin ang="10800000" scaled="1"/>
            <a:tileRect/>
          </a:gradFill>
          <a:ln>
            <a:solidFill>
              <a:srgbClr val="60A929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3404712" y="1826433"/>
            <a:ext cx="2075266" cy="298699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381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3620737" y="2420888"/>
            <a:ext cx="1512168" cy="0"/>
          </a:xfrm>
          <a:prstGeom prst="line">
            <a:avLst/>
          </a:prstGeom>
          <a:ln w="190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476721" y="1988840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76720" y="3672548"/>
            <a:ext cx="18722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13387" y="2566154"/>
            <a:ext cx="1519517" cy="109270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4761111" y="1844824"/>
            <a:ext cx="58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3">
                    <a:lumMod val="75000"/>
                  </a:schemeClr>
                </a:solidFill>
                <a:latin typeface="MS Mincho" pitchFamily="49" charset="-128"/>
                <a:ea typeface="MS Mincho" pitchFamily="49" charset="-128"/>
              </a:rPr>
              <a:t>0</a:t>
            </a:r>
            <a:r>
              <a:rPr lang="en-US" altLang="zh-CN" sz="3200" b="1" dirty="0">
                <a:solidFill>
                  <a:schemeClr val="accent3">
                    <a:lumMod val="75000"/>
                  </a:schemeClr>
                </a:solidFill>
                <a:latin typeface="MS Mincho" pitchFamily="49" charset="-128"/>
                <a:ea typeface="MS Mincho" pitchFamily="49" charset="-128"/>
              </a:rPr>
              <a:t>2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  <a:latin typeface="MS Mincho" pitchFamily="49" charset="-128"/>
              <a:ea typeface="MS Mincho" pitchFamily="49" charset="-128"/>
            </a:endParaRPr>
          </a:p>
        </p:txBody>
      </p:sp>
      <p:sp>
        <p:nvSpPr>
          <p:cNvPr id="44" name="矩形 18"/>
          <p:cNvSpPr/>
          <p:nvPr/>
        </p:nvSpPr>
        <p:spPr>
          <a:xfrm>
            <a:off x="5852985" y="1663748"/>
            <a:ext cx="2319415" cy="3312368"/>
          </a:xfrm>
          <a:custGeom>
            <a:avLst/>
            <a:gdLst/>
            <a:ahLst/>
            <a:cxnLst/>
            <a:rect l="l" t="t" r="r" b="b"/>
            <a:pathLst>
              <a:path w="2736304" h="3312368">
                <a:moveTo>
                  <a:pt x="571805" y="0"/>
                </a:moveTo>
                <a:lnTo>
                  <a:pt x="1008112" y="0"/>
                </a:lnTo>
                <a:lnTo>
                  <a:pt x="2164499" y="0"/>
                </a:lnTo>
                <a:lnTo>
                  <a:pt x="2736304" y="0"/>
                </a:lnTo>
                <a:lnTo>
                  <a:pt x="2736304" y="571805"/>
                </a:lnTo>
                <a:lnTo>
                  <a:pt x="2736304" y="1296144"/>
                </a:lnTo>
                <a:lnTo>
                  <a:pt x="2736304" y="2740563"/>
                </a:lnTo>
                <a:cubicBezTo>
                  <a:pt x="2736304" y="3056362"/>
                  <a:pt x="2480298" y="3312368"/>
                  <a:pt x="2164499" y="3312368"/>
                </a:cubicBezTo>
                <a:lnTo>
                  <a:pt x="1728192" y="3312368"/>
                </a:lnTo>
                <a:lnTo>
                  <a:pt x="571805" y="3312368"/>
                </a:lnTo>
                <a:lnTo>
                  <a:pt x="0" y="3312368"/>
                </a:lnTo>
                <a:lnTo>
                  <a:pt x="0" y="2740563"/>
                </a:lnTo>
                <a:lnTo>
                  <a:pt x="0" y="2016224"/>
                </a:lnTo>
                <a:lnTo>
                  <a:pt x="0" y="571805"/>
                </a:lnTo>
                <a:cubicBezTo>
                  <a:pt x="0" y="256006"/>
                  <a:pt x="256006" y="0"/>
                  <a:pt x="571805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E59609"/>
              </a:gs>
              <a:gs pos="100000">
                <a:srgbClr val="FFFF00"/>
              </a:gs>
            </a:gsLst>
            <a:lin ang="10800000" scaled="1"/>
            <a:tileRect/>
          </a:gradFill>
          <a:ln>
            <a:solidFill>
              <a:srgbClr val="E59609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5975059" y="1826433"/>
            <a:ext cx="2075266" cy="298699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381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>
            <a:off x="6191084" y="2420888"/>
            <a:ext cx="1512168" cy="0"/>
          </a:xfrm>
          <a:prstGeom prst="line">
            <a:avLst/>
          </a:prstGeom>
          <a:ln w="19050">
            <a:solidFill>
              <a:srgbClr val="BC8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047068" y="1988840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BC8F0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rgbClr val="BC8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47067" y="3672548"/>
            <a:ext cx="18722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83734" y="2566154"/>
            <a:ext cx="1519517" cy="109270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9256" t="7247" r="19256" b="7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7331458" y="1844824"/>
            <a:ext cx="587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BC8F00"/>
                </a:solidFill>
                <a:latin typeface="MS Mincho" pitchFamily="49" charset="-128"/>
                <a:ea typeface="MS Mincho" pitchFamily="49" charset="-128"/>
              </a:rPr>
              <a:t>0</a:t>
            </a:r>
            <a:r>
              <a:rPr lang="en-US" altLang="zh-CN" sz="3200" b="1" dirty="0">
                <a:solidFill>
                  <a:srgbClr val="BC8F00"/>
                </a:solidFill>
                <a:latin typeface="MS Mincho" pitchFamily="49" charset="-128"/>
                <a:ea typeface="MS Mincho" pitchFamily="49" charset="-128"/>
              </a:rPr>
              <a:t>3</a:t>
            </a:r>
            <a:endParaRPr lang="zh-CN" altLang="en-US" sz="3200" b="1" dirty="0">
              <a:solidFill>
                <a:srgbClr val="BC8F00"/>
              </a:solidFill>
              <a:latin typeface="MS Mincho" pitchFamily="49" charset="-128"/>
              <a:ea typeface="MS Mincho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5317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3470143" y="1124743"/>
            <a:ext cx="2084901" cy="2084907"/>
            <a:chOff x="3131841" y="1557663"/>
            <a:chExt cx="1540556" cy="1540560"/>
          </a:xfrm>
        </p:grpSpPr>
        <p:sp>
          <p:nvSpPr>
            <p:cNvPr id="5" name="椭圆 4"/>
            <p:cNvSpPr/>
            <p:nvPr/>
          </p:nvSpPr>
          <p:spPr bwMode="auto">
            <a:xfrm rot="1267204">
              <a:off x="3131841" y="1557663"/>
              <a:ext cx="1540556" cy="1540560"/>
            </a:xfrm>
            <a:prstGeom prst="ellipse">
              <a:avLst/>
            </a:pr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92D050"/>
              </a:solidFill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 bwMode="auto">
            <a:xfrm rot="2140418">
              <a:off x="3303255" y="1624799"/>
              <a:ext cx="1269193" cy="11637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87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258555" y="1687082"/>
              <a:ext cx="1292905" cy="12929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燕尾形 31"/>
          <p:cNvSpPr/>
          <p:nvPr/>
        </p:nvSpPr>
        <p:spPr>
          <a:xfrm>
            <a:off x="1619672" y="1700808"/>
            <a:ext cx="216024" cy="302269"/>
          </a:xfrm>
          <a:prstGeom prst="chevron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6000">
                <a:schemeClr val="bg1">
                  <a:alpha val="87000"/>
                </a:schemeClr>
              </a:gs>
              <a:gs pos="3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384074" y="2831499"/>
            <a:ext cx="2473262" cy="2561294"/>
            <a:chOff x="1384074" y="2831499"/>
            <a:chExt cx="2473262" cy="2561294"/>
          </a:xfrm>
        </p:grpSpPr>
        <p:grpSp>
          <p:nvGrpSpPr>
            <p:cNvPr id="8" name="组合 7"/>
            <p:cNvGrpSpPr/>
            <p:nvPr/>
          </p:nvGrpSpPr>
          <p:grpSpPr>
            <a:xfrm>
              <a:off x="1384074" y="4077072"/>
              <a:ext cx="1315718" cy="1315721"/>
              <a:chOff x="1115616" y="2240876"/>
              <a:chExt cx="1209482" cy="1209485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115616" y="2240876"/>
                <a:ext cx="1209482" cy="1209485"/>
                <a:chOff x="7046395" y="2170927"/>
                <a:chExt cx="1209482" cy="1209485"/>
              </a:xfrm>
            </p:grpSpPr>
            <p:sp>
              <p:nvSpPr>
                <p:cNvPr id="11" name="椭圆 10"/>
                <p:cNvSpPr/>
                <p:nvPr/>
              </p:nvSpPr>
              <p:spPr bwMode="auto">
                <a:xfrm rot="1267204">
                  <a:off x="7046395" y="2170927"/>
                  <a:ext cx="1209482" cy="1209485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E59609"/>
                    </a:gs>
                    <a:gs pos="100000">
                      <a:srgbClr val="FFFF00"/>
                    </a:gs>
                  </a:gsLst>
                  <a:lin ang="10800000" scaled="1"/>
                  <a:tileRect/>
                </a:gradFill>
                <a:ln>
                  <a:solidFill>
                    <a:srgbClr val="E59609"/>
                  </a:solidFill>
                </a:ln>
                <a:effectLst>
                  <a:reflection blurRad="6350" stA="52000" endA="300" endPos="35000" dir="5400000" sy="-100000" algn="bl" rotWithShape="0"/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14100000"/>
                  </a:lightRig>
                </a:scene3d>
                <a:sp3d prstMaterial="softEdge">
                  <a:bevelT w="1270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 bwMode="auto">
                <a:xfrm rot="2140418">
                  <a:off x="7162565" y="2223636"/>
                  <a:ext cx="996436" cy="9136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87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" name="椭圆 9"/>
              <p:cNvSpPr/>
              <p:nvPr/>
            </p:nvSpPr>
            <p:spPr>
              <a:xfrm>
                <a:off x="1269625" y="2397008"/>
                <a:ext cx="905829" cy="9058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箭头连接符 21"/>
            <p:cNvCxnSpPr/>
            <p:nvPr/>
          </p:nvCxnSpPr>
          <p:spPr>
            <a:xfrm flipH="1">
              <a:off x="2339752" y="2852936"/>
              <a:ext cx="1517584" cy="1393982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/>
          </p:nvGrpSpPr>
          <p:grpSpPr>
            <a:xfrm>
              <a:off x="3721863" y="2831499"/>
              <a:ext cx="112323" cy="112323"/>
              <a:chOff x="7046395" y="2170927"/>
              <a:chExt cx="1209482" cy="1209485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30" name="椭圆 29"/>
              <p:cNvSpPr/>
              <p:nvPr/>
            </p:nvSpPr>
            <p:spPr bwMode="auto">
              <a:xfrm rot="1267204">
                <a:off x="7046395" y="2170927"/>
                <a:ext cx="1209482" cy="1209485"/>
              </a:xfrm>
              <a:prstGeom prst="ellipse">
                <a:avLst/>
              </a:prstGeom>
              <a:gradFill flip="none" rotWithShape="1">
                <a:gsLst>
                  <a:gs pos="2000">
                    <a:srgbClr val="E59609"/>
                  </a:gs>
                  <a:gs pos="100000">
                    <a:srgbClr val="FFFF00"/>
                  </a:gs>
                </a:gsLst>
                <a:lin ang="10800000" scaled="1"/>
                <a:tileRect/>
              </a:gradFill>
              <a:ln>
                <a:solidFill>
                  <a:srgbClr val="E59609"/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 bwMode="auto">
              <a:xfrm rot="2140418">
                <a:off x="7162565" y="2223636"/>
                <a:ext cx="996436" cy="9136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3" name="燕尾形 32"/>
            <p:cNvSpPr/>
            <p:nvPr/>
          </p:nvSpPr>
          <p:spPr>
            <a:xfrm rot="8639199">
              <a:off x="2915816" y="3457476"/>
              <a:ext cx="220908" cy="253268"/>
            </a:xfrm>
            <a:prstGeom prst="chevron">
              <a:avLst/>
            </a:pr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燕尾形 33"/>
            <p:cNvSpPr/>
            <p:nvPr/>
          </p:nvSpPr>
          <p:spPr>
            <a:xfrm rot="8176148">
              <a:off x="3051816" y="3333810"/>
              <a:ext cx="220908" cy="253268"/>
            </a:xfrm>
            <a:prstGeom prst="chevron">
              <a:avLst/>
            </a:pr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燕尾形 34"/>
            <p:cNvSpPr/>
            <p:nvPr/>
          </p:nvSpPr>
          <p:spPr>
            <a:xfrm rot="8278615">
              <a:off x="3174036" y="3212976"/>
              <a:ext cx="220908" cy="253268"/>
            </a:xfrm>
            <a:prstGeom prst="chevron">
              <a:avLst/>
            </a:pr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879019" y="3073082"/>
            <a:ext cx="1315718" cy="2324393"/>
            <a:chOff x="3879019" y="3073082"/>
            <a:chExt cx="1315718" cy="2324393"/>
          </a:xfrm>
        </p:grpSpPr>
        <p:grpSp>
          <p:nvGrpSpPr>
            <p:cNvPr id="17" name="组合 16"/>
            <p:cNvGrpSpPr/>
            <p:nvPr/>
          </p:nvGrpSpPr>
          <p:grpSpPr>
            <a:xfrm>
              <a:off x="3879019" y="4081754"/>
              <a:ext cx="1315718" cy="1315721"/>
              <a:chOff x="4683572" y="1140010"/>
              <a:chExt cx="1540556" cy="1540560"/>
            </a:xfrm>
          </p:grpSpPr>
          <p:sp>
            <p:nvSpPr>
              <p:cNvPr id="18" name="椭圆 17"/>
              <p:cNvSpPr/>
              <p:nvPr/>
            </p:nvSpPr>
            <p:spPr bwMode="auto">
              <a:xfrm rot="1267204">
                <a:off x="4683572" y="1140010"/>
                <a:ext cx="1540556" cy="1540560"/>
              </a:xfrm>
              <a:prstGeom prst="ellipse">
                <a:avLst/>
              </a:prstGeom>
              <a:gradFill flip="none" rotWithShape="1">
                <a:gsLst>
                  <a:gs pos="2000">
                    <a:srgbClr val="0070C0"/>
                  </a:gs>
                  <a:gs pos="100000">
                    <a:srgbClr val="00B0F0"/>
                  </a:gs>
                </a:gsLst>
                <a:lin ang="10800000" scaled="1"/>
                <a:tileRect/>
              </a:gradFill>
              <a:ln>
                <a:solidFill>
                  <a:srgbClr val="0070C0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 rot="2140418">
                <a:off x="4878433" y="1207147"/>
                <a:ext cx="1269193" cy="11637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879738" y="1338880"/>
                <a:ext cx="1153784" cy="1153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4" name="直接箭头连接符 23"/>
            <p:cNvCxnSpPr/>
            <p:nvPr/>
          </p:nvCxnSpPr>
          <p:spPr>
            <a:xfrm>
              <a:off x="4512592" y="3143626"/>
              <a:ext cx="0" cy="1005454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/>
            <p:cNvGrpSpPr/>
            <p:nvPr/>
          </p:nvGrpSpPr>
          <p:grpSpPr>
            <a:xfrm>
              <a:off x="4448629" y="3073082"/>
              <a:ext cx="112323" cy="112323"/>
              <a:chOff x="7046395" y="2170927"/>
              <a:chExt cx="1209482" cy="1209485"/>
            </a:xfrm>
          </p:grpSpPr>
          <p:sp>
            <p:nvSpPr>
              <p:cNvPr id="37" name="椭圆 36"/>
              <p:cNvSpPr/>
              <p:nvPr/>
            </p:nvSpPr>
            <p:spPr bwMode="auto">
              <a:xfrm rot="1267204">
                <a:off x="7046395" y="2170927"/>
                <a:ext cx="1209482" cy="1209485"/>
              </a:xfrm>
              <a:prstGeom prst="ellipse">
                <a:avLst/>
              </a:prstGeom>
              <a:gradFill flip="none" rotWithShape="1">
                <a:gsLst>
                  <a:gs pos="2000">
                    <a:srgbClr val="0070C0"/>
                  </a:gs>
                  <a:gs pos="100000">
                    <a:srgbClr val="00B0F0"/>
                  </a:gs>
                </a:gsLst>
                <a:lin ang="10800000" scaled="1"/>
                <a:tileRect/>
              </a:gradFill>
              <a:ln>
                <a:solidFill>
                  <a:srgbClr val="0070C0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 bwMode="auto">
              <a:xfrm rot="2140418">
                <a:off x="7162565" y="2223636"/>
                <a:ext cx="996436" cy="913653"/>
              </a:xfrm>
              <a:prstGeom prst="ellipse">
                <a:avLst/>
              </a:prstGeom>
              <a:gradFill flip="none" rotWithShape="1">
                <a:gsLst>
                  <a:gs pos="2000">
                    <a:srgbClr val="0070C0"/>
                  </a:gs>
                  <a:gs pos="100000">
                    <a:srgbClr val="00B0F0"/>
                  </a:gs>
                </a:gsLst>
                <a:lin ang="10800000" scaled="1"/>
                <a:tileRect/>
              </a:gradFill>
              <a:ln>
                <a:solidFill>
                  <a:srgbClr val="0070C0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燕尾形 43"/>
            <p:cNvSpPr/>
            <p:nvPr/>
          </p:nvSpPr>
          <p:spPr>
            <a:xfrm rot="5925911">
              <a:off x="4405973" y="3674894"/>
              <a:ext cx="214645" cy="246088"/>
            </a:xfrm>
            <a:prstGeom prst="chevron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燕尾形 44"/>
            <p:cNvSpPr/>
            <p:nvPr/>
          </p:nvSpPr>
          <p:spPr>
            <a:xfrm rot="5462860">
              <a:off x="4402040" y="3482502"/>
              <a:ext cx="214645" cy="246088"/>
            </a:xfrm>
            <a:prstGeom prst="chevron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燕尾形 45"/>
            <p:cNvSpPr/>
            <p:nvPr/>
          </p:nvSpPr>
          <p:spPr>
            <a:xfrm rot="5565327">
              <a:off x="4402346" y="3292357"/>
              <a:ext cx="214645" cy="246088"/>
            </a:xfrm>
            <a:prstGeom prst="chevron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149777" y="2829786"/>
            <a:ext cx="2446559" cy="2563007"/>
            <a:chOff x="5149777" y="2829786"/>
            <a:chExt cx="2446559" cy="2563007"/>
          </a:xfrm>
        </p:grpSpPr>
        <p:grpSp>
          <p:nvGrpSpPr>
            <p:cNvPr id="13" name="组合 12"/>
            <p:cNvGrpSpPr/>
            <p:nvPr/>
          </p:nvGrpSpPr>
          <p:grpSpPr>
            <a:xfrm>
              <a:off x="6280618" y="4077072"/>
              <a:ext cx="1315718" cy="1315721"/>
              <a:chOff x="6622059" y="1134528"/>
              <a:chExt cx="1540556" cy="1540560"/>
            </a:xfrm>
          </p:grpSpPr>
          <p:sp>
            <p:nvSpPr>
              <p:cNvPr id="14" name="椭圆 13"/>
              <p:cNvSpPr/>
              <p:nvPr/>
            </p:nvSpPr>
            <p:spPr bwMode="auto">
              <a:xfrm rot="1267204">
                <a:off x="6622059" y="1134528"/>
                <a:ext cx="1540556" cy="1540560"/>
              </a:xfrm>
              <a:prstGeom prst="ellipse">
                <a:avLst/>
              </a:prstGeom>
              <a:gradFill flip="none" rotWithShape="1">
                <a:gsLst>
                  <a:gs pos="2000">
                    <a:srgbClr val="C63D18"/>
                  </a:gs>
                  <a:gs pos="100000">
                    <a:srgbClr val="FDA403"/>
                  </a:gs>
                </a:gsLst>
                <a:lin ang="10800000" scaled="1"/>
                <a:tileRect/>
              </a:gradFill>
              <a:ln>
                <a:solidFill>
                  <a:srgbClr val="E59609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 bwMode="auto">
              <a:xfrm rot="2140418">
                <a:off x="6816920" y="1201665"/>
                <a:ext cx="1269193" cy="11637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818225" y="1333398"/>
                <a:ext cx="1153784" cy="1153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6" name="直接箭头连接符 25"/>
            <p:cNvCxnSpPr/>
            <p:nvPr/>
          </p:nvCxnSpPr>
          <p:spPr>
            <a:xfrm>
              <a:off x="5171214" y="2899236"/>
              <a:ext cx="1398664" cy="1398664"/>
            </a:xfrm>
            <a:prstGeom prst="straightConnector1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5149777" y="2829786"/>
              <a:ext cx="112323" cy="112323"/>
              <a:chOff x="7046395" y="2170927"/>
              <a:chExt cx="1209482" cy="1209485"/>
            </a:xfrm>
          </p:grpSpPr>
          <p:sp>
            <p:nvSpPr>
              <p:cNvPr id="40" name="椭圆 39"/>
              <p:cNvSpPr/>
              <p:nvPr/>
            </p:nvSpPr>
            <p:spPr bwMode="auto">
              <a:xfrm rot="1267204">
                <a:off x="7046395" y="2170927"/>
                <a:ext cx="1209482" cy="1209485"/>
              </a:xfrm>
              <a:prstGeom prst="ellipse">
                <a:avLst/>
              </a:prstGeom>
              <a:gradFill flip="none" rotWithShape="1">
                <a:gsLst>
                  <a:gs pos="2000">
                    <a:srgbClr val="C63D18"/>
                  </a:gs>
                  <a:gs pos="100000">
                    <a:srgbClr val="FDA403"/>
                  </a:gs>
                </a:gsLst>
                <a:lin ang="10800000" scaled="1"/>
                <a:tileRect/>
              </a:gradFill>
              <a:ln>
                <a:solidFill>
                  <a:srgbClr val="E59609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 bwMode="auto">
              <a:xfrm rot="2140418">
                <a:off x="7162565" y="2223636"/>
                <a:ext cx="996436" cy="913653"/>
              </a:xfrm>
              <a:prstGeom prst="ellipse">
                <a:avLst/>
              </a:prstGeom>
              <a:gradFill flip="none" rotWithShape="1">
                <a:gsLst>
                  <a:gs pos="2000">
                    <a:srgbClr val="C63D18"/>
                  </a:gs>
                  <a:gs pos="100000">
                    <a:srgbClr val="FDA403"/>
                  </a:gs>
                </a:gsLst>
                <a:lin ang="10800000" scaled="1"/>
                <a:tileRect/>
              </a:gradFill>
              <a:ln>
                <a:solidFill>
                  <a:srgbClr val="E59609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燕尾形 47"/>
            <p:cNvSpPr/>
            <p:nvPr/>
          </p:nvSpPr>
          <p:spPr>
            <a:xfrm rot="3434984">
              <a:off x="5886286" y="3607793"/>
              <a:ext cx="220908" cy="253268"/>
            </a:xfrm>
            <a:prstGeom prst="chevron">
              <a:avLst/>
            </a:prstGeom>
            <a:gradFill flip="none" rotWithShape="1">
              <a:gsLst>
                <a:gs pos="2000">
                  <a:srgbClr val="C63D18"/>
                </a:gs>
                <a:gs pos="100000">
                  <a:srgbClr val="FDA403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燕尾形 48"/>
            <p:cNvSpPr/>
            <p:nvPr/>
          </p:nvSpPr>
          <p:spPr>
            <a:xfrm rot="2971933">
              <a:off x="5770562" y="3464974"/>
              <a:ext cx="220908" cy="253268"/>
            </a:xfrm>
            <a:prstGeom prst="chevron">
              <a:avLst/>
            </a:prstGeom>
            <a:gradFill flip="none" rotWithShape="1">
              <a:gsLst>
                <a:gs pos="2000">
                  <a:srgbClr val="C63D18"/>
                </a:gs>
                <a:gs pos="100000">
                  <a:srgbClr val="FDA403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燕尾形 49"/>
            <p:cNvSpPr/>
            <p:nvPr/>
          </p:nvSpPr>
          <p:spPr>
            <a:xfrm rot="3074400">
              <a:off x="5656880" y="3336075"/>
              <a:ext cx="220908" cy="253268"/>
            </a:xfrm>
            <a:prstGeom prst="chevron">
              <a:avLst/>
            </a:prstGeom>
            <a:gradFill flip="none" rotWithShape="1">
              <a:gsLst>
                <a:gs pos="2000">
                  <a:srgbClr val="C63D18"/>
                </a:gs>
                <a:gs pos="100000">
                  <a:srgbClr val="FDA403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3779912" y="1959223"/>
            <a:ext cx="1462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75479" y="4552633"/>
            <a:ext cx="896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071370" y="4552633"/>
            <a:ext cx="896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2BA6F9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90120" y="4533266"/>
            <a:ext cx="896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91218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94" name="Oval 163"/>
          <p:cNvSpPr>
            <a:spLocks noChangeArrowheads="1"/>
          </p:cNvSpPr>
          <p:nvPr/>
        </p:nvSpPr>
        <p:spPr bwMode="auto">
          <a:xfrm>
            <a:off x="650041" y="4931350"/>
            <a:ext cx="6195323" cy="1082492"/>
          </a:xfrm>
          <a:prstGeom prst="ellipse">
            <a:avLst/>
          </a:prstGeom>
          <a:solidFill>
            <a:srgbClr val="FFCC00">
              <a:alpha val="8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" name="Oval 164"/>
          <p:cNvSpPr>
            <a:spLocks noChangeArrowheads="1"/>
          </p:cNvSpPr>
          <p:nvPr/>
        </p:nvSpPr>
        <p:spPr bwMode="auto">
          <a:xfrm>
            <a:off x="754325" y="5042978"/>
            <a:ext cx="4225686" cy="823986"/>
          </a:xfrm>
          <a:prstGeom prst="ellipse">
            <a:avLst/>
          </a:prstGeom>
          <a:solidFill>
            <a:srgbClr val="FF9900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" name="Oval 165"/>
          <p:cNvSpPr>
            <a:spLocks noChangeArrowheads="1"/>
          </p:cNvSpPr>
          <p:nvPr/>
        </p:nvSpPr>
        <p:spPr bwMode="auto">
          <a:xfrm>
            <a:off x="1083332" y="5085572"/>
            <a:ext cx="2210517" cy="633046"/>
          </a:xfrm>
          <a:prstGeom prst="ellipse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ko-KR" altLang="en-US" dirty="0">
              <a:solidFill>
                <a:srgbClr val="FFFFFF"/>
              </a:solidFill>
              <a:latin typeface="Arial Black" pitchFamily="34" charset="0"/>
              <a:ea typeface="HY헤드라인M" pitchFamily="18" charset="-127"/>
            </a:endParaRPr>
          </a:p>
        </p:txBody>
      </p:sp>
      <p:sp>
        <p:nvSpPr>
          <p:cNvPr id="97" name="Rectangle 166"/>
          <p:cNvSpPr>
            <a:spLocks noChangeArrowheads="1"/>
          </p:cNvSpPr>
          <p:nvPr/>
        </p:nvSpPr>
        <p:spPr bwMode="auto">
          <a:xfrm>
            <a:off x="3433384" y="5232450"/>
            <a:ext cx="597996" cy="34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ko-KR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9" name="Picture 168" descr="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36" y="4980522"/>
            <a:ext cx="2483710" cy="77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" name="Oval 175"/>
          <p:cNvSpPr>
            <a:spLocks noChangeArrowheads="1"/>
          </p:cNvSpPr>
          <p:nvPr/>
        </p:nvSpPr>
        <p:spPr bwMode="auto">
          <a:xfrm rot="16200000">
            <a:off x="3827017" y="2826585"/>
            <a:ext cx="2019575" cy="565482"/>
          </a:xfrm>
          <a:prstGeom prst="ellipse">
            <a:avLst/>
          </a:prstGeom>
          <a:gradFill rotWithShape="0">
            <a:gsLst>
              <a:gs pos="0">
                <a:srgbClr val="84C468"/>
              </a:gs>
              <a:gs pos="50000">
                <a:srgbClr val="84C468">
                  <a:gamma/>
                  <a:shade val="46275"/>
                  <a:invGamma/>
                </a:srgbClr>
              </a:gs>
              <a:gs pos="100000">
                <a:srgbClr val="84C46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" name="Rectangle 176"/>
          <p:cNvSpPr>
            <a:spLocks noChangeArrowheads="1"/>
          </p:cNvSpPr>
          <p:nvPr/>
        </p:nvSpPr>
        <p:spPr bwMode="auto">
          <a:xfrm rot="16200000">
            <a:off x="4283808" y="2673831"/>
            <a:ext cx="1803665" cy="887144"/>
          </a:xfrm>
          <a:prstGeom prst="rect">
            <a:avLst/>
          </a:prstGeom>
          <a:gradFill rotWithShape="0">
            <a:gsLst>
              <a:gs pos="0">
                <a:srgbClr val="84C468"/>
              </a:gs>
              <a:gs pos="50000">
                <a:srgbClr val="84C468">
                  <a:gamma/>
                  <a:shade val="46275"/>
                  <a:invGamma/>
                </a:srgbClr>
              </a:gs>
              <a:gs pos="100000">
                <a:srgbClr val="84C46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" name="AutoShape 177"/>
          <p:cNvSpPr>
            <a:spLocks noChangeArrowheads="1"/>
          </p:cNvSpPr>
          <p:nvPr/>
        </p:nvSpPr>
        <p:spPr bwMode="auto">
          <a:xfrm rot="16200000">
            <a:off x="4923463" y="2545313"/>
            <a:ext cx="2308926" cy="1135368"/>
          </a:xfrm>
          <a:prstGeom prst="roundRect">
            <a:avLst>
              <a:gd name="adj" fmla="val 32051"/>
            </a:avLst>
          </a:prstGeom>
          <a:gradFill rotWithShape="0">
            <a:gsLst>
              <a:gs pos="0">
                <a:srgbClr val="84C468"/>
              </a:gs>
              <a:gs pos="50000">
                <a:srgbClr val="84C468">
                  <a:gamma/>
                  <a:shade val="46275"/>
                  <a:invGamma/>
                </a:srgbClr>
              </a:gs>
              <a:gs pos="100000">
                <a:srgbClr val="84C46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" name="Rectangle 178"/>
          <p:cNvSpPr>
            <a:spLocks noChangeArrowheads="1"/>
          </p:cNvSpPr>
          <p:nvPr/>
        </p:nvSpPr>
        <p:spPr bwMode="auto">
          <a:xfrm rot="16200000">
            <a:off x="5749653" y="2087788"/>
            <a:ext cx="2314801" cy="2056295"/>
          </a:xfrm>
          <a:prstGeom prst="rect">
            <a:avLst/>
          </a:prstGeom>
          <a:gradFill rotWithShape="0">
            <a:gsLst>
              <a:gs pos="0">
                <a:srgbClr val="84C468"/>
              </a:gs>
              <a:gs pos="50000">
                <a:srgbClr val="84C468">
                  <a:gamma/>
                  <a:shade val="46275"/>
                  <a:invGamma/>
                </a:srgbClr>
              </a:gs>
              <a:gs pos="100000">
                <a:srgbClr val="84C46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" name="Oval 179"/>
          <p:cNvSpPr>
            <a:spLocks noChangeArrowheads="1"/>
          </p:cNvSpPr>
          <p:nvPr/>
        </p:nvSpPr>
        <p:spPr bwMode="auto">
          <a:xfrm rot="16200000">
            <a:off x="6803504" y="2767099"/>
            <a:ext cx="2308926" cy="691797"/>
          </a:xfrm>
          <a:prstGeom prst="ellipse">
            <a:avLst/>
          </a:prstGeom>
          <a:gradFill rotWithShape="0">
            <a:gsLst>
              <a:gs pos="0">
                <a:srgbClr val="84C468"/>
              </a:gs>
              <a:gs pos="50000">
                <a:srgbClr val="84C468">
                  <a:gamma/>
                  <a:shade val="46275"/>
                  <a:invGamma/>
                </a:srgbClr>
              </a:gs>
              <a:gs pos="100000">
                <a:srgbClr val="84C468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7" name="Arc 180"/>
          <p:cNvSpPr>
            <a:spLocks/>
          </p:cNvSpPr>
          <p:nvPr/>
        </p:nvSpPr>
        <p:spPr bwMode="auto">
          <a:xfrm rot="16200000">
            <a:off x="7038509" y="2953636"/>
            <a:ext cx="2018107" cy="268787"/>
          </a:xfrm>
          <a:custGeom>
            <a:avLst/>
            <a:gdLst>
              <a:gd name="G0" fmla="+- 20119 0 0"/>
              <a:gd name="G1" fmla="+- 0 0 0"/>
              <a:gd name="G2" fmla="+- 21600 0 0"/>
              <a:gd name="T0" fmla="*/ 41445 w 41445"/>
              <a:gd name="T1" fmla="*/ 3431 h 21600"/>
              <a:gd name="T2" fmla="*/ 0 w 41445"/>
              <a:gd name="T3" fmla="*/ 7859 h 21600"/>
              <a:gd name="T4" fmla="*/ 20119 w 41445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45" h="21600" fill="none" extrusionOk="0">
                <a:moveTo>
                  <a:pt x="41444" y="3430"/>
                </a:moveTo>
                <a:cubicBezTo>
                  <a:pt x="39760" y="13901"/>
                  <a:pt x="30723" y="21599"/>
                  <a:pt x="20119" y="21600"/>
                </a:cubicBezTo>
                <a:cubicBezTo>
                  <a:pt x="11222" y="21600"/>
                  <a:pt x="3236" y="16145"/>
                  <a:pt x="-1" y="7859"/>
                </a:cubicBezTo>
              </a:path>
              <a:path w="41445" h="21600" stroke="0" extrusionOk="0">
                <a:moveTo>
                  <a:pt x="41444" y="3430"/>
                </a:moveTo>
                <a:cubicBezTo>
                  <a:pt x="39760" y="13901"/>
                  <a:pt x="30723" y="21599"/>
                  <a:pt x="20119" y="21600"/>
                </a:cubicBezTo>
                <a:cubicBezTo>
                  <a:pt x="11222" y="21600"/>
                  <a:pt x="3236" y="16145"/>
                  <a:pt x="-1" y="7859"/>
                </a:cubicBezTo>
                <a:lnTo>
                  <a:pt x="20119" y="0"/>
                </a:lnTo>
                <a:close/>
              </a:path>
            </a:pathLst>
          </a:custGeom>
          <a:noFill/>
          <a:ln w="381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" name="Oval 181"/>
          <p:cNvSpPr>
            <a:spLocks noChangeArrowheads="1"/>
          </p:cNvSpPr>
          <p:nvPr/>
        </p:nvSpPr>
        <p:spPr bwMode="auto">
          <a:xfrm>
            <a:off x="7632631" y="2033442"/>
            <a:ext cx="508199" cy="2128266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Freeform 182"/>
          <p:cNvSpPr>
            <a:spLocks/>
          </p:cNvSpPr>
          <p:nvPr/>
        </p:nvSpPr>
        <p:spPr bwMode="auto">
          <a:xfrm>
            <a:off x="5814279" y="2036380"/>
            <a:ext cx="2053357" cy="2115047"/>
          </a:xfrm>
          <a:custGeom>
            <a:avLst/>
            <a:gdLst>
              <a:gd name="T0" fmla="*/ 804 w 1398"/>
              <a:gd name="T1" fmla="*/ 0 h 1482"/>
              <a:gd name="T2" fmla="*/ 1398 w 1398"/>
              <a:gd name="T3" fmla="*/ 0 h 1482"/>
              <a:gd name="T4" fmla="*/ 1398 w 1398"/>
              <a:gd name="T5" fmla="*/ 1482 h 1482"/>
              <a:gd name="T6" fmla="*/ 0 w 1398"/>
              <a:gd name="T7" fmla="*/ 1482 h 1482"/>
              <a:gd name="T8" fmla="*/ 804 w 1398"/>
              <a:gd name="T9" fmla="*/ 0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8" h="1482">
                <a:moveTo>
                  <a:pt x="804" y="0"/>
                </a:moveTo>
                <a:lnTo>
                  <a:pt x="1398" y="0"/>
                </a:lnTo>
                <a:lnTo>
                  <a:pt x="1398" y="1482"/>
                </a:lnTo>
                <a:lnTo>
                  <a:pt x="0" y="1482"/>
                </a:lnTo>
                <a:lnTo>
                  <a:pt x="804" y="0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" name="Oval 183"/>
          <p:cNvSpPr>
            <a:spLocks noChangeArrowheads="1"/>
          </p:cNvSpPr>
          <p:nvPr/>
        </p:nvSpPr>
        <p:spPr bwMode="auto">
          <a:xfrm rot="1929565">
            <a:off x="6040472" y="1870408"/>
            <a:ext cx="715297" cy="2452866"/>
          </a:xfrm>
          <a:prstGeom prst="ellipse">
            <a:avLst/>
          </a:prstGeom>
          <a:solidFill>
            <a:srgbClr val="FF9933"/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" name="WordArt 184"/>
          <p:cNvSpPr>
            <a:spLocks noChangeArrowheads="1" noChangeShapeType="1" noTextEdit="1"/>
          </p:cNvSpPr>
          <p:nvPr/>
        </p:nvSpPr>
        <p:spPr bwMode="auto">
          <a:xfrm>
            <a:off x="6563680" y="3345942"/>
            <a:ext cx="1526421" cy="46854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7227"/>
              </a:avLst>
            </a:prstTxWarp>
          </a:bodyPr>
          <a:lstStyle/>
          <a:p>
            <a:pPr algn="ctr"/>
            <a:r>
              <a:rPr lang="zh-CN" altLang="en-US" sz="3200" kern="10" dirty="0" smtClean="0">
                <a:gradFill rotWithShape="1">
                  <a:gsLst>
                    <a:gs pos="0">
                      <a:srgbClr val="FF9933"/>
                    </a:gs>
                    <a:gs pos="100000">
                      <a:srgbClr val="FF9933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dist="28398" dir="12393903" algn="ctr" rotWithShape="0">
                    <a:srgbClr val="000000">
                      <a:alpha val="2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3200" kern="10" dirty="0">
              <a:gradFill rotWithShape="1">
                <a:gsLst>
                  <a:gs pos="0">
                    <a:srgbClr val="FF9933"/>
                  </a:gs>
                  <a:gs pos="100000">
                    <a:srgbClr val="FF9933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effectLst>
                <a:outerShdw dist="28398" dir="12393903" algn="ctr" rotWithShape="0">
                  <a:srgbClr val="000000">
                    <a:alpha val="2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Line 185"/>
          <p:cNvSpPr>
            <a:spLocks noChangeShapeType="1"/>
          </p:cNvSpPr>
          <p:nvPr/>
        </p:nvSpPr>
        <p:spPr bwMode="auto">
          <a:xfrm>
            <a:off x="6058097" y="4048612"/>
            <a:ext cx="1916761" cy="0"/>
          </a:xfrm>
          <a:prstGeom prst="line">
            <a:avLst/>
          </a:prstGeom>
          <a:noFill/>
          <a:ln w="19050">
            <a:solidFill>
              <a:srgbClr val="FFFFFF">
                <a:alpha val="3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" name="Oval 186"/>
          <p:cNvSpPr>
            <a:spLocks noChangeArrowheads="1"/>
          </p:cNvSpPr>
          <p:nvPr/>
        </p:nvSpPr>
        <p:spPr bwMode="auto">
          <a:xfrm rot="5400000">
            <a:off x="6923209" y="855480"/>
            <a:ext cx="63158" cy="237208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" name="Oval 187"/>
          <p:cNvSpPr>
            <a:spLocks noChangeArrowheads="1"/>
          </p:cNvSpPr>
          <p:nvPr/>
        </p:nvSpPr>
        <p:spPr bwMode="auto">
          <a:xfrm rot="5400000">
            <a:off x="5323706" y="1910065"/>
            <a:ext cx="92534" cy="797549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" name="Oval 188"/>
          <p:cNvSpPr>
            <a:spLocks noChangeArrowheads="1"/>
          </p:cNvSpPr>
          <p:nvPr/>
        </p:nvSpPr>
        <p:spPr bwMode="auto">
          <a:xfrm rot="5400000">
            <a:off x="7140589" y="940669"/>
            <a:ext cx="63158" cy="237208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" name="AutoShape 189"/>
          <p:cNvSpPr>
            <a:spLocks noChangeArrowheads="1"/>
          </p:cNvSpPr>
          <p:nvPr/>
        </p:nvSpPr>
        <p:spPr bwMode="auto">
          <a:xfrm rot="123218" flipH="1">
            <a:off x="2719088" y="3006459"/>
            <a:ext cx="5312585" cy="3356168"/>
          </a:xfrm>
          <a:custGeom>
            <a:avLst/>
            <a:gdLst>
              <a:gd name="G0" fmla="+- -2062549 0 0"/>
              <a:gd name="G1" fmla="+- -7079789 0 0"/>
              <a:gd name="G2" fmla="+- -2062549 0 -7079789"/>
              <a:gd name="G3" fmla="+- 10800 0 0"/>
              <a:gd name="G4" fmla="+- 0 0 -206254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6786 0 0"/>
              <a:gd name="G9" fmla="+- 0 0 -7079789"/>
              <a:gd name="G10" fmla="+- 6786 0 2700"/>
              <a:gd name="G11" fmla="cos G10 -2062549"/>
              <a:gd name="G12" fmla="sin G10 -2062549"/>
              <a:gd name="G13" fmla="cos 13500 -2062549"/>
              <a:gd name="G14" fmla="sin 13500 -2062549"/>
              <a:gd name="G15" fmla="+- G11 10800 0"/>
              <a:gd name="G16" fmla="+- G12 10800 0"/>
              <a:gd name="G17" fmla="+- G13 10800 0"/>
              <a:gd name="G18" fmla="+- G14 10800 0"/>
              <a:gd name="G19" fmla="*/ 6786 1 2"/>
              <a:gd name="G20" fmla="+- G19 5400 0"/>
              <a:gd name="G21" fmla="cos G20 -2062549"/>
              <a:gd name="G22" fmla="sin G20 -2062549"/>
              <a:gd name="G23" fmla="+- G21 10800 0"/>
              <a:gd name="G24" fmla="+- G12 G23 G22"/>
              <a:gd name="G25" fmla="+- G22 G23 G11"/>
              <a:gd name="G26" fmla="cos 10800 -2062549"/>
              <a:gd name="G27" fmla="sin 10800 -2062549"/>
              <a:gd name="G28" fmla="cos 6786 -2062549"/>
              <a:gd name="G29" fmla="sin 6786 -206254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079789"/>
              <a:gd name="G36" fmla="sin G34 -7079789"/>
              <a:gd name="G37" fmla="+/ -7079789 -206254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6786 G39"/>
              <a:gd name="G43" fmla="sin 678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4537 w 21600"/>
              <a:gd name="T5" fmla="*/ 667 h 21600"/>
              <a:gd name="T6" fmla="*/ 8078 w 21600"/>
              <a:gd name="T7" fmla="*/ 2438 h 21600"/>
              <a:gd name="T8" fmla="*/ 13148 w 21600"/>
              <a:gd name="T9" fmla="*/ 4433 h 21600"/>
              <a:gd name="T10" fmla="*/ 22314 w 21600"/>
              <a:gd name="T11" fmla="*/ 3751 h 21600"/>
              <a:gd name="T12" fmla="*/ 20756 w 21600"/>
              <a:gd name="T13" fmla="*/ 10224 h 21600"/>
              <a:gd name="T14" fmla="*/ 14284 w 21600"/>
              <a:gd name="T15" fmla="*/ 866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587" y="7257"/>
                </a:moveTo>
                <a:cubicBezTo>
                  <a:pt x="15354" y="5242"/>
                  <a:pt x="13162" y="4014"/>
                  <a:pt x="10800" y="4014"/>
                </a:cubicBezTo>
                <a:cubicBezTo>
                  <a:pt x="10086" y="4013"/>
                  <a:pt x="9377" y="4126"/>
                  <a:pt x="8699" y="4347"/>
                </a:cubicBezTo>
                <a:lnTo>
                  <a:pt x="7457" y="530"/>
                </a:lnTo>
                <a:cubicBezTo>
                  <a:pt x="8536" y="178"/>
                  <a:pt x="9664" y="-1"/>
                  <a:pt x="10800" y="0"/>
                </a:cubicBezTo>
                <a:cubicBezTo>
                  <a:pt x="14559" y="0"/>
                  <a:pt x="18048" y="1955"/>
                  <a:pt x="20011" y="5161"/>
                </a:cubicBezTo>
                <a:lnTo>
                  <a:pt x="22314" y="3751"/>
                </a:lnTo>
                <a:lnTo>
                  <a:pt x="20756" y="10224"/>
                </a:lnTo>
                <a:lnTo>
                  <a:pt x="14284" y="8666"/>
                </a:lnTo>
                <a:lnTo>
                  <a:pt x="16587" y="7257"/>
                </a:lnTo>
                <a:close/>
              </a:path>
            </a:pathLst>
          </a:custGeom>
          <a:solidFill>
            <a:srgbClr val="FF6600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" name="Arc 190"/>
          <p:cNvSpPr>
            <a:spLocks/>
          </p:cNvSpPr>
          <p:nvPr/>
        </p:nvSpPr>
        <p:spPr bwMode="auto">
          <a:xfrm rot="16200000">
            <a:off x="4039991" y="2973463"/>
            <a:ext cx="1603910" cy="255568"/>
          </a:xfrm>
          <a:custGeom>
            <a:avLst/>
            <a:gdLst>
              <a:gd name="G0" fmla="+- 21600 0 0"/>
              <a:gd name="G1" fmla="+- 21573 0 0"/>
              <a:gd name="G2" fmla="+- 21600 0 0"/>
              <a:gd name="T0" fmla="*/ 22680 w 43200"/>
              <a:gd name="T1" fmla="*/ 0 h 43173"/>
              <a:gd name="T2" fmla="*/ 5115 w 43200"/>
              <a:gd name="T3" fmla="*/ 7616 h 43173"/>
              <a:gd name="T4" fmla="*/ 21600 w 43200"/>
              <a:gd name="T5" fmla="*/ 21573 h 43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173" fill="none" extrusionOk="0">
                <a:moveTo>
                  <a:pt x="22679" y="0"/>
                </a:moveTo>
                <a:cubicBezTo>
                  <a:pt x="34175" y="575"/>
                  <a:pt x="43200" y="10063"/>
                  <a:pt x="43200" y="21573"/>
                </a:cubicBezTo>
                <a:cubicBezTo>
                  <a:pt x="43200" y="33502"/>
                  <a:pt x="33529" y="43173"/>
                  <a:pt x="21600" y="43173"/>
                </a:cubicBezTo>
                <a:cubicBezTo>
                  <a:pt x="9670" y="43173"/>
                  <a:pt x="0" y="33502"/>
                  <a:pt x="0" y="21573"/>
                </a:cubicBezTo>
                <a:cubicBezTo>
                  <a:pt x="-1" y="16462"/>
                  <a:pt x="1812" y="11516"/>
                  <a:pt x="5114" y="7615"/>
                </a:cubicBezTo>
              </a:path>
              <a:path w="43200" h="43173" stroke="0" extrusionOk="0">
                <a:moveTo>
                  <a:pt x="22679" y="0"/>
                </a:moveTo>
                <a:cubicBezTo>
                  <a:pt x="34175" y="575"/>
                  <a:pt x="43200" y="10063"/>
                  <a:pt x="43200" y="21573"/>
                </a:cubicBezTo>
                <a:cubicBezTo>
                  <a:pt x="43200" y="33502"/>
                  <a:pt x="33529" y="43173"/>
                  <a:pt x="21600" y="43173"/>
                </a:cubicBezTo>
                <a:cubicBezTo>
                  <a:pt x="9670" y="43173"/>
                  <a:pt x="0" y="33502"/>
                  <a:pt x="0" y="21573"/>
                </a:cubicBezTo>
                <a:cubicBezTo>
                  <a:pt x="-1" y="16462"/>
                  <a:pt x="1812" y="11516"/>
                  <a:pt x="5114" y="7615"/>
                </a:cubicBezTo>
                <a:lnTo>
                  <a:pt x="21600" y="21573"/>
                </a:lnTo>
                <a:close/>
              </a:path>
            </a:pathLst>
          </a:custGeom>
          <a:noFill/>
          <a:ln w="381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" name="Arc 191"/>
          <p:cNvSpPr>
            <a:spLocks/>
          </p:cNvSpPr>
          <p:nvPr/>
        </p:nvSpPr>
        <p:spPr bwMode="auto">
          <a:xfrm rot="16200000">
            <a:off x="4114898" y="2973463"/>
            <a:ext cx="1689100" cy="267318"/>
          </a:xfrm>
          <a:custGeom>
            <a:avLst/>
            <a:gdLst>
              <a:gd name="G0" fmla="+- 18270 0 0"/>
              <a:gd name="G1" fmla="+- 0 0 0"/>
              <a:gd name="G2" fmla="+- 21600 0 0"/>
              <a:gd name="T0" fmla="*/ 37342 w 37342"/>
              <a:gd name="T1" fmla="*/ 10140 h 21600"/>
              <a:gd name="T2" fmla="*/ 0 w 37342"/>
              <a:gd name="T3" fmla="*/ 11522 h 21600"/>
              <a:gd name="T4" fmla="*/ 18270 w 37342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342" h="21600" fill="none" extrusionOk="0">
                <a:moveTo>
                  <a:pt x="37341" y="10139"/>
                </a:moveTo>
                <a:cubicBezTo>
                  <a:pt x="33592" y="17192"/>
                  <a:pt x="26257" y="21599"/>
                  <a:pt x="18270" y="21600"/>
                </a:cubicBezTo>
                <a:cubicBezTo>
                  <a:pt x="10853" y="21600"/>
                  <a:pt x="3955" y="17795"/>
                  <a:pt x="-1" y="11522"/>
                </a:cubicBezTo>
              </a:path>
              <a:path w="37342" h="21600" stroke="0" extrusionOk="0">
                <a:moveTo>
                  <a:pt x="37341" y="10139"/>
                </a:moveTo>
                <a:cubicBezTo>
                  <a:pt x="33592" y="17192"/>
                  <a:pt x="26257" y="21599"/>
                  <a:pt x="18270" y="21600"/>
                </a:cubicBezTo>
                <a:cubicBezTo>
                  <a:pt x="10853" y="21600"/>
                  <a:pt x="3955" y="17795"/>
                  <a:pt x="-1" y="11522"/>
                </a:cubicBezTo>
                <a:lnTo>
                  <a:pt x="18270" y="0"/>
                </a:lnTo>
                <a:close/>
              </a:path>
            </a:pathLst>
          </a:custGeom>
          <a:noFill/>
          <a:ln w="38100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" name="WordArt 192"/>
          <p:cNvSpPr>
            <a:spLocks noChangeArrowheads="1" noChangeShapeType="1" noTextEdit="1"/>
          </p:cNvSpPr>
          <p:nvPr/>
        </p:nvSpPr>
        <p:spPr bwMode="auto">
          <a:xfrm rot="19933344">
            <a:off x="3128555" y="3519631"/>
            <a:ext cx="1587739" cy="42759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rgbClr val="FFFFFF">
                    <a:alpha val="48000"/>
                  </a:srgbClr>
                </a:solidFill>
                <a:latin typeface="Arial"/>
                <a:cs typeface="Arial"/>
              </a:rPr>
              <a:t>文本文本文本文本文本</a:t>
            </a:r>
            <a:endParaRPr lang="zh-CN" altLang="en-US" sz="3600" b="1" kern="10" dirty="0">
              <a:solidFill>
                <a:srgbClr val="FFFFFF">
                  <a:alpha val="48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120" name="Oval 193"/>
          <p:cNvSpPr>
            <a:spLocks noChangeArrowheads="1"/>
          </p:cNvSpPr>
          <p:nvPr/>
        </p:nvSpPr>
        <p:spPr bwMode="auto">
          <a:xfrm rot="5400000">
            <a:off x="6970945" y="2498312"/>
            <a:ext cx="124847" cy="2808311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" name="Oval 194"/>
          <p:cNvSpPr>
            <a:spLocks noChangeArrowheads="1"/>
          </p:cNvSpPr>
          <p:nvPr/>
        </p:nvSpPr>
        <p:spPr bwMode="auto">
          <a:xfrm rot="5400000">
            <a:off x="5215016" y="3487537"/>
            <a:ext cx="92534" cy="797549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" name="Oval 195"/>
          <p:cNvSpPr>
            <a:spLocks noChangeArrowheads="1"/>
          </p:cNvSpPr>
          <p:nvPr/>
        </p:nvSpPr>
        <p:spPr bwMode="auto">
          <a:xfrm rot="4866300">
            <a:off x="5679886" y="1987176"/>
            <a:ext cx="389227" cy="33194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" name="Arc 196"/>
          <p:cNvSpPr>
            <a:spLocks/>
          </p:cNvSpPr>
          <p:nvPr/>
        </p:nvSpPr>
        <p:spPr bwMode="auto">
          <a:xfrm rot="16200000">
            <a:off x="4662019" y="2966854"/>
            <a:ext cx="1702319" cy="293756"/>
          </a:xfrm>
          <a:custGeom>
            <a:avLst/>
            <a:gdLst>
              <a:gd name="G0" fmla="+- 21600 0 0"/>
              <a:gd name="G1" fmla="+- 21517 0 0"/>
              <a:gd name="G2" fmla="+- 21600 0 0"/>
              <a:gd name="T0" fmla="*/ 23495 w 43200"/>
              <a:gd name="T1" fmla="*/ 0 h 43117"/>
              <a:gd name="T2" fmla="*/ 6311 w 43200"/>
              <a:gd name="T3" fmla="*/ 6259 h 43117"/>
              <a:gd name="T4" fmla="*/ 21600 w 43200"/>
              <a:gd name="T5" fmla="*/ 21517 h 43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117" fill="none" extrusionOk="0">
                <a:moveTo>
                  <a:pt x="23494" y="0"/>
                </a:moveTo>
                <a:cubicBezTo>
                  <a:pt x="34646" y="982"/>
                  <a:pt x="43200" y="10322"/>
                  <a:pt x="43200" y="21517"/>
                </a:cubicBezTo>
                <a:cubicBezTo>
                  <a:pt x="43200" y="33446"/>
                  <a:pt x="33529" y="43117"/>
                  <a:pt x="21600" y="43117"/>
                </a:cubicBezTo>
                <a:cubicBezTo>
                  <a:pt x="9670" y="43117"/>
                  <a:pt x="0" y="33446"/>
                  <a:pt x="0" y="21517"/>
                </a:cubicBezTo>
                <a:cubicBezTo>
                  <a:pt x="-1" y="15795"/>
                  <a:pt x="2269" y="10308"/>
                  <a:pt x="6311" y="6259"/>
                </a:cubicBezTo>
              </a:path>
              <a:path w="43200" h="43117" stroke="0" extrusionOk="0">
                <a:moveTo>
                  <a:pt x="23494" y="0"/>
                </a:moveTo>
                <a:cubicBezTo>
                  <a:pt x="34646" y="982"/>
                  <a:pt x="43200" y="10322"/>
                  <a:pt x="43200" y="21517"/>
                </a:cubicBezTo>
                <a:cubicBezTo>
                  <a:pt x="43200" y="33446"/>
                  <a:pt x="33529" y="43117"/>
                  <a:pt x="21600" y="43117"/>
                </a:cubicBezTo>
                <a:cubicBezTo>
                  <a:pt x="9670" y="43117"/>
                  <a:pt x="0" y="33446"/>
                  <a:pt x="0" y="21517"/>
                </a:cubicBezTo>
                <a:cubicBezTo>
                  <a:pt x="-1" y="15795"/>
                  <a:pt x="2269" y="10308"/>
                  <a:pt x="6311" y="6259"/>
                </a:cubicBezTo>
                <a:lnTo>
                  <a:pt x="21600" y="21517"/>
                </a:lnTo>
                <a:close/>
              </a:path>
            </a:pathLst>
          </a:custGeom>
          <a:noFill/>
          <a:ln w="12700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" name="Oval 197"/>
          <p:cNvSpPr>
            <a:spLocks noChangeArrowheads="1"/>
          </p:cNvSpPr>
          <p:nvPr/>
        </p:nvSpPr>
        <p:spPr bwMode="auto">
          <a:xfrm rot="5400000">
            <a:off x="6796160" y="1446664"/>
            <a:ext cx="368664" cy="2185548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" name="Rectangle 166"/>
          <p:cNvSpPr>
            <a:spLocks noChangeArrowheads="1"/>
          </p:cNvSpPr>
          <p:nvPr/>
        </p:nvSpPr>
        <p:spPr bwMode="auto">
          <a:xfrm>
            <a:off x="1818341" y="5151807"/>
            <a:ext cx="597996" cy="34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ko-KR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Rectangle 166"/>
          <p:cNvSpPr>
            <a:spLocks noChangeArrowheads="1"/>
          </p:cNvSpPr>
          <p:nvPr/>
        </p:nvSpPr>
        <p:spPr bwMode="auto">
          <a:xfrm>
            <a:off x="5811775" y="5284114"/>
            <a:ext cx="597996" cy="34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ko-KR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27584" y="1958534"/>
            <a:ext cx="236859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898659" y="1619979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8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5" name="Rectangle 156"/>
          <p:cNvSpPr/>
          <p:nvPr/>
        </p:nvSpPr>
        <p:spPr>
          <a:xfrm flipH="1">
            <a:off x="1319560" y="5374809"/>
            <a:ext cx="1590938" cy="369332"/>
          </a:xfrm>
          <a:prstGeom prst="rect">
            <a:avLst/>
          </a:prstGeom>
          <a:solidFill>
            <a:srgbClr val="3B3B3B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rPr>
              <a:t>文本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57"/>
          <p:cNvSpPr/>
          <p:nvPr/>
        </p:nvSpPr>
        <p:spPr>
          <a:xfrm flipH="1">
            <a:off x="5721881" y="5374809"/>
            <a:ext cx="1590938" cy="369332"/>
          </a:xfrm>
          <a:prstGeom prst="rect">
            <a:avLst/>
          </a:prstGeom>
          <a:solidFill>
            <a:srgbClr val="3B3B3B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4739982" y="2457511"/>
            <a:ext cx="170177" cy="55666"/>
          </a:xfrm>
          <a:custGeom>
            <a:avLst/>
            <a:gdLst/>
            <a:ahLst/>
            <a:cxnLst>
              <a:cxn ang="0">
                <a:pos x="107" y="35"/>
              </a:cxn>
              <a:cxn ang="0">
                <a:pos x="73" y="0"/>
              </a:cxn>
              <a:cxn ang="0">
                <a:pos x="0" y="0"/>
              </a:cxn>
              <a:cxn ang="0">
                <a:pos x="29" y="35"/>
              </a:cxn>
              <a:cxn ang="0">
                <a:pos x="107" y="35"/>
              </a:cxn>
            </a:cxnLst>
            <a:rect l="0" t="0" r="r" b="b"/>
            <a:pathLst>
              <a:path w="107" h="35">
                <a:moveTo>
                  <a:pt x="107" y="35"/>
                </a:moveTo>
                <a:lnTo>
                  <a:pt x="73" y="0"/>
                </a:lnTo>
                <a:lnTo>
                  <a:pt x="0" y="0"/>
                </a:lnTo>
                <a:lnTo>
                  <a:pt x="29" y="35"/>
                </a:lnTo>
                <a:lnTo>
                  <a:pt x="107" y="35"/>
                </a:lnTo>
                <a:close/>
              </a:path>
            </a:pathLst>
          </a:custGeom>
          <a:solidFill>
            <a:srgbClr val="1A1A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1" name="Freeform 7"/>
          <p:cNvSpPr>
            <a:spLocks/>
          </p:cNvSpPr>
          <p:nvPr/>
        </p:nvSpPr>
        <p:spPr bwMode="auto">
          <a:xfrm>
            <a:off x="3779361" y="2457511"/>
            <a:ext cx="168586" cy="52485"/>
          </a:xfrm>
          <a:custGeom>
            <a:avLst/>
            <a:gdLst/>
            <a:ahLst/>
            <a:cxnLst>
              <a:cxn ang="0">
                <a:pos x="80" y="33"/>
              </a:cxn>
              <a:cxn ang="0">
                <a:pos x="106" y="0"/>
              </a:cxn>
              <a:cxn ang="0">
                <a:pos x="35" y="0"/>
              </a:cxn>
              <a:cxn ang="0">
                <a:pos x="0" y="33"/>
              </a:cxn>
              <a:cxn ang="0">
                <a:pos x="80" y="33"/>
              </a:cxn>
            </a:cxnLst>
            <a:rect l="0" t="0" r="r" b="b"/>
            <a:pathLst>
              <a:path w="106" h="33">
                <a:moveTo>
                  <a:pt x="80" y="33"/>
                </a:moveTo>
                <a:lnTo>
                  <a:pt x="106" y="0"/>
                </a:lnTo>
                <a:lnTo>
                  <a:pt x="35" y="0"/>
                </a:lnTo>
                <a:lnTo>
                  <a:pt x="0" y="33"/>
                </a:lnTo>
                <a:lnTo>
                  <a:pt x="80" y="33"/>
                </a:lnTo>
                <a:close/>
              </a:path>
            </a:pathLst>
          </a:custGeom>
          <a:solidFill>
            <a:srgbClr val="1A1A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2" name="Freeform 9"/>
          <p:cNvSpPr>
            <a:spLocks/>
          </p:cNvSpPr>
          <p:nvPr/>
        </p:nvSpPr>
        <p:spPr bwMode="auto">
          <a:xfrm>
            <a:off x="2362287" y="1964474"/>
            <a:ext cx="1585661" cy="2791224"/>
          </a:xfrm>
          <a:custGeom>
            <a:avLst/>
            <a:gdLst/>
            <a:ahLst/>
            <a:cxnLst>
              <a:cxn ang="0">
                <a:pos x="342" y="0"/>
              </a:cxn>
              <a:cxn ang="0">
                <a:pos x="422" y="131"/>
              </a:cxn>
              <a:cxn ang="0">
                <a:pos x="392" y="131"/>
              </a:cxn>
              <a:cxn ang="0">
                <a:pos x="371" y="437"/>
              </a:cxn>
              <a:cxn ang="0">
                <a:pos x="218" y="743"/>
              </a:cxn>
              <a:cxn ang="0">
                <a:pos x="0" y="743"/>
              </a:cxn>
              <a:cxn ang="0">
                <a:pos x="260" y="437"/>
              </a:cxn>
              <a:cxn ang="0">
                <a:pos x="299" y="131"/>
              </a:cxn>
              <a:cxn ang="0">
                <a:pos x="269" y="131"/>
              </a:cxn>
              <a:cxn ang="0">
                <a:pos x="342" y="0"/>
              </a:cxn>
            </a:cxnLst>
            <a:rect l="0" t="0" r="r" b="b"/>
            <a:pathLst>
              <a:path w="422" h="743">
                <a:moveTo>
                  <a:pt x="342" y="0"/>
                </a:moveTo>
                <a:cubicBezTo>
                  <a:pt x="370" y="44"/>
                  <a:pt x="397" y="87"/>
                  <a:pt x="422" y="131"/>
                </a:cubicBezTo>
                <a:cubicBezTo>
                  <a:pt x="412" y="131"/>
                  <a:pt x="402" y="131"/>
                  <a:pt x="392" y="131"/>
                </a:cubicBezTo>
                <a:cubicBezTo>
                  <a:pt x="391" y="233"/>
                  <a:pt x="391" y="336"/>
                  <a:pt x="371" y="437"/>
                </a:cubicBezTo>
                <a:cubicBezTo>
                  <a:pt x="350" y="540"/>
                  <a:pt x="299" y="641"/>
                  <a:pt x="218" y="743"/>
                </a:cubicBezTo>
                <a:cubicBezTo>
                  <a:pt x="145" y="743"/>
                  <a:pt x="73" y="743"/>
                  <a:pt x="0" y="743"/>
                </a:cubicBezTo>
                <a:cubicBezTo>
                  <a:pt x="137" y="641"/>
                  <a:pt x="223" y="543"/>
                  <a:pt x="260" y="437"/>
                </a:cubicBezTo>
                <a:cubicBezTo>
                  <a:pt x="295" y="338"/>
                  <a:pt x="297" y="233"/>
                  <a:pt x="299" y="131"/>
                </a:cubicBezTo>
                <a:cubicBezTo>
                  <a:pt x="289" y="131"/>
                  <a:pt x="279" y="131"/>
                  <a:pt x="269" y="131"/>
                </a:cubicBezTo>
                <a:cubicBezTo>
                  <a:pt x="294" y="87"/>
                  <a:pt x="318" y="44"/>
                  <a:pt x="342" y="0"/>
                </a:cubicBezTo>
                <a:close/>
              </a:path>
            </a:pathLst>
          </a:custGeom>
          <a:gradFill flip="none" rotWithShape="1">
            <a:gsLst>
              <a:gs pos="0">
                <a:srgbClr val="999999">
                  <a:shade val="30000"/>
                  <a:satMod val="115000"/>
                </a:srgb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3" name="Freeform 10"/>
          <p:cNvSpPr>
            <a:spLocks/>
          </p:cNvSpPr>
          <p:nvPr/>
        </p:nvSpPr>
        <p:spPr bwMode="auto">
          <a:xfrm>
            <a:off x="3967033" y="1964474"/>
            <a:ext cx="819073" cy="2795995"/>
          </a:xfrm>
          <a:custGeom>
            <a:avLst/>
            <a:gdLst/>
            <a:ahLst/>
            <a:cxnLst>
              <a:cxn ang="0">
                <a:pos x="103" y="0"/>
              </a:cxn>
              <a:cxn ang="0">
                <a:pos x="178" y="131"/>
              </a:cxn>
              <a:cxn ang="0">
                <a:pos x="147" y="131"/>
              </a:cxn>
              <a:cxn ang="0">
                <a:pos x="218" y="744"/>
              </a:cxn>
              <a:cxn ang="0">
                <a:pos x="0" y="744"/>
              </a:cxn>
              <a:cxn ang="0">
                <a:pos x="50" y="437"/>
              </a:cxn>
              <a:cxn ang="0">
                <a:pos x="55" y="131"/>
              </a:cxn>
              <a:cxn ang="0">
                <a:pos x="24" y="131"/>
              </a:cxn>
              <a:cxn ang="0">
                <a:pos x="103" y="0"/>
              </a:cxn>
            </a:cxnLst>
            <a:rect l="0" t="0" r="r" b="b"/>
            <a:pathLst>
              <a:path w="218" h="744">
                <a:moveTo>
                  <a:pt x="103" y="0"/>
                </a:moveTo>
                <a:cubicBezTo>
                  <a:pt x="128" y="44"/>
                  <a:pt x="153" y="87"/>
                  <a:pt x="178" y="131"/>
                </a:cubicBezTo>
                <a:cubicBezTo>
                  <a:pt x="168" y="131"/>
                  <a:pt x="157" y="131"/>
                  <a:pt x="147" y="131"/>
                </a:cubicBezTo>
                <a:cubicBezTo>
                  <a:pt x="150" y="366"/>
                  <a:pt x="157" y="513"/>
                  <a:pt x="218" y="744"/>
                </a:cubicBezTo>
                <a:cubicBezTo>
                  <a:pt x="145" y="744"/>
                  <a:pt x="73" y="744"/>
                  <a:pt x="0" y="744"/>
                </a:cubicBezTo>
                <a:cubicBezTo>
                  <a:pt x="28" y="642"/>
                  <a:pt x="45" y="540"/>
                  <a:pt x="50" y="437"/>
                </a:cubicBezTo>
                <a:cubicBezTo>
                  <a:pt x="55" y="335"/>
                  <a:pt x="55" y="233"/>
                  <a:pt x="55" y="131"/>
                </a:cubicBezTo>
                <a:cubicBezTo>
                  <a:pt x="44" y="131"/>
                  <a:pt x="34" y="131"/>
                  <a:pt x="24" y="131"/>
                </a:cubicBezTo>
                <a:cubicBezTo>
                  <a:pt x="50" y="87"/>
                  <a:pt x="76" y="44"/>
                  <a:pt x="103" y="0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50000">
                <a:schemeClr val="bg2">
                  <a:lumMod val="40000"/>
                  <a:lumOff val="60000"/>
                </a:schemeClr>
              </a:gs>
              <a:gs pos="100000">
                <a:srgbClr val="8A6D04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4" name="Freeform 11"/>
          <p:cNvSpPr>
            <a:spLocks/>
          </p:cNvSpPr>
          <p:nvPr/>
        </p:nvSpPr>
        <p:spPr bwMode="auto">
          <a:xfrm>
            <a:off x="4739982" y="1964474"/>
            <a:ext cx="1649278" cy="2802356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154" y="131"/>
              </a:cxn>
              <a:cxn ang="0">
                <a:pos x="124" y="131"/>
              </a:cxn>
              <a:cxn ang="0">
                <a:pos x="171" y="438"/>
              </a:cxn>
              <a:cxn ang="0">
                <a:pos x="439" y="746"/>
              </a:cxn>
              <a:cxn ang="0">
                <a:pos x="221" y="745"/>
              </a:cxn>
              <a:cxn ang="0">
                <a:pos x="61" y="438"/>
              </a:cxn>
              <a:cxn ang="0">
                <a:pos x="31" y="131"/>
              </a:cxn>
              <a:cxn ang="0">
                <a:pos x="0" y="131"/>
              </a:cxn>
              <a:cxn ang="0">
                <a:pos x="84" y="0"/>
              </a:cxn>
            </a:cxnLst>
            <a:rect l="0" t="0" r="r" b="b"/>
            <a:pathLst>
              <a:path w="439" h="746">
                <a:moveTo>
                  <a:pt x="84" y="0"/>
                </a:moveTo>
                <a:cubicBezTo>
                  <a:pt x="107" y="44"/>
                  <a:pt x="130" y="87"/>
                  <a:pt x="154" y="131"/>
                </a:cubicBezTo>
                <a:cubicBezTo>
                  <a:pt x="144" y="131"/>
                  <a:pt x="134" y="131"/>
                  <a:pt x="124" y="131"/>
                </a:cubicBezTo>
                <a:cubicBezTo>
                  <a:pt x="127" y="233"/>
                  <a:pt x="132" y="339"/>
                  <a:pt x="171" y="438"/>
                </a:cubicBezTo>
                <a:cubicBezTo>
                  <a:pt x="213" y="544"/>
                  <a:pt x="304" y="643"/>
                  <a:pt x="439" y="746"/>
                </a:cubicBezTo>
                <a:cubicBezTo>
                  <a:pt x="366" y="745"/>
                  <a:pt x="294" y="745"/>
                  <a:pt x="221" y="745"/>
                </a:cubicBezTo>
                <a:cubicBezTo>
                  <a:pt x="141" y="643"/>
                  <a:pt x="86" y="542"/>
                  <a:pt x="61" y="438"/>
                </a:cubicBezTo>
                <a:cubicBezTo>
                  <a:pt x="36" y="337"/>
                  <a:pt x="33" y="233"/>
                  <a:pt x="31" y="131"/>
                </a:cubicBezTo>
                <a:cubicBezTo>
                  <a:pt x="20" y="131"/>
                  <a:pt x="10" y="131"/>
                  <a:pt x="0" y="131"/>
                </a:cubicBezTo>
                <a:cubicBezTo>
                  <a:pt x="27" y="87"/>
                  <a:pt x="55" y="44"/>
                  <a:pt x="84" y="0"/>
                </a:cubicBezTo>
                <a:close/>
              </a:path>
            </a:pathLst>
          </a:custGeom>
          <a:gradFill flip="none" rotWithShape="1">
            <a:gsLst>
              <a:gs pos="0">
                <a:srgbClr val="999999">
                  <a:shade val="30000"/>
                  <a:satMod val="115000"/>
                </a:srgb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5" name="Freeform 12"/>
          <p:cNvSpPr>
            <a:spLocks/>
          </p:cNvSpPr>
          <p:nvPr/>
        </p:nvSpPr>
        <p:spPr bwMode="auto">
          <a:xfrm>
            <a:off x="5056479" y="1964474"/>
            <a:ext cx="367390" cy="548702"/>
          </a:xfrm>
          <a:custGeom>
            <a:avLst/>
            <a:gdLst/>
            <a:ahLst/>
            <a:cxnLst>
              <a:cxn ang="0">
                <a:pos x="26" y="14"/>
              </a:cxn>
              <a:cxn ang="0">
                <a:pos x="0" y="0"/>
              </a:cxn>
              <a:cxn ang="0">
                <a:pos x="70" y="131"/>
              </a:cxn>
              <a:cxn ang="0">
                <a:pos x="98" y="146"/>
              </a:cxn>
              <a:cxn ang="0">
                <a:pos x="26" y="14"/>
              </a:cxn>
            </a:cxnLst>
            <a:rect l="0" t="0" r="r" b="b"/>
            <a:pathLst>
              <a:path w="98" h="146">
                <a:moveTo>
                  <a:pt x="26" y="14"/>
                </a:moveTo>
                <a:cubicBezTo>
                  <a:pt x="0" y="0"/>
                  <a:pt x="0" y="0"/>
                  <a:pt x="0" y="0"/>
                </a:cubicBezTo>
                <a:cubicBezTo>
                  <a:pt x="7" y="13"/>
                  <a:pt x="68" y="129"/>
                  <a:pt x="70" y="131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73" y="102"/>
                  <a:pt x="49" y="58"/>
                  <a:pt x="26" y="14"/>
                </a:cubicBezTo>
                <a:close/>
              </a:path>
            </a:pathLst>
          </a:cu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6" name="Freeform 13"/>
          <p:cNvSpPr>
            <a:spLocks/>
          </p:cNvSpPr>
          <p:nvPr/>
        </p:nvSpPr>
        <p:spPr bwMode="auto">
          <a:xfrm>
            <a:off x="5205979" y="2457511"/>
            <a:ext cx="217889" cy="55666"/>
          </a:xfrm>
          <a:custGeom>
            <a:avLst/>
            <a:gdLst/>
            <a:ahLst/>
            <a:cxnLst>
              <a:cxn ang="0">
                <a:pos x="137" y="35"/>
              </a:cxn>
              <a:cxn ang="0">
                <a:pos x="71" y="0"/>
              </a:cxn>
              <a:cxn ang="0">
                <a:pos x="0" y="0"/>
              </a:cxn>
              <a:cxn ang="0">
                <a:pos x="59" y="35"/>
              </a:cxn>
              <a:cxn ang="0">
                <a:pos x="137" y="35"/>
              </a:cxn>
            </a:cxnLst>
            <a:rect l="0" t="0" r="r" b="b"/>
            <a:pathLst>
              <a:path w="137" h="35">
                <a:moveTo>
                  <a:pt x="137" y="35"/>
                </a:moveTo>
                <a:lnTo>
                  <a:pt x="71" y="0"/>
                </a:lnTo>
                <a:lnTo>
                  <a:pt x="0" y="0"/>
                </a:lnTo>
                <a:lnTo>
                  <a:pt x="59" y="35"/>
                </a:lnTo>
                <a:lnTo>
                  <a:pt x="137" y="35"/>
                </a:lnTo>
                <a:close/>
              </a:path>
            </a:pathLst>
          </a:custGeom>
          <a:solidFill>
            <a:srgbClr val="1A1A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7" name="Freeform 14"/>
          <p:cNvSpPr>
            <a:spLocks/>
          </p:cNvSpPr>
          <p:nvPr/>
        </p:nvSpPr>
        <p:spPr bwMode="auto">
          <a:xfrm>
            <a:off x="5570187" y="4763650"/>
            <a:ext cx="1044914" cy="311726"/>
          </a:xfrm>
          <a:custGeom>
            <a:avLst/>
            <a:gdLst/>
            <a:ahLst/>
            <a:cxnLst>
              <a:cxn ang="0">
                <a:pos x="657" y="196"/>
              </a:cxn>
              <a:cxn ang="0">
                <a:pos x="515" y="2"/>
              </a:cxn>
              <a:cxn ang="0">
                <a:pos x="0" y="0"/>
              </a:cxn>
              <a:cxn ang="0">
                <a:pos x="85" y="194"/>
              </a:cxn>
              <a:cxn ang="0">
                <a:pos x="657" y="196"/>
              </a:cxn>
            </a:cxnLst>
            <a:rect l="0" t="0" r="r" b="b"/>
            <a:pathLst>
              <a:path w="657" h="196">
                <a:moveTo>
                  <a:pt x="657" y="196"/>
                </a:moveTo>
                <a:lnTo>
                  <a:pt x="515" y="2"/>
                </a:lnTo>
                <a:lnTo>
                  <a:pt x="0" y="0"/>
                </a:lnTo>
                <a:lnTo>
                  <a:pt x="85" y="194"/>
                </a:lnTo>
                <a:lnTo>
                  <a:pt x="657" y="19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8" name="Freeform 15"/>
          <p:cNvSpPr>
            <a:spLocks/>
          </p:cNvSpPr>
          <p:nvPr/>
        </p:nvSpPr>
        <p:spPr bwMode="auto">
          <a:xfrm>
            <a:off x="5205979" y="2457511"/>
            <a:ext cx="435778" cy="1622249"/>
          </a:xfrm>
          <a:custGeom>
            <a:avLst/>
            <a:gdLst/>
            <a:ahLst/>
            <a:cxnLst>
              <a:cxn ang="0">
                <a:pos x="25" y="15"/>
              </a:cxn>
              <a:cxn ang="0">
                <a:pos x="0" y="0"/>
              </a:cxn>
              <a:cxn ang="0">
                <a:pos x="76" y="366"/>
              </a:cxn>
              <a:cxn ang="0">
                <a:pos x="116" y="432"/>
              </a:cxn>
              <a:cxn ang="0">
                <a:pos x="47" y="251"/>
              </a:cxn>
              <a:cxn ang="0">
                <a:pos x="25" y="15"/>
              </a:cxn>
            </a:cxnLst>
            <a:rect l="0" t="0" r="r" b="b"/>
            <a:pathLst>
              <a:path w="116" h="432">
                <a:moveTo>
                  <a:pt x="25" y="15"/>
                </a:moveTo>
                <a:cubicBezTo>
                  <a:pt x="0" y="0"/>
                  <a:pt x="0" y="0"/>
                  <a:pt x="0" y="0"/>
                </a:cubicBezTo>
                <a:cubicBezTo>
                  <a:pt x="4" y="126"/>
                  <a:pt x="11" y="254"/>
                  <a:pt x="76" y="366"/>
                </a:cubicBezTo>
                <a:cubicBezTo>
                  <a:pt x="116" y="432"/>
                  <a:pt x="116" y="432"/>
                  <a:pt x="116" y="432"/>
                </a:cubicBezTo>
                <a:cubicBezTo>
                  <a:pt x="81" y="372"/>
                  <a:pt x="61" y="319"/>
                  <a:pt x="47" y="251"/>
                </a:cubicBezTo>
                <a:cubicBezTo>
                  <a:pt x="31" y="173"/>
                  <a:pt x="27" y="94"/>
                  <a:pt x="25" y="15"/>
                </a:cubicBezTo>
                <a:close/>
              </a:path>
            </a:pathLst>
          </a:cu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9" name="Freeform 16"/>
          <p:cNvSpPr>
            <a:spLocks/>
          </p:cNvSpPr>
          <p:nvPr/>
        </p:nvSpPr>
        <p:spPr bwMode="auto">
          <a:xfrm>
            <a:off x="5048526" y="3865051"/>
            <a:ext cx="656848" cy="1207145"/>
          </a:xfrm>
          <a:custGeom>
            <a:avLst/>
            <a:gdLst/>
            <a:ahLst/>
            <a:cxnLst>
              <a:cxn ang="0">
                <a:pos x="175" y="321"/>
              </a:cxn>
              <a:cxn ang="0">
                <a:pos x="139" y="239"/>
              </a:cxn>
              <a:cxn ang="0">
                <a:pos x="110" y="201"/>
              </a:cxn>
              <a:cxn ang="0">
                <a:pos x="0" y="0"/>
              </a:cxn>
              <a:cxn ang="0">
                <a:pos x="81" y="183"/>
              </a:cxn>
              <a:cxn ang="0">
                <a:pos x="175" y="321"/>
              </a:cxn>
            </a:cxnLst>
            <a:rect l="0" t="0" r="r" b="b"/>
            <a:pathLst>
              <a:path w="175" h="321">
                <a:moveTo>
                  <a:pt x="175" y="321"/>
                </a:moveTo>
                <a:cubicBezTo>
                  <a:pt x="139" y="239"/>
                  <a:pt x="139" y="239"/>
                  <a:pt x="139" y="239"/>
                </a:cubicBezTo>
                <a:cubicBezTo>
                  <a:pt x="110" y="201"/>
                  <a:pt x="110" y="201"/>
                  <a:pt x="110" y="201"/>
                </a:cubicBezTo>
                <a:cubicBezTo>
                  <a:pt x="64" y="137"/>
                  <a:pt x="28" y="74"/>
                  <a:pt x="0" y="0"/>
                </a:cubicBezTo>
                <a:cubicBezTo>
                  <a:pt x="27" y="75"/>
                  <a:pt x="41" y="114"/>
                  <a:pt x="81" y="183"/>
                </a:cubicBezTo>
                <a:cubicBezTo>
                  <a:pt x="109" y="233"/>
                  <a:pt x="140" y="276"/>
                  <a:pt x="175" y="321"/>
                </a:cubicBezTo>
                <a:close/>
              </a:path>
            </a:pathLst>
          </a:custGeom>
          <a:solidFill>
            <a:srgbClr val="4D4D4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0" name="Freeform 17"/>
          <p:cNvSpPr>
            <a:spLocks/>
          </p:cNvSpPr>
          <p:nvPr/>
        </p:nvSpPr>
        <p:spPr bwMode="auto">
          <a:xfrm>
            <a:off x="4518913" y="2457511"/>
            <a:ext cx="146320" cy="55666"/>
          </a:xfrm>
          <a:custGeom>
            <a:avLst/>
            <a:gdLst/>
            <a:ahLst/>
            <a:cxnLst>
              <a:cxn ang="0">
                <a:pos x="92" y="35"/>
              </a:cxn>
              <a:cxn ang="0">
                <a:pos x="73" y="0"/>
              </a:cxn>
              <a:cxn ang="0">
                <a:pos x="0" y="0"/>
              </a:cxn>
              <a:cxn ang="0">
                <a:pos x="12" y="35"/>
              </a:cxn>
              <a:cxn ang="0">
                <a:pos x="92" y="35"/>
              </a:cxn>
            </a:cxnLst>
            <a:rect l="0" t="0" r="r" b="b"/>
            <a:pathLst>
              <a:path w="92" h="35">
                <a:moveTo>
                  <a:pt x="92" y="35"/>
                </a:moveTo>
                <a:lnTo>
                  <a:pt x="73" y="0"/>
                </a:lnTo>
                <a:lnTo>
                  <a:pt x="0" y="0"/>
                </a:lnTo>
                <a:lnTo>
                  <a:pt x="12" y="35"/>
                </a:lnTo>
                <a:lnTo>
                  <a:pt x="92" y="35"/>
                </a:lnTo>
                <a:close/>
              </a:path>
            </a:pathLst>
          </a:custGeom>
          <a:solidFill>
            <a:srgbClr val="1A1A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1" name="Freeform 18"/>
          <p:cNvSpPr>
            <a:spLocks/>
          </p:cNvSpPr>
          <p:nvPr/>
        </p:nvSpPr>
        <p:spPr bwMode="auto">
          <a:xfrm>
            <a:off x="3925681" y="4760469"/>
            <a:ext cx="908136" cy="311726"/>
          </a:xfrm>
          <a:custGeom>
            <a:avLst/>
            <a:gdLst/>
            <a:ahLst/>
            <a:cxnLst>
              <a:cxn ang="0">
                <a:pos x="571" y="196"/>
              </a:cxn>
              <a:cxn ang="0">
                <a:pos x="541" y="0"/>
              </a:cxn>
              <a:cxn ang="0">
                <a:pos x="26" y="0"/>
              </a:cxn>
              <a:cxn ang="0">
                <a:pos x="0" y="193"/>
              </a:cxn>
              <a:cxn ang="0">
                <a:pos x="571" y="196"/>
              </a:cxn>
            </a:cxnLst>
            <a:rect l="0" t="0" r="r" b="b"/>
            <a:pathLst>
              <a:path w="571" h="196">
                <a:moveTo>
                  <a:pt x="571" y="196"/>
                </a:moveTo>
                <a:lnTo>
                  <a:pt x="541" y="0"/>
                </a:lnTo>
                <a:lnTo>
                  <a:pt x="26" y="0"/>
                </a:lnTo>
                <a:lnTo>
                  <a:pt x="0" y="193"/>
                </a:lnTo>
                <a:lnTo>
                  <a:pt x="571" y="196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2" name="Freeform 19"/>
          <p:cNvSpPr>
            <a:spLocks/>
          </p:cNvSpPr>
          <p:nvPr/>
        </p:nvSpPr>
        <p:spPr bwMode="auto">
          <a:xfrm>
            <a:off x="4518913" y="2457511"/>
            <a:ext cx="97017" cy="1531595"/>
          </a:xfrm>
          <a:custGeom>
            <a:avLst/>
            <a:gdLst/>
            <a:ahLst/>
            <a:cxnLst>
              <a:cxn ang="0">
                <a:pos x="5" y="15"/>
              </a:cxn>
              <a:cxn ang="0">
                <a:pos x="0" y="0"/>
              </a:cxn>
              <a:cxn ang="0">
                <a:pos x="19" y="355"/>
              </a:cxn>
              <a:cxn ang="0">
                <a:pos x="26" y="408"/>
              </a:cxn>
              <a:cxn ang="0">
                <a:pos x="5" y="15"/>
              </a:cxn>
            </a:cxnLst>
            <a:rect l="0" t="0" r="r" b="b"/>
            <a:pathLst>
              <a:path w="26" h="408">
                <a:moveTo>
                  <a:pt x="5" y="15"/>
                </a:moveTo>
                <a:cubicBezTo>
                  <a:pt x="0" y="0"/>
                  <a:pt x="0" y="0"/>
                  <a:pt x="0" y="0"/>
                </a:cubicBezTo>
                <a:cubicBezTo>
                  <a:pt x="2" y="118"/>
                  <a:pt x="4" y="238"/>
                  <a:pt x="19" y="355"/>
                </a:cubicBezTo>
                <a:cubicBezTo>
                  <a:pt x="26" y="408"/>
                  <a:pt x="26" y="408"/>
                  <a:pt x="26" y="408"/>
                </a:cubicBezTo>
                <a:cubicBezTo>
                  <a:pt x="9" y="275"/>
                  <a:pt x="7" y="148"/>
                  <a:pt x="5" y="15"/>
                </a:cubicBezTo>
                <a:close/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3" name="Freeform 20"/>
          <p:cNvSpPr>
            <a:spLocks/>
          </p:cNvSpPr>
          <p:nvPr/>
        </p:nvSpPr>
        <p:spPr bwMode="auto">
          <a:xfrm>
            <a:off x="4102220" y="2457511"/>
            <a:ext cx="71570" cy="1693820"/>
          </a:xfrm>
          <a:custGeom>
            <a:avLst/>
            <a:gdLst/>
            <a:ahLst/>
            <a:cxnLst>
              <a:cxn ang="0">
                <a:pos x="0" y="451"/>
              </a:cxn>
              <a:cxn ang="0">
                <a:pos x="16" y="259"/>
              </a:cxn>
              <a:cxn ang="0">
                <a:pos x="19" y="0"/>
              </a:cxn>
              <a:cxn ang="0">
                <a:pos x="13" y="25"/>
              </a:cxn>
              <a:cxn ang="0">
                <a:pos x="0" y="451"/>
              </a:cxn>
            </a:cxnLst>
            <a:rect l="0" t="0" r="r" b="b"/>
            <a:pathLst>
              <a:path w="19" h="451">
                <a:moveTo>
                  <a:pt x="0" y="451"/>
                </a:moveTo>
                <a:cubicBezTo>
                  <a:pt x="9" y="373"/>
                  <a:pt x="13" y="335"/>
                  <a:pt x="16" y="259"/>
                </a:cubicBezTo>
                <a:cubicBezTo>
                  <a:pt x="19" y="172"/>
                  <a:pt x="19" y="86"/>
                  <a:pt x="19" y="0"/>
                </a:cubicBezTo>
                <a:cubicBezTo>
                  <a:pt x="13" y="16"/>
                  <a:pt x="13" y="11"/>
                  <a:pt x="13" y="25"/>
                </a:cubicBezTo>
                <a:cubicBezTo>
                  <a:pt x="13" y="161"/>
                  <a:pt x="15" y="317"/>
                  <a:pt x="0" y="451"/>
                </a:cubicBezTo>
                <a:close/>
              </a:path>
            </a:pathLst>
          </a:custGeom>
          <a:solidFill>
            <a:srgbClr val="33333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4" name="Freeform 21"/>
          <p:cNvSpPr>
            <a:spLocks/>
          </p:cNvSpPr>
          <p:nvPr/>
        </p:nvSpPr>
        <p:spPr bwMode="auto">
          <a:xfrm>
            <a:off x="4025879" y="2457511"/>
            <a:ext cx="147911" cy="55666"/>
          </a:xfrm>
          <a:custGeom>
            <a:avLst/>
            <a:gdLst/>
            <a:ahLst/>
            <a:cxnLst>
              <a:cxn ang="0">
                <a:pos x="78" y="35"/>
              </a:cxn>
              <a:cxn ang="0">
                <a:pos x="93" y="0"/>
              </a:cxn>
              <a:cxn ang="0">
                <a:pos x="19" y="0"/>
              </a:cxn>
              <a:cxn ang="0">
                <a:pos x="0" y="33"/>
              </a:cxn>
              <a:cxn ang="0">
                <a:pos x="78" y="35"/>
              </a:cxn>
            </a:cxnLst>
            <a:rect l="0" t="0" r="r" b="b"/>
            <a:pathLst>
              <a:path w="93" h="35">
                <a:moveTo>
                  <a:pt x="78" y="35"/>
                </a:moveTo>
                <a:lnTo>
                  <a:pt x="93" y="0"/>
                </a:lnTo>
                <a:lnTo>
                  <a:pt x="19" y="0"/>
                </a:lnTo>
                <a:lnTo>
                  <a:pt x="0" y="33"/>
                </a:lnTo>
                <a:lnTo>
                  <a:pt x="78" y="35"/>
                </a:lnTo>
                <a:close/>
              </a:path>
            </a:pathLst>
          </a:custGeom>
          <a:solidFill>
            <a:srgbClr val="1A1A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5" name="Freeform 22"/>
          <p:cNvSpPr>
            <a:spLocks/>
          </p:cNvSpPr>
          <p:nvPr/>
        </p:nvSpPr>
        <p:spPr bwMode="auto">
          <a:xfrm>
            <a:off x="3054125" y="3895269"/>
            <a:ext cx="623449" cy="1168975"/>
          </a:xfrm>
          <a:custGeom>
            <a:avLst/>
            <a:gdLst/>
            <a:ahLst/>
            <a:cxnLst>
              <a:cxn ang="0">
                <a:pos x="146" y="57"/>
              </a:cxn>
              <a:cxn ang="0">
                <a:pos x="166" y="0"/>
              </a:cxn>
              <a:cxn ang="0">
                <a:pos x="41" y="220"/>
              </a:cxn>
              <a:cxn ang="0">
                <a:pos x="34" y="229"/>
              </a:cxn>
              <a:cxn ang="0">
                <a:pos x="0" y="311"/>
              </a:cxn>
              <a:cxn ang="0">
                <a:pos x="146" y="57"/>
              </a:cxn>
            </a:cxnLst>
            <a:rect l="0" t="0" r="r" b="b"/>
            <a:pathLst>
              <a:path w="166" h="311">
                <a:moveTo>
                  <a:pt x="146" y="57"/>
                </a:moveTo>
                <a:cubicBezTo>
                  <a:pt x="166" y="0"/>
                  <a:pt x="166" y="0"/>
                  <a:pt x="166" y="0"/>
                </a:cubicBezTo>
                <a:cubicBezTo>
                  <a:pt x="136" y="82"/>
                  <a:pt x="95" y="151"/>
                  <a:pt x="41" y="220"/>
                </a:cubicBezTo>
                <a:cubicBezTo>
                  <a:pt x="34" y="229"/>
                  <a:pt x="34" y="229"/>
                  <a:pt x="34" y="229"/>
                </a:cubicBezTo>
                <a:cubicBezTo>
                  <a:pt x="0" y="311"/>
                  <a:pt x="0" y="311"/>
                  <a:pt x="0" y="311"/>
                </a:cubicBezTo>
                <a:cubicBezTo>
                  <a:pt x="63" y="231"/>
                  <a:pt x="111" y="154"/>
                  <a:pt x="146" y="57"/>
                </a:cubicBezTo>
                <a:close/>
              </a:path>
            </a:pathLst>
          </a:custGeom>
          <a:solidFill>
            <a:srgbClr val="4D4D4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6" name="Freeform 23"/>
          <p:cNvSpPr>
            <a:spLocks/>
          </p:cNvSpPr>
          <p:nvPr/>
        </p:nvSpPr>
        <p:spPr bwMode="auto">
          <a:xfrm>
            <a:off x="3264062" y="1964474"/>
            <a:ext cx="383295" cy="545522"/>
          </a:xfrm>
          <a:custGeom>
            <a:avLst/>
            <a:gdLst/>
            <a:ahLst/>
            <a:cxnLst>
              <a:cxn ang="0">
                <a:pos x="0" y="343"/>
              </a:cxn>
              <a:cxn ang="0">
                <a:pos x="68" y="310"/>
              </a:cxn>
              <a:cxn ang="0">
                <a:pos x="241" y="0"/>
              </a:cxn>
              <a:cxn ang="0">
                <a:pos x="172" y="36"/>
              </a:cxn>
              <a:cxn ang="0">
                <a:pos x="0" y="343"/>
              </a:cxn>
            </a:cxnLst>
            <a:rect l="0" t="0" r="r" b="b"/>
            <a:pathLst>
              <a:path w="241" h="343">
                <a:moveTo>
                  <a:pt x="0" y="343"/>
                </a:moveTo>
                <a:lnTo>
                  <a:pt x="68" y="310"/>
                </a:lnTo>
                <a:lnTo>
                  <a:pt x="241" y="0"/>
                </a:lnTo>
                <a:lnTo>
                  <a:pt x="172" y="36"/>
                </a:lnTo>
                <a:lnTo>
                  <a:pt x="0" y="343"/>
                </a:lnTo>
                <a:close/>
              </a:path>
            </a:pathLst>
          </a:cu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7" name="Freeform 24"/>
          <p:cNvSpPr>
            <a:spLocks/>
          </p:cNvSpPr>
          <p:nvPr/>
        </p:nvSpPr>
        <p:spPr bwMode="auto">
          <a:xfrm>
            <a:off x="2144398" y="4755698"/>
            <a:ext cx="1036961" cy="308546"/>
          </a:xfrm>
          <a:custGeom>
            <a:avLst/>
            <a:gdLst/>
            <a:ahLst/>
            <a:cxnLst>
              <a:cxn ang="0">
                <a:pos x="572" y="194"/>
              </a:cxn>
              <a:cxn ang="0">
                <a:pos x="652" y="0"/>
              </a:cxn>
              <a:cxn ang="0">
                <a:pos x="137" y="0"/>
              </a:cxn>
              <a:cxn ang="0">
                <a:pos x="0" y="194"/>
              </a:cxn>
              <a:cxn ang="0">
                <a:pos x="572" y="194"/>
              </a:cxn>
            </a:cxnLst>
            <a:rect l="0" t="0" r="r" b="b"/>
            <a:pathLst>
              <a:path w="652" h="194">
                <a:moveTo>
                  <a:pt x="572" y="194"/>
                </a:moveTo>
                <a:lnTo>
                  <a:pt x="652" y="0"/>
                </a:lnTo>
                <a:lnTo>
                  <a:pt x="137" y="0"/>
                </a:lnTo>
                <a:lnTo>
                  <a:pt x="0" y="194"/>
                </a:lnTo>
                <a:lnTo>
                  <a:pt x="572" y="19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8" name="Freeform 25"/>
          <p:cNvSpPr>
            <a:spLocks/>
          </p:cNvSpPr>
          <p:nvPr/>
        </p:nvSpPr>
        <p:spPr bwMode="auto">
          <a:xfrm>
            <a:off x="3076390" y="2457511"/>
            <a:ext cx="408742" cy="1655650"/>
          </a:xfrm>
          <a:custGeom>
            <a:avLst/>
            <a:gdLst/>
            <a:ahLst/>
            <a:cxnLst>
              <a:cxn ang="0">
                <a:pos x="0" y="441"/>
              </a:cxn>
              <a:cxn ang="0">
                <a:pos x="39" y="374"/>
              </a:cxn>
              <a:cxn ang="0">
                <a:pos x="109" y="0"/>
              </a:cxn>
              <a:cxn ang="0">
                <a:pos x="84" y="14"/>
              </a:cxn>
              <a:cxn ang="0">
                <a:pos x="6" y="430"/>
              </a:cxn>
              <a:cxn ang="0">
                <a:pos x="0" y="441"/>
              </a:cxn>
            </a:cxnLst>
            <a:rect l="0" t="0" r="r" b="b"/>
            <a:pathLst>
              <a:path w="109" h="441">
                <a:moveTo>
                  <a:pt x="0" y="441"/>
                </a:moveTo>
                <a:cubicBezTo>
                  <a:pt x="39" y="374"/>
                  <a:pt x="39" y="374"/>
                  <a:pt x="39" y="374"/>
                </a:cubicBezTo>
                <a:cubicBezTo>
                  <a:pt x="103" y="261"/>
                  <a:pt x="107" y="126"/>
                  <a:pt x="109" y="0"/>
                </a:cubicBezTo>
                <a:cubicBezTo>
                  <a:pt x="84" y="14"/>
                  <a:pt x="84" y="14"/>
                  <a:pt x="84" y="14"/>
                </a:cubicBezTo>
                <a:cubicBezTo>
                  <a:pt x="81" y="155"/>
                  <a:pt x="77" y="305"/>
                  <a:pt x="6" y="430"/>
                </a:cubicBezTo>
                <a:lnTo>
                  <a:pt x="0" y="441"/>
                </a:lnTo>
                <a:close/>
              </a:path>
            </a:pathLst>
          </a:custGeom>
          <a:gradFill flip="none" rotWithShape="1">
            <a:gsLst>
              <a:gs pos="0">
                <a:srgbClr val="4D4D4D">
                  <a:shade val="30000"/>
                  <a:satMod val="115000"/>
                </a:srgbClr>
              </a:gs>
              <a:gs pos="50000">
                <a:srgbClr val="4D4D4D">
                  <a:shade val="67500"/>
                  <a:satMod val="115000"/>
                </a:srgbClr>
              </a:gs>
              <a:gs pos="100000">
                <a:srgbClr val="4D4D4D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9" name="Freeform 26"/>
          <p:cNvSpPr>
            <a:spLocks/>
          </p:cNvSpPr>
          <p:nvPr/>
        </p:nvSpPr>
        <p:spPr bwMode="auto">
          <a:xfrm>
            <a:off x="3264062" y="2457511"/>
            <a:ext cx="221071" cy="52485"/>
          </a:xfrm>
          <a:custGeom>
            <a:avLst/>
            <a:gdLst/>
            <a:ahLst/>
            <a:cxnLst>
              <a:cxn ang="0">
                <a:pos x="80" y="33"/>
              </a:cxn>
              <a:cxn ang="0">
                <a:pos x="139" y="0"/>
              </a:cxn>
              <a:cxn ang="0">
                <a:pos x="68" y="0"/>
              </a:cxn>
              <a:cxn ang="0">
                <a:pos x="0" y="33"/>
              </a:cxn>
              <a:cxn ang="0">
                <a:pos x="80" y="33"/>
              </a:cxn>
            </a:cxnLst>
            <a:rect l="0" t="0" r="r" b="b"/>
            <a:pathLst>
              <a:path w="139" h="33">
                <a:moveTo>
                  <a:pt x="80" y="33"/>
                </a:moveTo>
                <a:lnTo>
                  <a:pt x="139" y="0"/>
                </a:lnTo>
                <a:lnTo>
                  <a:pt x="68" y="0"/>
                </a:lnTo>
                <a:lnTo>
                  <a:pt x="0" y="33"/>
                </a:lnTo>
                <a:lnTo>
                  <a:pt x="80" y="33"/>
                </a:lnTo>
                <a:close/>
              </a:path>
            </a:pathLst>
          </a:custGeom>
          <a:solidFill>
            <a:srgbClr val="1A1A1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8" name="Group 149"/>
          <p:cNvGrpSpPr/>
          <p:nvPr/>
        </p:nvGrpSpPr>
        <p:grpSpPr>
          <a:xfrm>
            <a:off x="2606509" y="4773868"/>
            <a:ext cx="168532" cy="293692"/>
            <a:chOff x="2344621" y="5304911"/>
            <a:chExt cx="220973" cy="385078"/>
          </a:xfrm>
        </p:grpSpPr>
        <p:sp>
          <p:nvSpPr>
            <p:cNvPr id="36" name="Freeform 22"/>
            <p:cNvSpPr>
              <a:spLocks/>
            </p:cNvSpPr>
            <p:nvPr/>
          </p:nvSpPr>
          <p:spPr bwMode="auto">
            <a:xfrm rot="20921601" flipH="1">
              <a:off x="2360598" y="5304911"/>
              <a:ext cx="173557" cy="385078"/>
            </a:xfrm>
            <a:custGeom>
              <a:avLst/>
              <a:gdLst/>
              <a:ahLst/>
              <a:cxnLst>
                <a:cxn ang="0">
                  <a:pos x="217" y="427"/>
                </a:cxn>
                <a:cxn ang="0">
                  <a:pos x="151" y="196"/>
                </a:cxn>
                <a:cxn ang="0">
                  <a:pos x="209" y="90"/>
                </a:cxn>
                <a:cxn ang="0">
                  <a:pos x="108" y="14"/>
                </a:cxn>
                <a:cxn ang="0">
                  <a:pos x="7" y="140"/>
                </a:cxn>
                <a:cxn ang="0">
                  <a:pos x="66" y="217"/>
                </a:cxn>
                <a:cxn ang="0">
                  <a:pos x="0" y="481"/>
                </a:cxn>
                <a:cxn ang="0">
                  <a:pos x="217" y="427"/>
                </a:cxn>
              </a:cxnLst>
              <a:rect l="0" t="0" r="r" b="b"/>
              <a:pathLst>
                <a:path w="217" h="481">
                  <a:moveTo>
                    <a:pt x="217" y="427"/>
                  </a:moveTo>
                  <a:cubicBezTo>
                    <a:pt x="151" y="196"/>
                    <a:pt x="151" y="196"/>
                    <a:pt x="151" y="196"/>
                  </a:cubicBezTo>
                  <a:cubicBezTo>
                    <a:pt x="185" y="171"/>
                    <a:pt x="209" y="130"/>
                    <a:pt x="209" y="90"/>
                  </a:cubicBezTo>
                  <a:cubicBezTo>
                    <a:pt x="209" y="34"/>
                    <a:pt x="164" y="0"/>
                    <a:pt x="108" y="14"/>
                  </a:cubicBezTo>
                  <a:cubicBezTo>
                    <a:pt x="52" y="28"/>
                    <a:pt x="7" y="84"/>
                    <a:pt x="7" y="140"/>
                  </a:cubicBezTo>
                  <a:cubicBezTo>
                    <a:pt x="7" y="180"/>
                    <a:pt x="31" y="209"/>
                    <a:pt x="66" y="217"/>
                  </a:cubicBezTo>
                  <a:cubicBezTo>
                    <a:pt x="0" y="481"/>
                    <a:pt x="0" y="481"/>
                    <a:pt x="0" y="481"/>
                  </a:cubicBezTo>
                  <a:lnTo>
                    <a:pt x="217" y="427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 rot="20921601" flipH="1">
              <a:off x="2344621" y="5323695"/>
              <a:ext cx="84066" cy="148133"/>
            </a:xfrm>
            <a:custGeom>
              <a:avLst/>
              <a:gdLst/>
              <a:ahLst/>
              <a:cxnLst>
                <a:cxn ang="0">
                  <a:pos x="46" y="185"/>
                </a:cxn>
                <a:cxn ang="0">
                  <a:pos x="105" y="79"/>
                </a:cxn>
                <a:cxn ang="0">
                  <a:pos x="33" y="0"/>
                </a:cxn>
                <a:cxn ang="0">
                  <a:pos x="59" y="60"/>
                </a:cxn>
                <a:cxn ang="0">
                  <a:pos x="0" y="166"/>
                </a:cxn>
                <a:cxn ang="0">
                  <a:pos x="1" y="167"/>
                </a:cxn>
                <a:cxn ang="0">
                  <a:pos x="47" y="185"/>
                </a:cxn>
                <a:cxn ang="0">
                  <a:pos x="46" y="185"/>
                </a:cxn>
              </a:cxnLst>
              <a:rect l="0" t="0" r="r" b="b"/>
              <a:pathLst>
                <a:path w="105" h="185">
                  <a:moveTo>
                    <a:pt x="46" y="185"/>
                  </a:moveTo>
                  <a:cubicBezTo>
                    <a:pt x="81" y="160"/>
                    <a:pt x="105" y="119"/>
                    <a:pt x="105" y="79"/>
                  </a:cubicBezTo>
                  <a:cubicBezTo>
                    <a:pt x="105" y="33"/>
                    <a:pt x="75" y="2"/>
                    <a:pt x="33" y="0"/>
                  </a:cubicBezTo>
                  <a:cubicBezTo>
                    <a:pt x="49" y="14"/>
                    <a:pt x="59" y="35"/>
                    <a:pt x="59" y="60"/>
                  </a:cubicBezTo>
                  <a:cubicBezTo>
                    <a:pt x="59" y="101"/>
                    <a:pt x="35" y="142"/>
                    <a:pt x="0" y="166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47" y="185"/>
                    <a:pt x="47" y="185"/>
                    <a:pt x="47" y="185"/>
                  </a:cubicBezTo>
                  <a:lnTo>
                    <a:pt x="46" y="1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 rot="20921601" flipH="1">
              <a:off x="2370060" y="5454834"/>
              <a:ext cx="88812" cy="198641"/>
            </a:xfrm>
            <a:custGeom>
              <a:avLst/>
              <a:gdLst/>
              <a:ahLst/>
              <a:cxnLst>
                <a:cxn ang="0">
                  <a:pos x="108" y="43"/>
                </a:cxn>
                <a:cxn ang="0">
                  <a:pos x="0" y="0"/>
                </a:cxn>
                <a:cxn ang="0">
                  <a:pos x="153" y="546"/>
                </a:cxn>
                <a:cxn ang="0">
                  <a:pos x="153" y="546"/>
                </a:cxn>
                <a:cxn ang="0">
                  <a:pos x="262" y="586"/>
                </a:cxn>
                <a:cxn ang="0">
                  <a:pos x="108" y="43"/>
                </a:cxn>
              </a:cxnLst>
              <a:rect l="0" t="0" r="r" b="b"/>
              <a:pathLst>
                <a:path w="262" h="586">
                  <a:moveTo>
                    <a:pt x="108" y="43"/>
                  </a:moveTo>
                  <a:lnTo>
                    <a:pt x="0" y="0"/>
                  </a:lnTo>
                  <a:lnTo>
                    <a:pt x="153" y="546"/>
                  </a:lnTo>
                  <a:lnTo>
                    <a:pt x="153" y="546"/>
                  </a:lnTo>
                  <a:lnTo>
                    <a:pt x="262" y="586"/>
                  </a:lnTo>
                  <a:lnTo>
                    <a:pt x="108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 rot="20921601" flipH="1">
              <a:off x="2391698" y="5629351"/>
              <a:ext cx="173896" cy="57626"/>
            </a:xfrm>
            <a:custGeom>
              <a:avLst/>
              <a:gdLst/>
              <a:ahLst/>
              <a:cxnLst>
                <a:cxn ang="0">
                  <a:pos x="404" y="0"/>
                </a:cxn>
                <a:cxn ang="0">
                  <a:pos x="19" y="94"/>
                </a:cxn>
                <a:cxn ang="0">
                  <a:pos x="0" y="170"/>
                </a:cxn>
                <a:cxn ang="0">
                  <a:pos x="513" y="42"/>
                </a:cxn>
                <a:cxn ang="0">
                  <a:pos x="513" y="40"/>
                </a:cxn>
                <a:cxn ang="0">
                  <a:pos x="404" y="0"/>
                </a:cxn>
              </a:cxnLst>
              <a:rect l="0" t="0" r="r" b="b"/>
              <a:pathLst>
                <a:path w="513" h="170">
                  <a:moveTo>
                    <a:pt x="404" y="0"/>
                  </a:moveTo>
                  <a:lnTo>
                    <a:pt x="19" y="94"/>
                  </a:lnTo>
                  <a:lnTo>
                    <a:pt x="0" y="170"/>
                  </a:lnTo>
                  <a:lnTo>
                    <a:pt x="513" y="42"/>
                  </a:lnTo>
                  <a:lnTo>
                    <a:pt x="513" y="4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9" name="Group 148"/>
          <p:cNvGrpSpPr/>
          <p:nvPr/>
        </p:nvGrpSpPr>
        <p:grpSpPr>
          <a:xfrm>
            <a:off x="5982456" y="4775083"/>
            <a:ext cx="168532" cy="293692"/>
            <a:chOff x="6771030" y="5306504"/>
            <a:chExt cx="220973" cy="385078"/>
          </a:xfrm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 rot="678399">
              <a:off x="6802469" y="5306504"/>
              <a:ext cx="173557" cy="385078"/>
            </a:xfrm>
            <a:custGeom>
              <a:avLst/>
              <a:gdLst/>
              <a:ahLst/>
              <a:cxnLst>
                <a:cxn ang="0">
                  <a:pos x="217" y="427"/>
                </a:cxn>
                <a:cxn ang="0">
                  <a:pos x="151" y="196"/>
                </a:cxn>
                <a:cxn ang="0">
                  <a:pos x="209" y="90"/>
                </a:cxn>
                <a:cxn ang="0">
                  <a:pos x="108" y="14"/>
                </a:cxn>
                <a:cxn ang="0">
                  <a:pos x="7" y="140"/>
                </a:cxn>
                <a:cxn ang="0">
                  <a:pos x="66" y="217"/>
                </a:cxn>
                <a:cxn ang="0">
                  <a:pos x="0" y="481"/>
                </a:cxn>
                <a:cxn ang="0">
                  <a:pos x="217" y="427"/>
                </a:cxn>
              </a:cxnLst>
              <a:rect l="0" t="0" r="r" b="b"/>
              <a:pathLst>
                <a:path w="217" h="481">
                  <a:moveTo>
                    <a:pt x="217" y="427"/>
                  </a:moveTo>
                  <a:cubicBezTo>
                    <a:pt x="151" y="196"/>
                    <a:pt x="151" y="196"/>
                    <a:pt x="151" y="196"/>
                  </a:cubicBezTo>
                  <a:cubicBezTo>
                    <a:pt x="185" y="171"/>
                    <a:pt x="209" y="130"/>
                    <a:pt x="209" y="90"/>
                  </a:cubicBezTo>
                  <a:cubicBezTo>
                    <a:pt x="209" y="34"/>
                    <a:pt x="164" y="0"/>
                    <a:pt x="108" y="14"/>
                  </a:cubicBezTo>
                  <a:cubicBezTo>
                    <a:pt x="52" y="28"/>
                    <a:pt x="7" y="84"/>
                    <a:pt x="7" y="140"/>
                  </a:cubicBezTo>
                  <a:cubicBezTo>
                    <a:pt x="7" y="180"/>
                    <a:pt x="31" y="209"/>
                    <a:pt x="66" y="217"/>
                  </a:cubicBezTo>
                  <a:cubicBezTo>
                    <a:pt x="0" y="481"/>
                    <a:pt x="0" y="481"/>
                    <a:pt x="0" y="481"/>
                  </a:cubicBezTo>
                  <a:lnTo>
                    <a:pt x="217" y="427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 rot="678399">
              <a:off x="6907937" y="5325288"/>
              <a:ext cx="84066" cy="148133"/>
            </a:xfrm>
            <a:custGeom>
              <a:avLst/>
              <a:gdLst/>
              <a:ahLst/>
              <a:cxnLst>
                <a:cxn ang="0">
                  <a:pos x="46" y="185"/>
                </a:cxn>
                <a:cxn ang="0">
                  <a:pos x="105" y="79"/>
                </a:cxn>
                <a:cxn ang="0">
                  <a:pos x="33" y="0"/>
                </a:cxn>
                <a:cxn ang="0">
                  <a:pos x="59" y="60"/>
                </a:cxn>
                <a:cxn ang="0">
                  <a:pos x="0" y="166"/>
                </a:cxn>
                <a:cxn ang="0">
                  <a:pos x="1" y="167"/>
                </a:cxn>
                <a:cxn ang="0">
                  <a:pos x="47" y="185"/>
                </a:cxn>
                <a:cxn ang="0">
                  <a:pos x="46" y="185"/>
                </a:cxn>
              </a:cxnLst>
              <a:rect l="0" t="0" r="r" b="b"/>
              <a:pathLst>
                <a:path w="105" h="185">
                  <a:moveTo>
                    <a:pt x="46" y="185"/>
                  </a:moveTo>
                  <a:cubicBezTo>
                    <a:pt x="81" y="160"/>
                    <a:pt x="105" y="119"/>
                    <a:pt x="105" y="79"/>
                  </a:cubicBezTo>
                  <a:cubicBezTo>
                    <a:pt x="105" y="33"/>
                    <a:pt x="75" y="2"/>
                    <a:pt x="33" y="0"/>
                  </a:cubicBezTo>
                  <a:cubicBezTo>
                    <a:pt x="49" y="14"/>
                    <a:pt x="59" y="35"/>
                    <a:pt x="59" y="60"/>
                  </a:cubicBezTo>
                  <a:cubicBezTo>
                    <a:pt x="59" y="101"/>
                    <a:pt x="35" y="142"/>
                    <a:pt x="0" y="166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47" y="185"/>
                    <a:pt x="47" y="185"/>
                    <a:pt x="47" y="185"/>
                  </a:cubicBezTo>
                  <a:lnTo>
                    <a:pt x="46" y="1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 rot="678399">
              <a:off x="6877752" y="5456427"/>
              <a:ext cx="88812" cy="198641"/>
            </a:xfrm>
            <a:custGeom>
              <a:avLst/>
              <a:gdLst/>
              <a:ahLst/>
              <a:cxnLst>
                <a:cxn ang="0">
                  <a:pos x="108" y="43"/>
                </a:cxn>
                <a:cxn ang="0">
                  <a:pos x="0" y="0"/>
                </a:cxn>
                <a:cxn ang="0">
                  <a:pos x="153" y="546"/>
                </a:cxn>
                <a:cxn ang="0">
                  <a:pos x="153" y="546"/>
                </a:cxn>
                <a:cxn ang="0">
                  <a:pos x="262" y="586"/>
                </a:cxn>
                <a:cxn ang="0">
                  <a:pos x="108" y="43"/>
                </a:cxn>
              </a:cxnLst>
              <a:rect l="0" t="0" r="r" b="b"/>
              <a:pathLst>
                <a:path w="262" h="586">
                  <a:moveTo>
                    <a:pt x="108" y="43"/>
                  </a:moveTo>
                  <a:lnTo>
                    <a:pt x="0" y="0"/>
                  </a:lnTo>
                  <a:lnTo>
                    <a:pt x="153" y="546"/>
                  </a:lnTo>
                  <a:lnTo>
                    <a:pt x="153" y="546"/>
                  </a:lnTo>
                  <a:lnTo>
                    <a:pt x="262" y="586"/>
                  </a:lnTo>
                  <a:lnTo>
                    <a:pt x="108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 rot="678399">
              <a:off x="6771030" y="5630944"/>
              <a:ext cx="173896" cy="57626"/>
            </a:xfrm>
            <a:custGeom>
              <a:avLst/>
              <a:gdLst/>
              <a:ahLst/>
              <a:cxnLst>
                <a:cxn ang="0">
                  <a:pos x="404" y="0"/>
                </a:cxn>
                <a:cxn ang="0">
                  <a:pos x="19" y="94"/>
                </a:cxn>
                <a:cxn ang="0">
                  <a:pos x="0" y="170"/>
                </a:cxn>
                <a:cxn ang="0">
                  <a:pos x="513" y="42"/>
                </a:cxn>
                <a:cxn ang="0">
                  <a:pos x="513" y="40"/>
                </a:cxn>
                <a:cxn ang="0">
                  <a:pos x="404" y="0"/>
                </a:cxn>
              </a:cxnLst>
              <a:rect l="0" t="0" r="r" b="b"/>
              <a:pathLst>
                <a:path w="513" h="170">
                  <a:moveTo>
                    <a:pt x="404" y="0"/>
                  </a:moveTo>
                  <a:lnTo>
                    <a:pt x="19" y="94"/>
                  </a:lnTo>
                  <a:lnTo>
                    <a:pt x="0" y="170"/>
                  </a:lnTo>
                  <a:lnTo>
                    <a:pt x="513" y="42"/>
                  </a:lnTo>
                  <a:lnTo>
                    <a:pt x="513" y="4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0" name="Freeform 46"/>
          <p:cNvSpPr>
            <a:spLocks/>
          </p:cNvSpPr>
          <p:nvPr/>
        </p:nvSpPr>
        <p:spPr bwMode="auto">
          <a:xfrm>
            <a:off x="4314979" y="4768827"/>
            <a:ext cx="164663" cy="288750"/>
          </a:xfrm>
          <a:custGeom>
            <a:avLst/>
            <a:gdLst/>
            <a:ahLst/>
            <a:cxnLst>
              <a:cxn ang="0">
                <a:pos x="251" y="494"/>
              </a:cxn>
              <a:cxn ang="0">
                <a:pos x="171" y="191"/>
              </a:cxn>
              <a:cxn ang="0">
                <a:pos x="227" y="101"/>
              </a:cxn>
              <a:cxn ang="0">
                <a:pos x="126" y="0"/>
              </a:cxn>
              <a:cxn ang="0">
                <a:pos x="25" y="101"/>
              </a:cxn>
              <a:cxn ang="0">
                <a:pos x="80" y="191"/>
              </a:cxn>
              <a:cxn ang="0">
                <a:pos x="0" y="494"/>
              </a:cxn>
              <a:cxn ang="0">
                <a:pos x="251" y="494"/>
              </a:cxn>
            </a:cxnLst>
            <a:rect l="0" t="0" r="r" b="b"/>
            <a:pathLst>
              <a:path w="251" h="494">
                <a:moveTo>
                  <a:pt x="251" y="494"/>
                </a:moveTo>
                <a:cubicBezTo>
                  <a:pt x="171" y="191"/>
                  <a:pt x="171" y="191"/>
                  <a:pt x="171" y="191"/>
                </a:cubicBezTo>
                <a:cubicBezTo>
                  <a:pt x="204" y="174"/>
                  <a:pt x="227" y="140"/>
                  <a:pt x="227" y="101"/>
                </a:cubicBezTo>
                <a:cubicBezTo>
                  <a:pt x="227" y="45"/>
                  <a:pt x="181" y="0"/>
                  <a:pt x="126" y="0"/>
                </a:cubicBezTo>
                <a:cubicBezTo>
                  <a:pt x="70" y="0"/>
                  <a:pt x="25" y="45"/>
                  <a:pt x="25" y="101"/>
                </a:cubicBezTo>
                <a:cubicBezTo>
                  <a:pt x="25" y="140"/>
                  <a:pt x="47" y="174"/>
                  <a:pt x="80" y="191"/>
                </a:cubicBezTo>
                <a:cubicBezTo>
                  <a:pt x="0" y="494"/>
                  <a:pt x="0" y="494"/>
                  <a:pt x="0" y="494"/>
                </a:cubicBezTo>
                <a:lnTo>
                  <a:pt x="251" y="494"/>
                </a:lnTo>
                <a:close/>
              </a:path>
            </a:pathLst>
          </a:custGeom>
          <a:gradFill flip="none" rotWithShape="1">
            <a:gsLst>
              <a:gs pos="0">
                <a:srgbClr val="3B3B3B">
                  <a:shade val="30000"/>
                  <a:satMod val="115000"/>
                </a:srgbClr>
              </a:gs>
              <a:gs pos="50000">
                <a:srgbClr val="3B3B3B">
                  <a:shade val="67500"/>
                  <a:satMod val="115000"/>
                </a:srgbClr>
              </a:gs>
              <a:gs pos="100000">
                <a:srgbClr val="3B3B3B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Rectangle 154"/>
          <p:cNvSpPr/>
          <p:nvPr/>
        </p:nvSpPr>
        <p:spPr>
          <a:xfrm>
            <a:off x="3201081" y="5375355"/>
            <a:ext cx="2266541" cy="369332"/>
          </a:xfrm>
          <a:prstGeom prst="rect">
            <a:avLst/>
          </a:prstGeom>
          <a:solidFill>
            <a:srgbClr val="A0890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Group 158"/>
          <p:cNvGrpSpPr/>
          <p:nvPr/>
        </p:nvGrpSpPr>
        <p:grpSpPr>
          <a:xfrm>
            <a:off x="6223130" y="4986508"/>
            <a:ext cx="1402385" cy="813634"/>
            <a:chOff x="3200400" y="2992437"/>
            <a:chExt cx="4613275" cy="2676525"/>
          </a:xfrm>
        </p:grpSpPr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3681412" y="3917950"/>
              <a:ext cx="112713" cy="198438"/>
            </a:xfrm>
            <a:custGeom>
              <a:avLst/>
              <a:gdLst/>
              <a:ahLst/>
              <a:cxnLst>
                <a:cxn ang="0">
                  <a:pos x="4" y="125"/>
                </a:cxn>
                <a:cxn ang="0">
                  <a:pos x="71" y="95"/>
                </a:cxn>
                <a:cxn ang="0">
                  <a:pos x="71" y="0"/>
                </a:cxn>
                <a:cxn ang="0">
                  <a:pos x="0" y="0"/>
                </a:cxn>
                <a:cxn ang="0">
                  <a:pos x="4" y="125"/>
                </a:cxn>
              </a:cxnLst>
              <a:rect l="0" t="0" r="r" b="b"/>
              <a:pathLst>
                <a:path w="71" h="125">
                  <a:moveTo>
                    <a:pt x="4" y="125"/>
                  </a:moveTo>
                  <a:lnTo>
                    <a:pt x="71" y="95"/>
                  </a:lnTo>
                  <a:lnTo>
                    <a:pt x="71" y="0"/>
                  </a:lnTo>
                  <a:lnTo>
                    <a:pt x="0" y="0"/>
                  </a:lnTo>
                  <a:lnTo>
                    <a:pt x="4" y="12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3876675" y="3587750"/>
              <a:ext cx="141288" cy="60007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80" y="0"/>
                </a:cxn>
                <a:cxn ang="0">
                  <a:pos x="89" y="359"/>
                </a:cxn>
                <a:cxn ang="0">
                  <a:pos x="0" y="378"/>
                </a:cxn>
                <a:cxn ang="0">
                  <a:pos x="0" y="15"/>
                </a:cxn>
              </a:cxnLst>
              <a:rect l="0" t="0" r="r" b="b"/>
              <a:pathLst>
                <a:path w="89" h="378">
                  <a:moveTo>
                    <a:pt x="0" y="15"/>
                  </a:moveTo>
                  <a:lnTo>
                    <a:pt x="80" y="0"/>
                  </a:lnTo>
                  <a:lnTo>
                    <a:pt x="89" y="359"/>
                  </a:lnTo>
                  <a:lnTo>
                    <a:pt x="0" y="378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200400" y="3048000"/>
              <a:ext cx="3241675" cy="134302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860" y="204"/>
                </a:cxn>
                <a:cxn ang="0">
                  <a:pos x="864" y="358"/>
                </a:cxn>
                <a:cxn ang="0">
                  <a:pos x="36" y="106"/>
                </a:cxn>
                <a:cxn ang="0">
                  <a:pos x="66" y="0"/>
                </a:cxn>
              </a:cxnLst>
              <a:rect l="0" t="0" r="r" b="b"/>
              <a:pathLst>
                <a:path w="864" h="358">
                  <a:moveTo>
                    <a:pt x="66" y="0"/>
                  </a:moveTo>
                  <a:cubicBezTo>
                    <a:pt x="860" y="204"/>
                    <a:pt x="860" y="204"/>
                    <a:pt x="860" y="204"/>
                  </a:cubicBezTo>
                  <a:cubicBezTo>
                    <a:pt x="864" y="358"/>
                    <a:pt x="864" y="358"/>
                    <a:pt x="864" y="358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6" y="106"/>
                    <a:pt x="0" y="34"/>
                    <a:pt x="66" y="0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54000">
                  <a:srgbClr val="FEE75E"/>
                </a:gs>
                <a:gs pos="60000">
                  <a:srgbClr val="4E3E02"/>
                </a:gs>
              </a:gsLst>
              <a:lin ang="642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3494087" y="3468687"/>
              <a:ext cx="382588" cy="719138"/>
            </a:xfrm>
            <a:custGeom>
              <a:avLst/>
              <a:gdLst/>
              <a:ahLst/>
              <a:cxnLst>
                <a:cxn ang="0">
                  <a:pos x="241" y="9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66" y="217"/>
                </a:cxn>
                <a:cxn ang="0">
                  <a:pos x="66" y="385"/>
                </a:cxn>
                <a:cxn ang="0">
                  <a:pos x="122" y="408"/>
                </a:cxn>
                <a:cxn ang="0">
                  <a:pos x="122" y="316"/>
                </a:cxn>
                <a:cxn ang="0">
                  <a:pos x="189" y="335"/>
                </a:cxn>
                <a:cxn ang="0">
                  <a:pos x="189" y="434"/>
                </a:cxn>
                <a:cxn ang="0">
                  <a:pos x="241" y="453"/>
                </a:cxn>
                <a:cxn ang="0">
                  <a:pos x="241" y="90"/>
                </a:cxn>
              </a:cxnLst>
              <a:rect l="0" t="0" r="r" b="b"/>
              <a:pathLst>
                <a:path w="241" h="453">
                  <a:moveTo>
                    <a:pt x="241" y="9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66" y="217"/>
                  </a:lnTo>
                  <a:lnTo>
                    <a:pt x="66" y="385"/>
                  </a:lnTo>
                  <a:lnTo>
                    <a:pt x="122" y="408"/>
                  </a:lnTo>
                  <a:lnTo>
                    <a:pt x="122" y="316"/>
                  </a:lnTo>
                  <a:lnTo>
                    <a:pt x="189" y="335"/>
                  </a:lnTo>
                  <a:lnTo>
                    <a:pt x="189" y="434"/>
                  </a:lnTo>
                  <a:lnTo>
                    <a:pt x="241" y="453"/>
                  </a:lnTo>
                  <a:lnTo>
                    <a:pt x="241" y="90"/>
                  </a:lnTo>
                  <a:close/>
                </a:path>
              </a:pathLst>
            </a:custGeom>
            <a:solidFill>
              <a:srgbClr val="A089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831012" y="3052762"/>
              <a:ext cx="982663" cy="2616200"/>
            </a:xfrm>
            <a:custGeom>
              <a:avLst/>
              <a:gdLst/>
              <a:ahLst/>
              <a:cxnLst>
                <a:cxn ang="0">
                  <a:pos x="104" y="15"/>
                </a:cxn>
                <a:cxn ang="0">
                  <a:pos x="74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31" y="15"/>
                </a:cxn>
                <a:cxn ang="0">
                  <a:pos x="188" y="229"/>
                </a:cxn>
                <a:cxn ang="0">
                  <a:pos x="181" y="545"/>
                </a:cxn>
                <a:cxn ang="0">
                  <a:pos x="90" y="676"/>
                </a:cxn>
                <a:cxn ang="0">
                  <a:pos x="253" y="545"/>
                </a:cxn>
                <a:cxn ang="0">
                  <a:pos x="260" y="229"/>
                </a:cxn>
                <a:cxn ang="0">
                  <a:pos x="104" y="15"/>
                </a:cxn>
              </a:cxnLst>
              <a:rect l="0" t="0" r="r" b="b"/>
              <a:pathLst>
                <a:path w="262" h="698">
                  <a:moveTo>
                    <a:pt x="104" y="15"/>
                  </a:moveTo>
                  <a:cubicBezTo>
                    <a:pt x="74" y="7"/>
                    <a:pt x="74" y="7"/>
                    <a:pt x="74" y="7"/>
                  </a:cubicBezTo>
                  <a:cubicBezTo>
                    <a:pt x="47" y="0"/>
                    <a:pt x="22" y="1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20" y="38"/>
                    <a:pt x="190" y="134"/>
                    <a:pt x="188" y="229"/>
                  </a:cubicBezTo>
                  <a:cubicBezTo>
                    <a:pt x="181" y="545"/>
                    <a:pt x="181" y="545"/>
                    <a:pt x="181" y="545"/>
                  </a:cubicBezTo>
                  <a:cubicBezTo>
                    <a:pt x="179" y="612"/>
                    <a:pt x="143" y="661"/>
                    <a:pt x="90" y="676"/>
                  </a:cubicBezTo>
                  <a:cubicBezTo>
                    <a:pt x="178" y="698"/>
                    <a:pt x="251" y="640"/>
                    <a:pt x="253" y="545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134"/>
                    <a:pt x="192" y="38"/>
                    <a:pt x="104" y="15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6373812" y="2992437"/>
              <a:ext cx="1200150" cy="2617788"/>
            </a:xfrm>
            <a:custGeom>
              <a:avLst/>
              <a:gdLst/>
              <a:ahLst/>
              <a:cxnLst>
                <a:cxn ang="0">
                  <a:pos x="180" y="31"/>
                </a:cxn>
                <a:cxn ang="0">
                  <a:pos x="153" y="23"/>
                </a:cxn>
                <a:cxn ang="0">
                  <a:pos x="152" y="23"/>
                </a:cxn>
                <a:cxn ang="0">
                  <a:pos x="8" y="153"/>
                </a:cxn>
                <a:cxn ang="0">
                  <a:pos x="2" y="470"/>
                </a:cxn>
                <a:cxn ang="0">
                  <a:pos x="140" y="684"/>
                </a:cxn>
                <a:cxn ang="0">
                  <a:pos x="167" y="691"/>
                </a:cxn>
                <a:cxn ang="0">
                  <a:pos x="232" y="692"/>
                </a:cxn>
                <a:cxn ang="0">
                  <a:pos x="312" y="561"/>
                </a:cxn>
                <a:cxn ang="0">
                  <a:pos x="318" y="245"/>
                </a:cxn>
                <a:cxn ang="0">
                  <a:pos x="180" y="31"/>
                </a:cxn>
                <a:cxn ang="0">
                  <a:pos x="246" y="487"/>
                </a:cxn>
                <a:cxn ang="0">
                  <a:pos x="197" y="576"/>
                </a:cxn>
                <a:cxn ang="0">
                  <a:pos x="156" y="576"/>
                </a:cxn>
                <a:cxn ang="0">
                  <a:pos x="140" y="571"/>
                </a:cxn>
                <a:cxn ang="0">
                  <a:pos x="54" y="424"/>
                </a:cxn>
                <a:cxn ang="0">
                  <a:pos x="58" y="207"/>
                </a:cxn>
                <a:cxn ang="0">
                  <a:pos x="147" y="117"/>
                </a:cxn>
                <a:cxn ang="0">
                  <a:pos x="148" y="118"/>
                </a:cxn>
                <a:cxn ang="0">
                  <a:pos x="164" y="123"/>
                </a:cxn>
                <a:cxn ang="0">
                  <a:pos x="250" y="270"/>
                </a:cxn>
                <a:cxn ang="0">
                  <a:pos x="246" y="487"/>
                </a:cxn>
              </a:cxnLst>
              <a:rect l="0" t="0" r="r" b="b"/>
              <a:pathLst>
                <a:path w="320" h="698">
                  <a:moveTo>
                    <a:pt x="180" y="31"/>
                  </a:moveTo>
                  <a:cubicBezTo>
                    <a:pt x="153" y="23"/>
                    <a:pt x="153" y="23"/>
                    <a:pt x="153" y="23"/>
                  </a:cubicBezTo>
                  <a:cubicBezTo>
                    <a:pt x="153" y="23"/>
                    <a:pt x="153" y="23"/>
                    <a:pt x="152" y="23"/>
                  </a:cubicBezTo>
                  <a:cubicBezTo>
                    <a:pt x="74" y="0"/>
                    <a:pt x="10" y="58"/>
                    <a:pt x="8" y="153"/>
                  </a:cubicBezTo>
                  <a:cubicBezTo>
                    <a:pt x="2" y="470"/>
                    <a:pt x="2" y="470"/>
                    <a:pt x="2" y="470"/>
                  </a:cubicBezTo>
                  <a:cubicBezTo>
                    <a:pt x="0" y="565"/>
                    <a:pt x="62" y="661"/>
                    <a:pt x="140" y="684"/>
                  </a:cubicBezTo>
                  <a:cubicBezTo>
                    <a:pt x="167" y="691"/>
                    <a:pt x="167" y="691"/>
                    <a:pt x="167" y="691"/>
                  </a:cubicBezTo>
                  <a:cubicBezTo>
                    <a:pt x="190" y="698"/>
                    <a:pt x="212" y="698"/>
                    <a:pt x="232" y="692"/>
                  </a:cubicBezTo>
                  <a:cubicBezTo>
                    <a:pt x="278" y="677"/>
                    <a:pt x="311" y="628"/>
                    <a:pt x="312" y="561"/>
                  </a:cubicBezTo>
                  <a:cubicBezTo>
                    <a:pt x="318" y="245"/>
                    <a:pt x="318" y="245"/>
                    <a:pt x="318" y="245"/>
                  </a:cubicBezTo>
                  <a:cubicBezTo>
                    <a:pt x="320" y="150"/>
                    <a:pt x="258" y="54"/>
                    <a:pt x="180" y="31"/>
                  </a:cubicBezTo>
                  <a:close/>
                  <a:moveTo>
                    <a:pt x="246" y="487"/>
                  </a:moveTo>
                  <a:cubicBezTo>
                    <a:pt x="246" y="533"/>
                    <a:pt x="225" y="566"/>
                    <a:pt x="197" y="576"/>
                  </a:cubicBezTo>
                  <a:cubicBezTo>
                    <a:pt x="184" y="581"/>
                    <a:pt x="171" y="581"/>
                    <a:pt x="156" y="576"/>
                  </a:cubicBezTo>
                  <a:cubicBezTo>
                    <a:pt x="140" y="571"/>
                    <a:pt x="140" y="571"/>
                    <a:pt x="140" y="571"/>
                  </a:cubicBezTo>
                  <a:cubicBezTo>
                    <a:pt x="91" y="555"/>
                    <a:pt x="53" y="489"/>
                    <a:pt x="54" y="424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142"/>
                    <a:pt x="99" y="102"/>
                    <a:pt x="147" y="117"/>
                  </a:cubicBezTo>
                  <a:cubicBezTo>
                    <a:pt x="147" y="118"/>
                    <a:pt x="148" y="118"/>
                    <a:pt x="148" y="118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213" y="139"/>
                    <a:pt x="251" y="204"/>
                    <a:pt x="250" y="270"/>
                  </a:cubicBezTo>
                  <a:lnTo>
                    <a:pt x="246" y="487"/>
                  </a:ln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572250" y="3375025"/>
              <a:ext cx="569913" cy="1795463"/>
            </a:xfrm>
            <a:custGeom>
              <a:avLst/>
              <a:gdLst/>
              <a:ahLst/>
              <a:cxnLst>
                <a:cxn ang="0">
                  <a:pos x="61" y="322"/>
                </a:cxn>
                <a:cxn ang="0">
                  <a:pos x="65" y="105"/>
                </a:cxn>
                <a:cxn ang="0">
                  <a:pos x="106" y="19"/>
                </a:cxn>
                <a:cxn ang="0">
                  <a:pos x="95" y="16"/>
                </a:cxn>
                <a:cxn ang="0">
                  <a:pos x="94" y="15"/>
                </a:cxn>
                <a:cxn ang="0">
                  <a:pos x="5" y="105"/>
                </a:cxn>
                <a:cxn ang="0">
                  <a:pos x="1" y="322"/>
                </a:cxn>
                <a:cxn ang="0">
                  <a:pos x="87" y="469"/>
                </a:cxn>
                <a:cxn ang="0">
                  <a:pos x="103" y="474"/>
                </a:cxn>
                <a:cxn ang="0">
                  <a:pos x="144" y="474"/>
                </a:cxn>
                <a:cxn ang="0">
                  <a:pos x="152" y="471"/>
                </a:cxn>
                <a:cxn ang="0">
                  <a:pos x="147" y="469"/>
                </a:cxn>
                <a:cxn ang="0">
                  <a:pos x="61" y="322"/>
                </a:cxn>
              </a:cxnLst>
              <a:rect l="0" t="0" r="r" b="b"/>
              <a:pathLst>
                <a:path w="152" h="479">
                  <a:moveTo>
                    <a:pt x="61" y="322"/>
                  </a:moveTo>
                  <a:cubicBezTo>
                    <a:pt x="65" y="105"/>
                    <a:pt x="65" y="105"/>
                    <a:pt x="65" y="105"/>
                  </a:cubicBezTo>
                  <a:cubicBezTo>
                    <a:pt x="66" y="64"/>
                    <a:pt x="82" y="33"/>
                    <a:pt x="106" y="19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4" y="16"/>
                    <a:pt x="94" y="15"/>
                  </a:cubicBezTo>
                  <a:cubicBezTo>
                    <a:pt x="46" y="0"/>
                    <a:pt x="6" y="40"/>
                    <a:pt x="5" y="105"/>
                  </a:cubicBezTo>
                  <a:cubicBezTo>
                    <a:pt x="1" y="322"/>
                    <a:pt x="1" y="322"/>
                    <a:pt x="1" y="322"/>
                  </a:cubicBezTo>
                  <a:cubicBezTo>
                    <a:pt x="0" y="387"/>
                    <a:pt x="38" y="453"/>
                    <a:pt x="87" y="469"/>
                  </a:cubicBezTo>
                  <a:cubicBezTo>
                    <a:pt x="103" y="474"/>
                    <a:pt x="103" y="474"/>
                    <a:pt x="103" y="474"/>
                  </a:cubicBezTo>
                  <a:cubicBezTo>
                    <a:pt x="118" y="479"/>
                    <a:pt x="131" y="479"/>
                    <a:pt x="144" y="474"/>
                  </a:cubicBezTo>
                  <a:cubicBezTo>
                    <a:pt x="146" y="473"/>
                    <a:pt x="149" y="472"/>
                    <a:pt x="152" y="471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98" y="453"/>
                    <a:pt x="60" y="387"/>
                    <a:pt x="61" y="322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6" name="Group 166"/>
          <p:cNvGrpSpPr/>
          <p:nvPr/>
        </p:nvGrpSpPr>
        <p:grpSpPr>
          <a:xfrm flipH="1">
            <a:off x="992669" y="4986508"/>
            <a:ext cx="1402385" cy="813634"/>
            <a:chOff x="3200400" y="2992437"/>
            <a:chExt cx="4613275" cy="2676525"/>
          </a:xfrm>
        </p:grpSpPr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681412" y="3917950"/>
              <a:ext cx="112713" cy="198438"/>
            </a:xfrm>
            <a:custGeom>
              <a:avLst/>
              <a:gdLst/>
              <a:ahLst/>
              <a:cxnLst>
                <a:cxn ang="0">
                  <a:pos x="4" y="125"/>
                </a:cxn>
                <a:cxn ang="0">
                  <a:pos x="71" y="95"/>
                </a:cxn>
                <a:cxn ang="0">
                  <a:pos x="71" y="0"/>
                </a:cxn>
                <a:cxn ang="0">
                  <a:pos x="0" y="0"/>
                </a:cxn>
                <a:cxn ang="0">
                  <a:pos x="4" y="125"/>
                </a:cxn>
              </a:cxnLst>
              <a:rect l="0" t="0" r="r" b="b"/>
              <a:pathLst>
                <a:path w="71" h="125">
                  <a:moveTo>
                    <a:pt x="4" y="125"/>
                  </a:moveTo>
                  <a:lnTo>
                    <a:pt x="71" y="95"/>
                  </a:lnTo>
                  <a:lnTo>
                    <a:pt x="71" y="0"/>
                  </a:lnTo>
                  <a:lnTo>
                    <a:pt x="0" y="0"/>
                  </a:lnTo>
                  <a:lnTo>
                    <a:pt x="4" y="12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876675" y="3587750"/>
              <a:ext cx="141288" cy="60007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80" y="0"/>
                </a:cxn>
                <a:cxn ang="0">
                  <a:pos x="89" y="359"/>
                </a:cxn>
                <a:cxn ang="0">
                  <a:pos x="0" y="378"/>
                </a:cxn>
                <a:cxn ang="0">
                  <a:pos x="0" y="15"/>
                </a:cxn>
              </a:cxnLst>
              <a:rect l="0" t="0" r="r" b="b"/>
              <a:pathLst>
                <a:path w="89" h="378">
                  <a:moveTo>
                    <a:pt x="0" y="15"/>
                  </a:moveTo>
                  <a:lnTo>
                    <a:pt x="80" y="0"/>
                  </a:lnTo>
                  <a:lnTo>
                    <a:pt x="89" y="359"/>
                  </a:lnTo>
                  <a:lnTo>
                    <a:pt x="0" y="378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E3E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3200400" y="3048002"/>
              <a:ext cx="3241676" cy="1343026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860" y="204"/>
                </a:cxn>
                <a:cxn ang="0">
                  <a:pos x="864" y="358"/>
                </a:cxn>
                <a:cxn ang="0">
                  <a:pos x="36" y="106"/>
                </a:cxn>
                <a:cxn ang="0">
                  <a:pos x="66" y="0"/>
                </a:cxn>
              </a:cxnLst>
              <a:rect l="0" t="0" r="r" b="b"/>
              <a:pathLst>
                <a:path w="864" h="358">
                  <a:moveTo>
                    <a:pt x="66" y="0"/>
                  </a:moveTo>
                  <a:cubicBezTo>
                    <a:pt x="860" y="204"/>
                    <a:pt x="860" y="204"/>
                    <a:pt x="860" y="204"/>
                  </a:cubicBezTo>
                  <a:cubicBezTo>
                    <a:pt x="864" y="358"/>
                    <a:pt x="864" y="358"/>
                    <a:pt x="864" y="358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6" y="106"/>
                    <a:pt x="0" y="34"/>
                    <a:pt x="66" y="0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54000">
                  <a:srgbClr val="FEE75E"/>
                </a:gs>
                <a:gs pos="60000">
                  <a:srgbClr val="4E3E02"/>
                </a:gs>
              </a:gsLst>
              <a:lin ang="642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3494085" y="3468688"/>
              <a:ext cx="382589" cy="719138"/>
            </a:xfrm>
            <a:custGeom>
              <a:avLst/>
              <a:gdLst/>
              <a:ahLst/>
              <a:cxnLst>
                <a:cxn ang="0">
                  <a:pos x="241" y="90"/>
                </a:cxn>
                <a:cxn ang="0">
                  <a:pos x="0" y="0"/>
                </a:cxn>
                <a:cxn ang="0">
                  <a:pos x="0" y="198"/>
                </a:cxn>
                <a:cxn ang="0">
                  <a:pos x="66" y="217"/>
                </a:cxn>
                <a:cxn ang="0">
                  <a:pos x="66" y="385"/>
                </a:cxn>
                <a:cxn ang="0">
                  <a:pos x="122" y="408"/>
                </a:cxn>
                <a:cxn ang="0">
                  <a:pos x="122" y="316"/>
                </a:cxn>
                <a:cxn ang="0">
                  <a:pos x="189" y="335"/>
                </a:cxn>
                <a:cxn ang="0">
                  <a:pos x="189" y="434"/>
                </a:cxn>
                <a:cxn ang="0">
                  <a:pos x="241" y="453"/>
                </a:cxn>
                <a:cxn ang="0">
                  <a:pos x="241" y="90"/>
                </a:cxn>
              </a:cxnLst>
              <a:rect l="0" t="0" r="r" b="b"/>
              <a:pathLst>
                <a:path w="241" h="453">
                  <a:moveTo>
                    <a:pt x="241" y="90"/>
                  </a:moveTo>
                  <a:lnTo>
                    <a:pt x="0" y="0"/>
                  </a:lnTo>
                  <a:lnTo>
                    <a:pt x="0" y="198"/>
                  </a:lnTo>
                  <a:lnTo>
                    <a:pt x="66" y="217"/>
                  </a:lnTo>
                  <a:lnTo>
                    <a:pt x="66" y="385"/>
                  </a:lnTo>
                  <a:lnTo>
                    <a:pt x="122" y="408"/>
                  </a:lnTo>
                  <a:lnTo>
                    <a:pt x="122" y="316"/>
                  </a:lnTo>
                  <a:lnTo>
                    <a:pt x="189" y="335"/>
                  </a:lnTo>
                  <a:lnTo>
                    <a:pt x="189" y="434"/>
                  </a:lnTo>
                  <a:lnTo>
                    <a:pt x="241" y="453"/>
                  </a:lnTo>
                  <a:lnTo>
                    <a:pt x="241" y="90"/>
                  </a:lnTo>
                  <a:close/>
                </a:path>
              </a:pathLst>
            </a:custGeom>
            <a:solidFill>
              <a:srgbClr val="A089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831012" y="3052762"/>
              <a:ext cx="982663" cy="2616200"/>
            </a:xfrm>
            <a:custGeom>
              <a:avLst/>
              <a:gdLst/>
              <a:ahLst/>
              <a:cxnLst>
                <a:cxn ang="0">
                  <a:pos x="104" y="15"/>
                </a:cxn>
                <a:cxn ang="0">
                  <a:pos x="74" y="7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31" y="15"/>
                </a:cxn>
                <a:cxn ang="0">
                  <a:pos x="188" y="229"/>
                </a:cxn>
                <a:cxn ang="0">
                  <a:pos x="181" y="545"/>
                </a:cxn>
                <a:cxn ang="0">
                  <a:pos x="90" y="676"/>
                </a:cxn>
                <a:cxn ang="0">
                  <a:pos x="253" y="545"/>
                </a:cxn>
                <a:cxn ang="0">
                  <a:pos x="260" y="229"/>
                </a:cxn>
                <a:cxn ang="0">
                  <a:pos x="104" y="15"/>
                </a:cxn>
              </a:cxnLst>
              <a:rect l="0" t="0" r="r" b="b"/>
              <a:pathLst>
                <a:path w="262" h="698">
                  <a:moveTo>
                    <a:pt x="104" y="15"/>
                  </a:moveTo>
                  <a:cubicBezTo>
                    <a:pt x="74" y="7"/>
                    <a:pt x="74" y="7"/>
                    <a:pt x="74" y="7"/>
                  </a:cubicBezTo>
                  <a:cubicBezTo>
                    <a:pt x="47" y="0"/>
                    <a:pt x="22" y="1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20" y="38"/>
                    <a:pt x="190" y="134"/>
                    <a:pt x="188" y="229"/>
                  </a:cubicBezTo>
                  <a:cubicBezTo>
                    <a:pt x="181" y="545"/>
                    <a:pt x="181" y="545"/>
                    <a:pt x="181" y="545"/>
                  </a:cubicBezTo>
                  <a:cubicBezTo>
                    <a:pt x="179" y="612"/>
                    <a:pt x="143" y="661"/>
                    <a:pt x="90" y="676"/>
                  </a:cubicBezTo>
                  <a:cubicBezTo>
                    <a:pt x="178" y="698"/>
                    <a:pt x="251" y="640"/>
                    <a:pt x="253" y="545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134"/>
                    <a:pt x="192" y="38"/>
                    <a:pt x="104" y="15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6373812" y="2992437"/>
              <a:ext cx="1200150" cy="2617788"/>
            </a:xfrm>
            <a:custGeom>
              <a:avLst/>
              <a:gdLst/>
              <a:ahLst/>
              <a:cxnLst>
                <a:cxn ang="0">
                  <a:pos x="180" y="31"/>
                </a:cxn>
                <a:cxn ang="0">
                  <a:pos x="153" y="23"/>
                </a:cxn>
                <a:cxn ang="0">
                  <a:pos x="152" y="23"/>
                </a:cxn>
                <a:cxn ang="0">
                  <a:pos x="8" y="153"/>
                </a:cxn>
                <a:cxn ang="0">
                  <a:pos x="2" y="470"/>
                </a:cxn>
                <a:cxn ang="0">
                  <a:pos x="140" y="684"/>
                </a:cxn>
                <a:cxn ang="0">
                  <a:pos x="167" y="691"/>
                </a:cxn>
                <a:cxn ang="0">
                  <a:pos x="232" y="692"/>
                </a:cxn>
                <a:cxn ang="0">
                  <a:pos x="312" y="561"/>
                </a:cxn>
                <a:cxn ang="0">
                  <a:pos x="318" y="245"/>
                </a:cxn>
                <a:cxn ang="0">
                  <a:pos x="180" y="31"/>
                </a:cxn>
                <a:cxn ang="0">
                  <a:pos x="246" y="487"/>
                </a:cxn>
                <a:cxn ang="0">
                  <a:pos x="197" y="576"/>
                </a:cxn>
                <a:cxn ang="0">
                  <a:pos x="156" y="576"/>
                </a:cxn>
                <a:cxn ang="0">
                  <a:pos x="140" y="571"/>
                </a:cxn>
                <a:cxn ang="0">
                  <a:pos x="54" y="424"/>
                </a:cxn>
                <a:cxn ang="0">
                  <a:pos x="58" y="207"/>
                </a:cxn>
                <a:cxn ang="0">
                  <a:pos x="147" y="117"/>
                </a:cxn>
                <a:cxn ang="0">
                  <a:pos x="148" y="118"/>
                </a:cxn>
                <a:cxn ang="0">
                  <a:pos x="164" y="123"/>
                </a:cxn>
                <a:cxn ang="0">
                  <a:pos x="250" y="270"/>
                </a:cxn>
                <a:cxn ang="0">
                  <a:pos x="246" y="487"/>
                </a:cxn>
              </a:cxnLst>
              <a:rect l="0" t="0" r="r" b="b"/>
              <a:pathLst>
                <a:path w="320" h="698">
                  <a:moveTo>
                    <a:pt x="180" y="31"/>
                  </a:moveTo>
                  <a:cubicBezTo>
                    <a:pt x="153" y="23"/>
                    <a:pt x="153" y="23"/>
                    <a:pt x="153" y="23"/>
                  </a:cubicBezTo>
                  <a:cubicBezTo>
                    <a:pt x="153" y="23"/>
                    <a:pt x="153" y="23"/>
                    <a:pt x="152" y="23"/>
                  </a:cubicBezTo>
                  <a:cubicBezTo>
                    <a:pt x="74" y="0"/>
                    <a:pt x="10" y="58"/>
                    <a:pt x="8" y="153"/>
                  </a:cubicBezTo>
                  <a:cubicBezTo>
                    <a:pt x="2" y="470"/>
                    <a:pt x="2" y="470"/>
                    <a:pt x="2" y="470"/>
                  </a:cubicBezTo>
                  <a:cubicBezTo>
                    <a:pt x="0" y="565"/>
                    <a:pt x="62" y="661"/>
                    <a:pt x="140" y="684"/>
                  </a:cubicBezTo>
                  <a:cubicBezTo>
                    <a:pt x="167" y="691"/>
                    <a:pt x="167" y="691"/>
                    <a:pt x="167" y="691"/>
                  </a:cubicBezTo>
                  <a:cubicBezTo>
                    <a:pt x="190" y="698"/>
                    <a:pt x="212" y="698"/>
                    <a:pt x="232" y="692"/>
                  </a:cubicBezTo>
                  <a:cubicBezTo>
                    <a:pt x="278" y="677"/>
                    <a:pt x="311" y="628"/>
                    <a:pt x="312" y="561"/>
                  </a:cubicBezTo>
                  <a:cubicBezTo>
                    <a:pt x="318" y="245"/>
                    <a:pt x="318" y="245"/>
                    <a:pt x="318" y="245"/>
                  </a:cubicBezTo>
                  <a:cubicBezTo>
                    <a:pt x="320" y="150"/>
                    <a:pt x="258" y="54"/>
                    <a:pt x="180" y="31"/>
                  </a:cubicBezTo>
                  <a:close/>
                  <a:moveTo>
                    <a:pt x="246" y="487"/>
                  </a:moveTo>
                  <a:cubicBezTo>
                    <a:pt x="246" y="533"/>
                    <a:pt x="225" y="566"/>
                    <a:pt x="197" y="576"/>
                  </a:cubicBezTo>
                  <a:cubicBezTo>
                    <a:pt x="184" y="581"/>
                    <a:pt x="171" y="581"/>
                    <a:pt x="156" y="576"/>
                  </a:cubicBezTo>
                  <a:cubicBezTo>
                    <a:pt x="140" y="571"/>
                    <a:pt x="140" y="571"/>
                    <a:pt x="140" y="571"/>
                  </a:cubicBezTo>
                  <a:cubicBezTo>
                    <a:pt x="91" y="555"/>
                    <a:pt x="53" y="489"/>
                    <a:pt x="54" y="424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9" y="142"/>
                    <a:pt x="99" y="102"/>
                    <a:pt x="147" y="117"/>
                  </a:cubicBezTo>
                  <a:cubicBezTo>
                    <a:pt x="147" y="118"/>
                    <a:pt x="148" y="118"/>
                    <a:pt x="148" y="118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213" y="139"/>
                    <a:pt x="251" y="204"/>
                    <a:pt x="250" y="270"/>
                  </a:cubicBezTo>
                  <a:lnTo>
                    <a:pt x="246" y="487"/>
                  </a:ln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572252" y="3375023"/>
              <a:ext cx="569912" cy="1795463"/>
            </a:xfrm>
            <a:custGeom>
              <a:avLst/>
              <a:gdLst/>
              <a:ahLst/>
              <a:cxnLst>
                <a:cxn ang="0">
                  <a:pos x="61" y="322"/>
                </a:cxn>
                <a:cxn ang="0">
                  <a:pos x="65" y="105"/>
                </a:cxn>
                <a:cxn ang="0">
                  <a:pos x="106" y="19"/>
                </a:cxn>
                <a:cxn ang="0">
                  <a:pos x="95" y="16"/>
                </a:cxn>
                <a:cxn ang="0">
                  <a:pos x="94" y="15"/>
                </a:cxn>
                <a:cxn ang="0">
                  <a:pos x="5" y="105"/>
                </a:cxn>
                <a:cxn ang="0">
                  <a:pos x="1" y="322"/>
                </a:cxn>
                <a:cxn ang="0">
                  <a:pos x="87" y="469"/>
                </a:cxn>
                <a:cxn ang="0">
                  <a:pos x="103" y="474"/>
                </a:cxn>
                <a:cxn ang="0">
                  <a:pos x="144" y="474"/>
                </a:cxn>
                <a:cxn ang="0">
                  <a:pos x="152" y="471"/>
                </a:cxn>
                <a:cxn ang="0">
                  <a:pos x="147" y="469"/>
                </a:cxn>
                <a:cxn ang="0">
                  <a:pos x="61" y="322"/>
                </a:cxn>
              </a:cxnLst>
              <a:rect l="0" t="0" r="r" b="b"/>
              <a:pathLst>
                <a:path w="152" h="479">
                  <a:moveTo>
                    <a:pt x="61" y="322"/>
                  </a:moveTo>
                  <a:cubicBezTo>
                    <a:pt x="65" y="105"/>
                    <a:pt x="65" y="105"/>
                    <a:pt x="65" y="105"/>
                  </a:cubicBezTo>
                  <a:cubicBezTo>
                    <a:pt x="66" y="64"/>
                    <a:pt x="82" y="33"/>
                    <a:pt x="106" y="19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4" y="16"/>
                    <a:pt x="94" y="15"/>
                  </a:cubicBezTo>
                  <a:cubicBezTo>
                    <a:pt x="46" y="0"/>
                    <a:pt x="6" y="40"/>
                    <a:pt x="5" y="105"/>
                  </a:cubicBezTo>
                  <a:cubicBezTo>
                    <a:pt x="1" y="322"/>
                    <a:pt x="1" y="322"/>
                    <a:pt x="1" y="322"/>
                  </a:cubicBezTo>
                  <a:cubicBezTo>
                    <a:pt x="0" y="387"/>
                    <a:pt x="38" y="453"/>
                    <a:pt x="87" y="469"/>
                  </a:cubicBezTo>
                  <a:cubicBezTo>
                    <a:pt x="103" y="474"/>
                    <a:pt x="103" y="474"/>
                    <a:pt x="103" y="474"/>
                  </a:cubicBezTo>
                  <a:cubicBezTo>
                    <a:pt x="118" y="479"/>
                    <a:pt x="131" y="479"/>
                    <a:pt x="144" y="474"/>
                  </a:cubicBezTo>
                  <a:cubicBezTo>
                    <a:pt x="146" y="473"/>
                    <a:pt x="149" y="472"/>
                    <a:pt x="152" y="471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98" y="453"/>
                    <a:pt x="60" y="387"/>
                    <a:pt x="61" y="322"/>
                  </a:cubicBezTo>
                  <a:close/>
                </a:path>
              </a:pathLst>
            </a:custGeom>
            <a:gradFill>
              <a:gsLst>
                <a:gs pos="0">
                  <a:srgbClr val="8A6D04">
                    <a:shade val="30000"/>
                    <a:satMod val="115000"/>
                  </a:srgbClr>
                </a:gs>
                <a:gs pos="42000">
                  <a:srgbClr val="A08902"/>
                </a:gs>
                <a:gs pos="100000">
                  <a:srgbClr val="FEE7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7" name="Rectangle 175"/>
          <p:cNvSpPr/>
          <p:nvPr/>
        </p:nvSpPr>
        <p:spPr>
          <a:xfrm>
            <a:off x="2910498" y="1552859"/>
            <a:ext cx="2811383" cy="369332"/>
          </a:xfrm>
          <a:prstGeom prst="rect">
            <a:avLst/>
          </a:prstGeom>
          <a:gradFill flip="none" rotWithShape="1">
            <a:gsLst>
              <a:gs pos="0">
                <a:srgbClr val="A08902">
                  <a:shade val="30000"/>
                  <a:satMod val="115000"/>
                </a:srgbClr>
              </a:gs>
              <a:gs pos="50000">
                <a:srgbClr val="AC8F00"/>
              </a:gs>
              <a:gs pos="100000">
                <a:srgbClr val="A0890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32088" y="5847679"/>
            <a:ext cx="18025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198539" y="5847714"/>
            <a:ext cx="23660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05374" y="5847679"/>
            <a:ext cx="180258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277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096719" y="1484784"/>
            <a:ext cx="1331581" cy="1331581"/>
            <a:chOff x="4432559" y="2461318"/>
            <a:chExt cx="2947754" cy="294775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椭圆 17"/>
            <p:cNvSpPr/>
            <p:nvPr/>
          </p:nvSpPr>
          <p:spPr>
            <a:xfrm>
              <a:off x="4574288" y="2603047"/>
              <a:ext cx="2664296" cy="2664296"/>
            </a:xfrm>
            <a:prstGeom prst="ellipse">
              <a:avLst/>
            </a:prstGeom>
            <a:pattFill prst="ltUpDiag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28575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833890" y="2862649"/>
              <a:ext cx="2179195" cy="217919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432559" y="2461318"/>
              <a:ext cx="2947754" cy="2947754"/>
            </a:xfrm>
            <a:prstGeom prst="ellipse">
              <a:avLst/>
            </a:prstGeom>
            <a:noFill/>
            <a:ln w="76200" cmpd="thinThick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grpSp>
        <p:nvGrpSpPr>
          <p:cNvPr id="9" name="组合 8"/>
          <p:cNvGrpSpPr/>
          <p:nvPr/>
        </p:nvGrpSpPr>
        <p:grpSpPr>
          <a:xfrm>
            <a:off x="5896395" y="2472194"/>
            <a:ext cx="2131989" cy="2131989"/>
            <a:chOff x="4432559" y="2461318"/>
            <a:chExt cx="2947754" cy="294775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574288" y="2603047"/>
              <a:ext cx="2664296" cy="2664296"/>
            </a:xfrm>
            <a:prstGeom prst="ellipse">
              <a:avLst/>
            </a:prstGeom>
            <a:pattFill prst="ltUpDiag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28575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765314" y="2809682"/>
              <a:ext cx="2254752" cy="225475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69103" y="3401023"/>
              <a:ext cx="1285093" cy="1148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00000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2400" b="1" dirty="0">
                <a:solidFill>
                  <a:srgbClr val="C0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32559" y="2461318"/>
              <a:ext cx="2947754" cy="2947754"/>
            </a:xfrm>
            <a:prstGeom prst="ellipse">
              <a:avLst/>
            </a:prstGeom>
            <a:noFill/>
            <a:ln w="76200" cmpd="thinThick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4394259" y="1810303"/>
            <a:ext cx="680541" cy="680541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315920" y="3212976"/>
            <a:ext cx="1331581" cy="1331581"/>
            <a:chOff x="4457550" y="2461318"/>
            <a:chExt cx="2947754" cy="294775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3" name="椭圆 22"/>
            <p:cNvSpPr/>
            <p:nvPr/>
          </p:nvSpPr>
          <p:spPr>
            <a:xfrm>
              <a:off x="4624270" y="2603047"/>
              <a:ext cx="2664295" cy="2664295"/>
            </a:xfrm>
            <a:prstGeom prst="ellipse">
              <a:avLst/>
            </a:prstGeom>
            <a:pattFill prst="ltUpDiag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28575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808899" y="2812667"/>
              <a:ext cx="2254750" cy="22547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457550" y="2461318"/>
              <a:ext cx="2947754" cy="2947754"/>
            </a:xfrm>
            <a:prstGeom prst="ellipse">
              <a:avLst/>
            </a:prstGeom>
            <a:noFill/>
            <a:ln w="76200" cmpd="thinThick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3624749" y="3561073"/>
            <a:ext cx="680541" cy="68054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405055" y="4983278"/>
            <a:ext cx="1331581" cy="1331581"/>
            <a:chOff x="4432559" y="2461318"/>
            <a:chExt cx="2947754" cy="294775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8" name="椭圆 27"/>
            <p:cNvSpPr/>
            <p:nvPr/>
          </p:nvSpPr>
          <p:spPr>
            <a:xfrm>
              <a:off x="4574288" y="2603047"/>
              <a:ext cx="2664296" cy="2664296"/>
            </a:xfrm>
            <a:prstGeom prst="ellipse">
              <a:avLst/>
            </a:prstGeom>
            <a:pattFill prst="ltUpDiag">
              <a:fgClr>
                <a:schemeClr val="accent2">
                  <a:lumMod val="60000"/>
                  <a:lumOff val="40000"/>
                </a:schemeClr>
              </a:fgClr>
              <a:bgClr>
                <a:schemeClr val="bg1"/>
              </a:bgClr>
            </a:pattFill>
            <a:ln w="28575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808899" y="2837658"/>
              <a:ext cx="2254750" cy="22547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432559" y="2461318"/>
              <a:ext cx="2947754" cy="2947754"/>
            </a:xfrm>
            <a:prstGeom prst="ellipse">
              <a:avLst/>
            </a:prstGeom>
            <a:noFill/>
            <a:ln w="76200" cmpd="thinThick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>
            <a:off x="4702595" y="5308797"/>
            <a:ext cx="680541" cy="68054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096" name="直接连接符 4095"/>
          <p:cNvCxnSpPr/>
          <p:nvPr/>
        </p:nvCxnSpPr>
        <p:spPr>
          <a:xfrm>
            <a:off x="5364277" y="2490844"/>
            <a:ext cx="712095" cy="506108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4636212" y="3717032"/>
            <a:ext cx="1260183" cy="161735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5736636" y="4480534"/>
            <a:ext cx="771784" cy="972254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82483" y="1575096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82483" y="1905682"/>
            <a:ext cx="22134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71600" y="3501008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1600" y="3831594"/>
            <a:ext cx="22134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90184" y="5310515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您的小标题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90184" y="5641101"/>
            <a:ext cx="22134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723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31640" y="980728"/>
            <a:ext cx="6300192" cy="2914138"/>
            <a:chOff x="1421904" y="3068961"/>
            <a:chExt cx="6300192" cy="2914138"/>
          </a:xfrm>
        </p:grpSpPr>
        <p:sp>
          <p:nvSpPr>
            <p:cNvPr id="5" name="Text Box 26"/>
            <p:cNvSpPr txBox="1">
              <a:spLocks noChangeArrowheads="1"/>
            </p:cNvSpPr>
            <p:nvPr/>
          </p:nvSpPr>
          <p:spPr bwMode="auto">
            <a:xfrm>
              <a:off x="4197586" y="5613767"/>
              <a:ext cx="75533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en-US" altLang="zh-CN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1421904" y="5300235"/>
              <a:ext cx="6300192" cy="98441"/>
              <a:chOff x="0" y="1824"/>
              <a:chExt cx="5760" cy="90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gray">
              <a:xfrm>
                <a:off x="0" y="1824"/>
                <a:ext cx="5760" cy="90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chemeClr val="bg1">
                    <a:lumMod val="65000"/>
                  </a:schemeClr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gray">
              <a:xfrm>
                <a:off x="0" y="1872"/>
                <a:ext cx="5760" cy="3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709347" y="3068961"/>
              <a:ext cx="1442756" cy="2222993"/>
              <a:chOff x="417190" y="1051495"/>
              <a:chExt cx="2093994" cy="4152926"/>
            </a:xfrm>
          </p:grpSpPr>
          <p:grpSp>
            <p:nvGrpSpPr>
              <p:cNvPr id="18" name="Group 23"/>
              <p:cNvGrpSpPr>
                <a:grpSpLocks/>
              </p:cNvGrpSpPr>
              <p:nvPr/>
            </p:nvGrpSpPr>
            <p:grpSpPr bwMode="auto">
              <a:xfrm>
                <a:off x="417190" y="4740629"/>
                <a:ext cx="2093994" cy="463792"/>
                <a:chOff x="2310" y="1872"/>
                <a:chExt cx="1901" cy="645"/>
              </a:xfrm>
            </p:grpSpPr>
            <p:sp>
              <p:nvSpPr>
                <p:cNvPr id="20" name="Oval 24"/>
                <p:cNvSpPr>
                  <a:spLocks noChangeArrowheads="1"/>
                </p:cNvSpPr>
                <p:nvPr/>
              </p:nvSpPr>
              <p:spPr bwMode="gray">
                <a:xfrm>
                  <a:off x="2316" y="1872"/>
                  <a:ext cx="1895" cy="645"/>
                </a:xfrm>
                <a:prstGeom prst="ellipse">
                  <a:avLst/>
                </a:prstGeom>
                <a:gradFill>
                  <a:gsLst>
                    <a:gs pos="0">
                      <a:srgbClr val="CA981C">
                        <a:lumMod val="40000"/>
                        <a:lumOff val="60000"/>
                      </a:srgbClr>
                    </a:gs>
                    <a:gs pos="50000">
                      <a:srgbClr val="CA981C"/>
                    </a:gs>
                    <a:gs pos="100000">
                      <a:srgbClr val="CA981C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A981C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Oval 25"/>
                <p:cNvSpPr>
                  <a:spLocks noChangeArrowheads="1"/>
                </p:cNvSpPr>
                <p:nvPr/>
              </p:nvSpPr>
              <p:spPr bwMode="gray">
                <a:xfrm>
                  <a:off x="2310" y="1872"/>
                  <a:ext cx="1901" cy="555"/>
                </a:xfrm>
                <a:prstGeom prst="ellipse">
                  <a:avLst/>
                </a:prstGeom>
                <a:solidFill>
                  <a:srgbClr val="7498DA"/>
                </a:soli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9" name="AutoShape 6"/>
              <p:cNvSpPr>
                <a:spLocks noChangeArrowheads="1"/>
              </p:cNvSpPr>
              <p:nvPr/>
            </p:nvSpPr>
            <p:spPr bwMode="ltGray">
              <a:xfrm>
                <a:off x="420495" y="1051495"/>
                <a:ext cx="2087384" cy="3889673"/>
              </a:xfrm>
              <a:prstGeom prst="roundRect">
                <a:avLst>
                  <a:gd name="adj" fmla="val 2259"/>
                </a:avLst>
              </a:prstGeom>
              <a:gradFill flip="none" rotWithShape="1">
                <a:gsLst>
                  <a:gs pos="0">
                    <a:schemeClr val="tx2">
                      <a:lumMod val="60000"/>
                      <a:lumOff val="40000"/>
                      <a:alpha val="59000"/>
                    </a:schemeClr>
                  </a:gs>
                  <a:gs pos="100000">
                    <a:srgbClr val="E8E8E8">
                      <a:gamma/>
                      <a:shade val="85882"/>
                      <a:invGamma/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856523" y="3068961"/>
              <a:ext cx="1442756" cy="2222993"/>
              <a:chOff x="417190" y="1051495"/>
              <a:chExt cx="2093994" cy="4152926"/>
            </a:xfrm>
          </p:grpSpPr>
          <p:grpSp>
            <p:nvGrpSpPr>
              <p:cNvPr id="14" name="Group 23"/>
              <p:cNvGrpSpPr>
                <a:grpSpLocks/>
              </p:cNvGrpSpPr>
              <p:nvPr/>
            </p:nvGrpSpPr>
            <p:grpSpPr bwMode="auto">
              <a:xfrm>
                <a:off x="417190" y="4740629"/>
                <a:ext cx="2093994" cy="463792"/>
                <a:chOff x="2310" y="1872"/>
                <a:chExt cx="1901" cy="645"/>
              </a:xfrm>
            </p:grpSpPr>
            <p:sp>
              <p:nvSpPr>
                <p:cNvPr id="16" name="Oval 24"/>
                <p:cNvSpPr>
                  <a:spLocks noChangeArrowheads="1"/>
                </p:cNvSpPr>
                <p:nvPr/>
              </p:nvSpPr>
              <p:spPr bwMode="gray">
                <a:xfrm>
                  <a:off x="2316" y="1872"/>
                  <a:ext cx="1895" cy="645"/>
                </a:xfrm>
                <a:prstGeom prst="ellipse">
                  <a:avLst/>
                </a:prstGeom>
                <a:gradFill>
                  <a:gsLst>
                    <a:gs pos="0">
                      <a:srgbClr val="CA981C">
                        <a:lumMod val="40000"/>
                        <a:lumOff val="60000"/>
                      </a:srgbClr>
                    </a:gs>
                    <a:gs pos="50000">
                      <a:srgbClr val="CA981C"/>
                    </a:gs>
                    <a:gs pos="100000">
                      <a:srgbClr val="CA981C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A981C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Oval 25"/>
                <p:cNvSpPr>
                  <a:spLocks noChangeArrowheads="1"/>
                </p:cNvSpPr>
                <p:nvPr/>
              </p:nvSpPr>
              <p:spPr bwMode="gray">
                <a:xfrm>
                  <a:off x="2310" y="1872"/>
                  <a:ext cx="1901" cy="555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63500" sx="102000" sy="102000" algn="ctr" rotWithShape="0">
                    <a:prstClr val="black">
                      <a:alpha val="2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5" name="AutoShape 6"/>
              <p:cNvSpPr>
                <a:spLocks noChangeArrowheads="1"/>
              </p:cNvSpPr>
              <p:nvPr/>
            </p:nvSpPr>
            <p:spPr bwMode="ltGray">
              <a:xfrm>
                <a:off x="420495" y="1051495"/>
                <a:ext cx="2087384" cy="3889673"/>
              </a:xfrm>
              <a:prstGeom prst="roundRect">
                <a:avLst>
                  <a:gd name="adj" fmla="val 2259"/>
                </a:avLst>
              </a:prstGeom>
              <a:gradFill flip="none" rotWithShape="1">
                <a:gsLst>
                  <a:gs pos="0">
                    <a:srgbClr val="8CAF47">
                      <a:alpha val="66000"/>
                    </a:srgbClr>
                  </a:gs>
                  <a:gs pos="100000">
                    <a:srgbClr val="E8E8E8">
                      <a:gamma/>
                      <a:shade val="85882"/>
                      <a:invGamma/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请输入文本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03699" y="3068961"/>
              <a:ext cx="1442756" cy="2222993"/>
              <a:chOff x="417190" y="1270812"/>
              <a:chExt cx="2093994" cy="3933609"/>
            </a:xfrm>
          </p:grpSpPr>
          <p:grpSp>
            <p:nvGrpSpPr>
              <p:cNvPr id="10" name="Group 23"/>
              <p:cNvGrpSpPr>
                <a:grpSpLocks/>
              </p:cNvGrpSpPr>
              <p:nvPr/>
            </p:nvGrpSpPr>
            <p:grpSpPr bwMode="auto">
              <a:xfrm>
                <a:off x="417190" y="4740629"/>
                <a:ext cx="2093994" cy="463792"/>
                <a:chOff x="2310" y="1872"/>
                <a:chExt cx="1901" cy="645"/>
              </a:xfrm>
            </p:grpSpPr>
            <p:sp>
              <p:nvSpPr>
                <p:cNvPr id="12" name="Oval 24"/>
                <p:cNvSpPr>
                  <a:spLocks noChangeArrowheads="1"/>
                </p:cNvSpPr>
                <p:nvPr/>
              </p:nvSpPr>
              <p:spPr bwMode="gray">
                <a:xfrm>
                  <a:off x="2316" y="1872"/>
                  <a:ext cx="1895" cy="645"/>
                </a:xfrm>
                <a:prstGeom prst="ellipse">
                  <a:avLst/>
                </a:prstGeom>
                <a:gradFill>
                  <a:gsLst>
                    <a:gs pos="0">
                      <a:srgbClr val="CA981C">
                        <a:lumMod val="40000"/>
                        <a:lumOff val="60000"/>
                      </a:srgbClr>
                    </a:gs>
                    <a:gs pos="50000">
                      <a:srgbClr val="CA981C"/>
                    </a:gs>
                    <a:gs pos="100000">
                      <a:srgbClr val="CA981C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CA981C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" name="Oval 25"/>
                <p:cNvSpPr>
                  <a:spLocks noChangeArrowheads="1"/>
                </p:cNvSpPr>
                <p:nvPr/>
              </p:nvSpPr>
              <p:spPr bwMode="gray">
                <a:xfrm>
                  <a:off x="2310" y="1872"/>
                  <a:ext cx="1901" cy="555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 w="9525" cap="rnd">
                  <a:solidFill>
                    <a:srgbClr val="CA981C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1" name="AutoShape 6"/>
              <p:cNvSpPr>
                <a:spLocks noChangeArrowheads="1"/>
              </p:cNvSpPr>
              <p:nvPr/>
            </p:nvSpPr>
            <p:spPr bwMode="ltGray">
              <a:xfrm>
                <a:off x="420495" y="1270812"/>
                <a:ext cx="2087384" cy="3670354"/>
              </a:xfrm>
              <a:prstGeom prst="roundRect">
                <a:avLst>
                  <a:gd name="adj" fmla="val 2259"/>
                </a:avLst>
              </a:prstGeom>
              <a:gradFill flip="none" rotWithShape="1">
                <a:gsLst>
                  <a:gs pos="0">
                    <a:schemeClr val="accent6">
                      <a:lumMod val="75000"/>
                      <a:alpha val="44000"/>
                    </a:schemeClr>
                  </a:gs>
                  <a:gs pos="100000">
                    <a:srgbClr val="E8E8E8">
                      <a:gamma/>
                      <a:shade val="85882"/>
                      <a:invGamma/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请输入文本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907704" y="3341184"/>
            <a:ext cx="743636" cy="735887"/>
            <a:chOff x="3096307" y="1124743"/>
            <a:chExt cx="989934" cy="979619"/>
          </a:xfrm>
          <a:effectLst>
            <a:outerShdw blurRad="152400" dir="5400000" sx="90000" sy="-19000" rotWithShape="0">
              <a:prstClr val="black">
                <a:alpha val="30000"/>
              </a:prstClr>
            </a:outerShdw>
          </a:effectLst>
        </p:grpSpPr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3096307" y="1124743"/>
              <a:ext cx="974097" cy="974317"/>
            </a:xfrm>
            <a:prstGeom prst="ellipse">
              <a:avLst/>
            </a:prstGeom>
            <a:gradFill rotWithShape="1">
              <a:gsLst>
                <a:gs pos="90750">
                  <a:srgbClr val="508CDC"/>
                </a:gs>
                <a:gs pos="81500">
                  <a:srgbClr val="5F97E8"/>
                </a:gs>
                <a:gs pos="63000">
                  <a:srgbClr val="2676FF">
                    <a:lumMod val="60000"/>
                    <a:lumOff val="40000"/>
                  </a:srgbClr>
                </a:gs>
                <a:gs pos="100000">
                  <a:srgbClr val="4081D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267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208039" y="1147095"/>
              <a:ext cx="751649" cy="36676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Group 12"/>
            <p:cNvGrpSpPr>
              <a:grpSpLocks/>
            </p:cNvGrpSpPr>
            <p:nvPr/>
          </p:nvGrpSpPr>
          <p:grpSpPr bwMode="auto">
            <a:xfrm rot="19906246" flipH="1" flipV="1">
              <a:off x="3236015" y="1898732"/>
              <a:ext cx="850226" cy="205630"/>
              <a:chOff x="2532" y="1051"/>
              <a:chExt cx="837" cy="233"/>
            </a:xfrm>
          </p:grpSpPr>
          <p:grpSp>
            <p:nvGrpSpPr>
              <p:cNvPr id="28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2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3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4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9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30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1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4089967" y="3334411"/>
            <a:ext cx="743636" cy="735887"/>
            <a:chOff x="3096307" y="1124743"/>
            <a:chExt cx="989934" cy="979619"/>
          </a:xfrm>
          <a:effectLst>
            <a:outerShdw blurRad="152400" dir="5400000" sx="90000" sy="-19000" rotWithShape="0">
              <a:prstClr val="black">
                <a:alpha val="30000"/>
              </a:prstClr>
            </a:outerShdw>
          </a:effectLst>
        </p:grpSpPr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3096307" y="1124743"/>
              <a:ext cx="974097" cy="974317"/>
            </a:xfrm>
            <a:prstGeom prst="ellipse">
              <a:avLst/>
            </a:prstGeom>
            <a:solidFill>
              <a:srgbClr val="8CAF47"/>
            </a:solidFill>
            <a:ln w="952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3208039" y="1147095"/>
              <a:ext cx="751649" cy="36676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8" name="Group 12"/>
            <p:cNvGrpSpPr>
              <a:grpSpLocks/>
            </p:cNvGrpSpPr>
            <p:nvPr/>
          </p:nvGrpSpPr>
          <p:grpSpPr bwMode="auto">
            <a:xfrm rot="19906246" flipH="1" flipV="1">
              <a:off x="3236015" y="1898732"/>
              <a:ext cx="850226" cy="205630"/>
              <a:chOff x="2532" y="1051"/>
              <a:chExt cx="837" cy="233"/>
            </a:xfrm>
          </p:grpSpPr>
          <p:grpSp>
            <p:nvGrpSpPr>
              <p:cNvPr id="39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3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4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40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41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2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46" name="矩形 45"/>
          <p:cNvSpPr/>
          <p:nvPr/>
        </p:nvSpPr>
        <p:spPr>
          <a:xfrm>
            <a:off x="524622" y="4293095"/>
            <a:ext cx="8180678" cy="1728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286169" y="3341184"/>
            <a:ext cx="743636" cy="735887"/>
            <a:chOff x="3096307" y="1124743"/>
            <a:chExt cx="989934" cy="979619"/>
          </a:xfrm>
          <a:effectLst>
            <a:outerShdw blurRad="152400" dir="5400000" sx="90000" sy="-19000" rotWithShape="0">
              <a:prstClr val="black">
                <a:alpha val="30000"/>
              </a:prstClr>
            </a:outerShdw>
          </a:effectLst>
        </p:grpSpPr>
        <p:sp>
          <p:nvSpPr>
            <p:cNvPr id="48" name="Oval 19"/>
            <p:cNvSpPr>
              <a:spLocks noChangeArrowheads="1"/>
            </p:cNvSpPr>
            <p:nvPr/>
          </p:nvSpPr>
          <p:spPr bwMode="auto">
            <a:xfrm>
              <a:off x="3096307" y="1124743"/>
              <a:ext cx="974097" cy="97431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3208039" y="1147095"/>
              <a:ext cx="751649" cy="366766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0" name="Group 12"/>
            <p:cNvGrpSpPr>
              <a:grpSpLocks/>
            </p:cNvGrpSpPr>
            <p:nvPr/>
          </p:nvGrpSpPr>
          <p:grpSpPr bwMode="auto">
            <a:xfrm rot="19906246" flipH="1" flipV="1">
              <a:off x="3236015" y="1898732"/>
              <a:ext cx="850226" cy="205630"/>
              <a:chOff x="2532" y="1051"/>
              <a:chExt cx="837" cy="233"/>
            </a:xfrm>
          </p:grpSpPr>
          <p:grpSp>
            <p:nvGrpSpPr>
              <p:cNvPr id="51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5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6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7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52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53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4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58" name="组合 57"/>
          <p:cNvGrpSpPr/>
          <p:nvPr/>
        </p:nvGrpSpPr>
        <p:grpSpPr>
          <a:xfrm>
            <a:off x="703554" y="4365103"/>
            <a:ext cx="8095783" cy="1515240"/>
            <a:chOff x="703554" y="4653136"/>
            <a:chExt cx="8095783" cy="1515240"/>
          </a:xfrm>
        </p:grpSpPr>
        <p:sp>
          <p:nvSpPr>
            <p:cNvPr id="59" name="TextBox 58"/>
            <p:cNvSpPr txBox="1"/>
            <p:nvPr/>
          </p:nvSpPr>
          <p:spPr>
            <a:xfrm>
              <a:off x="703554" y="4653136"/>
              <a:ext cx="252228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您的内容打在这里，或者通过复制您的文本后，在此框中选择粘贴，并选择只保留文字。这样格式就不会变了。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585554" y="4675242"/>
              <a:ext cx="252228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您的内容打在这里，或者通过复制您的文本后，在此框中选择粘贴，并选择只保留文字。这样格式就不会变了。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277050" y="4675242"/>
              <a:ext cx="252228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您的内容打在这里，或者通过复制您的文本后，在此框中选择粘贴，并选择只保留文字。这样格式就不会变了。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90991" y="5777468"/>
              <a:ext cx="1656184" cy="387836"/>
            </a:xfrm>
            <a:prstGeom prst="rect">
              <a:avLst/>
            </a:prstGeom>
            <a:solidFill>
              <a:srgbClr val="6F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</a:rPr>
                <a:t>文本</a:t>
              </a:r>
              <a:endParaRPr lang="zh-CN" altLang="en-US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707904" y="5780540"/>
              <a:ext cx="1656184" cy="387836"/>
            </a:xfrm>
            <a:prstGeom prst="rect">
              <a:avLst/>
            </a:prstGeom>
            <a:solidFill>
              <a:srgbClr val="8AA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</a:rPr>
                <a:t>文本</a:t>
              </a:r>
              <a:endParaRPr lang="zh-CN" altLang="en-US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372200" y="5771256"/>
              <a:ext cx="1656184" cy="387836"/>
            </a:xfrm>
            <a:prstGeom prst="rect">
              <a:avLst/>
            </a:prstGeom>
            <a:solidFill>
              <a:srgbClr val="F68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</a:rPr>
                <a:t>文本</a:t>
              </a:r>
              <a:endParaRPr lang="zh-CN" altLang="en-US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40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3" name="组合 41"/>
          <p:cNvGrpSpPr>
            <a:grpSpLocks/>
          </p:cNvGrpSpPr>
          <p:nvPr/>
        </p:nvGrpSpPr>
        <p:grpSpPr bwMode="auto">
          <a:xfrm>
            <a:off x="1476375" y="1412875"/>
            <a:ext cx="5994400" cy="1909763"/>
            <a:chOff x="1489689" y="1421993"/>
            <a:chExt cx="5994304" cy="1909283"/>
          </a:xfrm>
        </p:grpSpPr>
        <p:cxnSp>
          <p:nvCxnSpPr>
            <p:cNvPr id="6" name="直接连接符​​ 6"/>
            <p:cNvCxnSpPr/>
            <p:nvPr/>
          </p:nvCxnSpPr>
          <p:spPr>
            <a:xfrm flipV="1">
              <a:off x="2794593" y="1913170"/>
              <a:ext cx="3043189" cy="3174"/>
            </a:xfrm>
            <a:prstGeom prst="line">
              <a:avLst/>
            </a:prstGeom>
            <a:ln w="571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7"/>
            <p:cNvGrpSpPr>
              <a:grpSpLocks/>
            </p:cNvGrpSpPr>
            <p:nvPr/>
          </p:nvGrpSpPr>
          <p:grpSpPr bwMode="auto">
            <a:xfrm rot="-5400000">
              <a:off x="5706384" y="1553668"/>
              <a:ext cx="1909283" cy="1645934"/>
              <a:chOff x="2447764" y="1124744"/>
              <a:chExt cx="2232248" cy="1924352"/>
            </a:xfrm>
          </p:grpSpPr>
          <p:sp>
            <p:nvSpPr>
              <p:cNvPr id="13" name="六边形 12"/>
              <p:cNvSpPr>
                <a:spLocks noChangeArrowheads="1"/>
              </p:cNvSpPr>
              <p:nvPr/>
            </p:nvSpPr>
            <p:spPr bwMode="auto">
              <a:xfrm>
                <a:off x="2447764" y="1124744"/>
                <a:ext cx="2232248" cy="1924352"/>
              </a:xfrm>
              <a:prstGeom prst="hexagon">
                <a:avLst>
                  <a:gd name="adj" fmla="val 28044"/>
                  <a:gd name="vf" fmla="val 115470"/>
                </a:avLst>
              </a:prstGeom>
              <a:gradFill rotWithShape="1">
                <a:gsLst>
                  <a:gs pos="0">
                    <a:srgbClr val="FCD5B5"/>
                  </a:gs>
                  <a:gs pos="100000">
                    <a:srgbClr val="FAC090"/>
                  </a:gs>
                </a:gsLst>
                <a:lin ang="13500000" scaled="1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39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椭圆​​ 40"/>
              <p:cNvSpPr>
                <a:spLocks noChangeArrowheads="1"/>
              </p:cNvSpPr>
              <p:nvPr/>
            </p:nvSpPr>
            <p:spPr bwMode="auto">
              <a:xfrm>
                <a:off x="2697309" y="1220341"/>
                <a:ext cx="1733158" cy="1733158"/>
              </a:xfrm>
              <a:prstGeom prst="ellipse">
                <a:avLst/>
              </a:prstGeom>
              <a:solidFill>
                <a:srgbClr val="F79646"/>
              </a:solidFill>
              <a:ln w="38100" algn="ctr">
                <a:solidFill>
                  <a:schemeClr val="bg1"/>
                </a:solidFill>
                <a:round/>
                <a:headEnd/>
                <a:tailEnd/>
              </a:ln>
              <a:effectLst>
                <a:innerShdw blurRad="114300">
                  <a:prstClr val="black"/>
                </a:innerShdw>
              </a:effec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6081498" y="2492453"/>
              <a:ext cx="1107978" cy="36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​​ 9"/>
            <p:cNvSpPr/>
            <p:nvPr/>
          </p:nvSpPr>
          <p:spPr>
            <a:xfrm>
              <a:off x="1489689" y="1634665"/>
              <a:ext cx="2231989" cy="269807"/>
            </a:xfrm>
            <a:prstGeom prst="rect">
              <a:avLst/>
            </a:prstGeom>
            <a:solidFill>
              <a:schemeClr val="accent6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0" name="Group 30"/>
            <p:cNvGrpSpPr>
              <a:grpSpLocks/>
            </p:cNvGrpSpPr>
            <p:nvPr/>
          </p:nvGrpSpPr>
          <p:grpSpPr bwMode="auto">
            <a:xfrm>
              <a:off x="6411662" y="1904764"/>
              <a:ext cx="498725" cy="457415"/>
              <a:chOff x="3422" y="1347"/>
              <a:chExt cx="330" cy="313"/>
            </a:xfrm>
          </p:grpSpPr>
          <p:sp>
            <p:nvSpPr>
              <p:cNvPr id="11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61176"/>
                </a:schemeClr>
              </a:solidFill>
              <a:ln w="25400" algn="ctr">
                <a:solidFill>
                  <a:srgbClr val="FFFFFF">
                    <a:alpha val="87057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12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>
                  <a:alpha val="50195"/>
                </a:schemeClr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42"/>
          <p:cNvGrpSpPr>
            <a:grpSpLocks/>
          </p:cNvGrpSpPr>
          <p:nvPr/>
        </p:nvGrpSpPr>
        <p:grpSpPr bwMode="auto">
          <a:xfrm>
            <a:off x="2298700" y="2863850"/>
            <a:ext cx="5986463" cy="1909763"/>
            <a:chOff x="2299244" y="2864248"/>
            <a:chExt cx="5986279" cy="1909283"/>
          </a:xfrm>
        </p:grpSpPr>
        <p:cxnSp>
          <p:nvCxnSpPr>
            <p:cNvPr id="17" name="直接连接符​​ 10"/>
            <p:cNvCxnSpPr/>
            <p:nvPr/>
          </p:nvCxnSpPr>
          <p:spPr>
            <a:xfrm>
              <a:off x="2412301" y="3322922"/>
              <a:ext cx="4227035" cy="20632"/>
            </a:xfrm>
            <a:prstGeom prst="line">
              <a:avLst/>
            </a:prstGeom>
            <a:ln w="571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1"/>
            <p:cNvGrpSpPr>
              <a:grpSpLocks/>
            </p:cNvGrpSpPr>
            <p:nvPr/>
          </p:nvGrpSpPr>
          <p:grpSpPr bwMode="auto">
            <a:xfrm rot="-5400000">
              <a:off x="6507914" y="2995923"/>
              <a:ext cx="1909283" cy="1645934"/>
              <a:chOff x="2447764" y="1124744"/>
              <a:chExt cx="2232248" cy="1924352"/>
            </a:xfrm>
          </p:grpSpPr>
          <p:sp>
            <p:nvSpPr>
              <p:cNvPr id="28" name="六边形 27"/>
              <p:cNvSpPr/>
              <p:nvPr/>
            </p:nvSpPr>
            <p:spPr>
              <a:xfrm>
                <a:off x="2447765" y="1124448"/>
                <a:ext cx="2232248" cy="1924648"/>
              </a:xfrm>
              <a:prstGeom prst="hexagon">
                <a:avLst>
                  <a:gd name="adj" fmla="val 28044"/>
                  <a:gd name="vf" fmla="val 115470"/>
                </a:avLst>
              </a:pr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椭圆​​ 38"/>
              <p:cNvSpPr/>
              <p:nvPr/>
            </p:nvSpPr>
            <p:spPr>
              <a:xfrm>
                <a:off x="2696411" y="1220958"/>
                <a:ext cx="1734956" cy="1731626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</p:grpSp>
        <p:sp>
          <p:nvSpPr>
            <p:cNvPr id="19" name="TextBox 12"/>
            <p:cNvSpPr txBox="1">
              <a:spLocks noChangeArrowheads="1"/>
            </p:cNvSpPr>
            <p:nvPr/>
          </p:nvSpPr>
          <p:spPr bwMode="auto">
            <a:xfrm>
              <a:off x="6918947" y="3878249"/>
              <a:ext cx="1107962" cy="36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​​ 13"/>
            <p:cNvSpPr/>
            <p:nvPr/>
          </p:nvSpPr>
          <p:spPr>
            <a:xfrm>
              <a:off x="2299244" y="3076920"/>
              <a:ext cx="2231956" cy="269807"/>
            </a:xfrm>
            <a:prstGeom prst="rect">
              <a:avLst/>
            </a:prstGeom>
            <a:solidFill>
              <a:schemeClr val="accent4"/>
            </a:solidFill>
            <a:ln w="571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7221185" y="3292420"/>
              <a:ext cx="509566" cy="493940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 w="25400" algn="ctr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2" name="Line 16"/>
            <p:cNvSpPr>
              <a:spLocks noChangeShapeType="1"/>
            </p:cNvSpPr>
            <p:nvPr/>
          </p:nvSpPr>
          <p:spPr bwMode="gray">
            <a:xfrm>
              <a:off x="7477713" y="3292420"/>
              <a:ext cx="0" cy="490557"/>
            </a:xfrm>
            <a:prstGeom prst="line">
              <a:avLst/>
            </a:pr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gray">
            <a:xfrm>
              <a:off x="7221185" y="3537698"/>
              <a:ext cx="509566" cy="0"/>
            </a:xfrm>
            <a:prstGeom prst="line">
              <a:avLst/>
            </a:pr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gray">
            <a:xfrm>
              <a:off x="7512033" y="3295803"/>
              <a:ext cx="105869" cy="487174"/>
            </a:xfrm>
            <a:custGeom>
              <a:avLst/>
              <a:gdLst>
                <a:gd name="T0" fmla="*/ 0 w 182"/>
                <a:gd name="T1" fmla="*/ 0 h 864"/>
                <a:gd name="T2" fmla="*/ 105869 w 182"/>
                <a:gd name="T3" fmla="*/ 245279 h 864"/>
                <a:gd name="T4" fmla="*/ 3490 w 182"/>
                <a:gd name="T5" fmla="*/ 487174 h 864"/>
                <a:gd name="T6" fmla="*/ 0 60000 65536"/>
                <a:gd name="T7" fmla="*/ 0 60000 65536"/>
                <a:gd name="T8" fmla="*/ 0 60000 65536"/>
                <a:gd name="T9" fmla="*/ 0 w 182"/>
                <a:gd name="T10" fmla="*/ 0 h 864"/>
                <a:gd name="T11" fmla="*/ 182 w 182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gray">
            <a:xfrm>
              <a:off x="7339269" y="3299186"/>
              <a:ext cx="114594" cy="490557"/>
            </a:xfrm>
            <a:custGeom>
              <a:avLst/>
              <a:gdLst>
                <a:gd name="T0" fmla="*/ 97143 w 197"/>
                <a:gd name="T1" fmla="*/ 0 h 870"/>
                <a:gd name="T2" fmla="*/ 0 w 197"/>
                <a:gd name="T3" fmla="*/ 245842 h 870"/>
                <a:gd name="T4" fmla="*/ 114594 w 197"/>
                <a:gd name="T5" fmla="*/ 490557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gray">
            <a:xfrm rot="5400000">
              <a:off x="7436848" y="3490713"/>
              <a:ext cx="64280" cy="379848"/>
            </a:xfrm>
            <a:custGeom>
              <a:avLst/>
              <a:gdLst>
                <a:gd name="T0" fmla="*/ 10441 w 197"/>
                <a:gd name="T1" fmla="*/ 0 h 870"/>
                <a:gd name="T2" fmla="*/ 0 w 197"/>
                <a:gd name="T3" fmla="*/ 80336 h 870"/>
                <a:gd name="T4" fmla="*/ 12399 w 197"/>
                <a:gd name="T5" fmla="*/ 160671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gray">
            <a:xfrm rot="16200000" flipV="1">
              <a:off x="7441501" y="3207092"/>
              <a:ext cx="64280" cy="379848"/>
            </a:xfrm>
            <a:custGeom>
              <a:avLst/>
              <a:gdLst>
                <a:gd name="T0" fmla="*/ 10441 w 197"/>
                <a:gd name="T1" fmla="*/ 0 h 870"/>
                <a:gd name="T2" fmla="*/ 0 w 197"/>
                <a:gd name="T3" fmla="*/ 80336 h 870"/>
                <a:gd name="T4" fmla="*/ 12399 w 197"/>
                <a:gd name="T5" fmla="*/ 160671 h 870"/>
                <a:gd name="T6" fmla="*/ 0 60000 65536"/>
                <a:gd name="T7" fmla="*/ 0 60000 65536"/>
                <a:gd name="T8" fmla="*/ 0 60000 65536"/>
                <a:gd name="T9" fmla="*/ 0 w 197"/>
                <a:gd name="T10" fmla="*/ 0 h 870"/>
                <a:gd name="T11" fmla="*/ 197 w 197"/>
                <a:gd name="T12" fmla="*/ 870 h 8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25400">
              <a:solidFill>
                <a:srgbClr val="FFFFFF">
                  <a:alpha val="7803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43"/>
          <p:cNvGrpSpPr>
            <a:grpSpLocks/>
          </p:cNvGrpSpPr>
          <p:nvPr/>
        </p:nvGrpSpPr>
        <p:grpSpPr bwMode="auto">
          <a:xfrm>
            <a:off x="1489075" y="4311650"/>
            <a:ext cx="5986463" cy="1909763"/>
            <a:chOff x="1489689" y="4311379"/>
            <a:chExt cx="5986279" cy="1909283"/>
          </a:xfrm>
        </p:grpSpPr>
        <p:cxnSp>
          <p:nvCxnSpPr>
            <p:cNvPr id="32" name="直接连接符​​ 14"/>
            <p:cNvCxnSpPr/>
            <p:nvPr/>
          </p:nvCxnSpPr>
          <p:spPr>
            <a:xfrm flipV="1">
              <a:off x="2785049" y="4802556"/>
              <a:ext cx="3044731" cy="3174"/>
            </a:xfrm>
            <a:prstGeom prst="line">
              <a:avLst/>
            </a:prstGeom>
            <a:ln w="571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15"/>
            <p:cNvGrpSpPr>
              <a:grpSpLocks/>
            </p:cNvGrpSpPr>
            <p:nvPr/>
          </p:nvGrpSpPr>
          <p:grpSpPr bwMode="auto">
            <a:xfrm rot="-5400000">
              <a:off x="5698359" y="4443054"/>
              <a:ext cx="1909283" cy="1645934"/>
              <a:chOff x="2447764" y="1124744"/>
              <a:chExt cx="2232248" cy="1924352"/>
            </a:xfrm>
          </p:grpSpPr>
          <p:sp>
            <p:nvSpPr>
              <p:cNvPr id="43" name="六边形 42"/>
              <p:cNvSpPr/>
              <p:nvPr/>
            </p:nvSpPr>
            <p:spPr>
              <a:xfrm>
                <a:off x="2447765" y="1124448"/>
                <a:ext cx="2232248" cy="1924648"/>
              </a:xfrm>
              <a:prstGeom prst="hexagon">
                <a:avLst>
                  <a:gd name="adj" fmla="val 28044"/>
                  <a:gd name="vf" fmla="val 115470"/>
                </a:avLst>
              </a:pr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4" name="椭圆​​ 36"/>
              <p:cNvSpPr/>
              <p:nvPr/>
            </p:nvSpPr>
            <p:spPr>
              <a:xfrm>
                <a:off x="2696411" y="1220958"/>
                <a:ext cx="1734956" cy="1731626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</p:grpSp>
        <p:sp>
          <p:nvSpPr>
            <p:cNvPr id="34" name="TextBox 16"/>
            <p:cNvSpPr txBox="1">
              <a:spLocks noChangeArrowheads="1"/>
            </p:cNvSpPr>
            <p:nvPr/>
          </p:nvSpPr>
          <p:spPr bwMode="auto">
            <a:xfrm>
              <a:off x="6073768" y="5313508"/>
              <a:ext cx="1107962" cy="36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​​ 17"/>
            <p:cNvSpPr/>
            <p:nvPr/>
          </p:nvSpPr>
          <p:spPr>
            <a:xfrm>
              <a:off x="1489689" y="4524051"/>
              <a:ext cx="2231956" cy="269807"/>
            </a:xfrm>
            <a:prstGeom prst="rect">
              <a:avLst/>
            </a:prstGeom>
            <a:solidFill>
              <a:schemeClr val="accent3"/>
            </a:solidFill>
            <a:ln w="571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您的小标题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Group 22"/>
            <p:cNvGrpSpPr>
              <a:grpSpLocks/>
            </p:cNvGrpSpPr>
            <p:nvPr/>
          </p:nvGrpSpPr>
          <p:grpSpPr bwMode="auto">
            <a:xfrm>
              <a:off x="6439541" y="4791412"/>
              <a:ext cx="442967" cy="368388"/>
              <a:chOff x="2640" y="3304"/>
              <a:chExt cx="294" cy="252"/>
            </a:xfrm>
          </p:grpSpPr>
          <p:sp>
            <p:nvSpPr>
              <p:cNvPr id="37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solidFill>
                <a:schemeClr val="bg1">
                  <a:alpha val="50195"/>
                </a:schemeClr>
              </a:solidFill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38" name="AutoShape 24"/>
              <p:cNvSpPr>
                <a:spLocks noChangeArrowheads="1"/>
              </p:cNvSpPr>
              <p:nvPr/>
            </p:nvSpPr>
            <p:spPr bwMode="gray">
              <a:xfrm>
                <a:off x="2640" y="3478"/>
                <a:ext cx="294" cy="78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alpha val="50195"/>
                </a:schemeClr>
              </a:solidFill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39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1423311" y="2017341"/>
            <a:ext cx="32927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67744" y="3452650"/>
            <a:ext cx="32927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61203" y="4890608"/>
            <a:ext cx="32927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001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2084472" y="2864512"/>
            <a:ext cx="4900477" cy="2175182"/>
            <a:chOff x="1066799" y="2928440"/>
            <a:chExt cx="7107188" cy="3154679"/>
          </a:xfrm>
        </p:grpSpPr>
        <p:grpSp>
          <p:nvGrpSpPr>
            <p:cNvPr id="5" name="Group 8"/>
            <p:cNvGrpSpPr/>
            <p:nvPr/>
          </p:nvGrpSpPr>
          <p:grpSpPr>
            <a:xfrm>
              <a:off x="1066799" y="4071441"/>
              <a:ext cx="3399810" cy="2011678"/>
              <a:chOff x="2541019" y="2213444"/>
              <a:chExt cx="2658661" cy="136637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541019" y="2843129"/>
                <a:ext cx="2658660" cy="736685"/>
              </a:xfrm>
              <a:custGeom>
                <a:avLst/>
                <a:gdLst/>
                <a:ahLst/>
                <a:cxnLst>
                  <a:cxn ang="0">
                    <a:pos x="512" y="0"/>
                  </a:cxn>
                  <a:cxn ang="0">
                    <a:pos x="511" y="10"/>
                  </a:cxn>
                  <a:cxn ang="0">
                    <a:pos x="256" y="117"/>
                  </a:cxn>
                  <a:cxn ang="0">
                    <a:pos x="1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3"/>
                  </a:cxn>
                  <a:cxn ang="0">
                    <a:pos x="256" y="142"/>
                  </a:cxn>
                  <a:cxn ang="0">
                    <a:pos x="512" y="23"/>
                  </a:cxn>
                  <a:cxn ang="0">
                    <a:pos x="512" y="0"/>
                  </a:cxn>
                </a:cxnLst>
                <a:rect l="0" t="0" r="r" b="b"/>
                <a:pathLst>
                  <a:path w="512" h="142">
                    <a:moveTo>
                      <a:pt x="512" y="0"/>
                    </a:moveTo>
                    <a:cubicBezTo>
                      <a:pt x="512" y="4"/>
                      <a:pt x="511" y="7"/>
                      <a:pt x="511" y="10"/>
                    </a:cubicBezTo>
                    <a:cubicBezTo>
                      <a:pt x="497" y="70"/>
                      <a:pt x="388" y="117"/>
                      <a:pt x="256" y="117"/>
                    </a:cubicBezTo>
                    <a:cubicBezTo>
                      <a:pt x="124" y="117"/>
                      <a:pt x="15" y="70"/>
                      <a:pt x="1" y="10"/>
                    </a:cubicBezTo>
                    <a:cubicBezTo>
                      <a:pt x="1" y="7"/>
                      <a:pt x="0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89"/>
                      <a:pt x="115" y="142"/>
                      <a:pt x="256" y="142"/>
                    </a:cubicBezTo>
                    <a:cubicBezTo>
                      <a:pt x="397" y="142"/>
                      <a:pt x="512" y="89"/>
                      <a:pt x="512" y="23"/>
                    </a:cubicBezTo>
                    <a:cubicBezTo>
                      <a:pt x="512" y="0"/>
                      <a:pt x="512" y="0"/>
                      <a:pt x="512" y="0"/>
                    </a:cubicBezTo>
                    <a:close/>
                  </a:path>
                </a:pathLst>
              </a:custGeom>
              <a:gradFill>
                <a:gsLst>
                  <a:gs pos="7000">
                    <a:srgbClr val="0070C0">
                      <a:lumMod val="50000"/>
                    </a:srgbClr>
                  </a:gs>
                  <a:gs pos="71000">
                    <a:srgbClr val="00B0F0"/>
                  </a:gs>
                  <a:gs pos="71000">
                    <a:srgbClr val="0070C0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541020" y="2213444"/>
                <a:ext cx="2658660" cy="1240268"/>
              </a:xfrm>
              <a:custGeom>
                <a:avLst/>
                <a:gdLst/>
                <a:ahLst/>
                <a:cxnLst>
                  <a:cxn ang="0">
                    <a:pos x="256" y="0"/>
                  </a:cxn>
                  <a:cxn ang="0">
                    <a:pos x="0" y="120"/>
                  </a:cxn>
                  <a:cxn ang="0">
                    <a:pos x="0" y="122"/>
                  </a:cxn>
                  <a:cxn ang="0">
                    <a:pos x="1" y="132"/>
                  </a:cxn>
                  <a:cxn ang="0">
                    <a:pos x="256" y="239"/>
                  </a:cxn>
                  <a:cxn ang="0">
                    <a:pos x="511" y="132"/>
                  </a:cxn>
                  <a:cxn ang="0">
                    <a:pos x="512" y="122"/>
                  </a:cxn>
                  <a:cxn ang="0">
                    <a:pos x="512" y="120"/>
                  </a:cxn>
                  <a:cxn ang="0">
                    <a:pos x="256" y="0"/>
                  </a:cxn>
                </a:cxnLst>
                <a:rect l="0" t="0" r="r" b="b"/>
                <a:pathLst>
                  <a:path w="512" h="239">
                    <a:moveTo>
                      <a:pt x="256" y="0"/>
                    </a:moveTo>
                    <a:cubicBezTo>
                      <a:pt x="115" y="0"/>
                      <a:pt x="0" y="54"/>
                      <a:pt x="0" y="120"/>
                    </a:cubicBezTo>
                    <a:cubicBezTo>
                      <a:pt x="0" y="121"/>
                      <a:pt x="0" y="121"/>
                      <a:pt x="0" y="122"/>
                    </a:cubicBezTo>
                    <a:cubicBezTo>
                      <a:pt x="0" y="126"/>
                      <a:pt x="1" y="129"/>
                      <a:pt x="1" y="132"/>
                    </a:cubicBezTo>
                    <a:cubicBezTo>
                      <a:pt x="15" y="192"/>
                      <a:pt x="124" y="239"/>
                      <a:pt x="256" y="239"/>
                    </a:cubicBezTo>
                    <a:cubicBezTo>
                      <a:pt x="388" y="239"/>
                      <a:pt x="497" y="192"/>
                      <a:pt x="511" y="132"/>
                    </a:cubicBezTo>
                    <a:cubicBezTo>
                      <a:pt x="511" y="129"/>
                      <a:pt x="512" y="126"/>
                      <a:pt x="512" y="122"/>
                    </a:cubicBezTo>
                    <a:cubicBezTo>
                      <a:pt x="512" y="121"/>
                      <a:pt x="512" y="121"/>
                      <a:pt x="512" y="120"/>
                    </a:cubicBezTo>
                    <a:cubicBezTo>
                      <a:pt x="512" y="54"/>
                      <a:pt x="397" y="0"/>
                      <a:pt x="256" y="0"/>
                    </a:cubicBezTo>
                    <a:close/>
                  </a:path>
                </a:pathLst>
              </a:custGeom>
              <a:gradFill>
                <a:gsLst>
                  <a:gs pos="22000">
                    <a:srgbClr val="00B0F0">
                      <a:alpha val="32000"/>
                    </a:srgbClr>
                  </a:gs>
                  <a:gs pos="80000">
                    <a:srgbClr val="0070C0">
                      <a:lumMod val="75000"/>
                    </a:srgbClr>
                  </a:gs>
                </a:gsLst>
                <a:lin ang="3600000" scaled="0"/>
              </a:gradFill>
              <a:ln w="9525">
                <a:solidFill>
                  <a:srgbClr val="00B0F0"/>
                </a:solidFill>
                <a:round/>
                <a:headEnd/>
                <a:tailEnd/>
              </a:ln>
              <a:effectLst>
                <a:innerShdw blurRad="63500">
                  <a:srgbClr val="00B0F0"/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Group 12"/>
            <p:cNvGrpSpPr/>
            <p:nvPr/>
          </p:nvGrpSpPr>
          <p:grpSpPr>
            <a:xfrm>
              <a:off x="4800600" y="4300038"/>
              <a:ext cx="3373387" cy="1738312"/>
              <a:chOff x="3280391" y="1676401"/>
              <a:chExt cx="1919288" cy="989013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3280391" y="2133601"/>
                <a:ext cx="1919288" cy="531813"/>
              </a:xfrm>
              <a:custGeom>
                <a:avLst/>
                <a:gdLst/>
                <a:ahLst/>
                <a:cxnLst>
                  <a:cxn ang="0">
                    <a:pos x="512" y="0"/>
                  </a:cxn>
                  <a:cxn ang="0">
                    <a:pos x="511" y="10"/>
                  </a:cxn>
                  <a:cxn ang="0">
                    <a:pos x="256" y="117"/>
                  </a:cxn>
                  <a:cxn ang="0">
                    <a:pos x="1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3"/>
                  </a:cxn>
                  <a:cxn ang="0">
                    <a:pos x="256" y="142"/>
                  </a:cxn>
                  <a:cxn ang="0">
                    <a:pos x="512" y="23"/>
                  </a:cxn>
                  <a:cxn ang="0">
                    <a:pos x="512" y="0"/>
                  </a:cxn>
                </a:cxnLst>
                <a:rect l="0" t="0" r="r" b="b"/>
                <a:pathLst>
                  <a:path w="512" h="142">
                    <a:moveTo>
                      <a:pt x="512" y="0"/>
                    </a:moveTo>
                    <a:cubicBezTo>
                      <a:pt x="512" y="4"/>
                      <a:pt x="511" y="7"/>
                      <a:pt x="511" y="10"/>
                    </a:cubicBezTo>
                    <a:cubicBezTo>
                      <a:pt x="497" y="70"/>
                      <a:pt x="388" y="117"/>
                      <a:pt x="256" y="117"/>
                    </a:cubicBezTo>
                    <a:cubicBezTo>
                      <a:pt x="124" y="117"/>
                      <a:pt x="15" y="70"/>
                      <a:pt x="1" y="10"/>
                    </a:cubicBezTo>
                    <a:cubicBezTo>
                      <a:pt x="1" y="7"/>
                      <a:pt x="0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89"/>
                      <a:pt x="115" y="142"/>
                      <a:pt x="256" y="142"/>
                    </a:cubicBezTo>
                    <a:cubicBezTo>
                      <a:pt x="397" y="142"/>
                      <a:pt x="512" y="89"/>
                      <a:pt x="512" y="23"/>
                    </a:cubicBezTo>
                    <a:cubicBezTo>
                      <a:pt x="512" y="0"/>
                      <a:pt x="512" y="0"/>
                      <a:pt x="512" y="0"/>
                    </a:cubicBezTo>
                    <a:close/>
                  </a:path>
                </a:pathLst>
              </a:custGeom>
              <a:gradFill>
                <a:gsLst>
                  <a:gs pos="7000">
                    <a:srgbClr val="CCCC00">
                      <a:lumMod val="50000"/>
                    </a:srgbClr>
                  </a:gs>
                  <a:gs pos="71000">
                    <a:srgbClr val="FFFF00"/>
                  </a:gs>
                  <a:gs pos="71000">
                    <a:srgbClr val="CCCC00">
                      <a:lumMod val="75000"/>
                    </a:srgb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3280391" y="1676401"/>
                <a:ext cx="1919288" cy="895350"/>
              </a:xfrm>
              <a:custGeom>
                <a:avLst/>
                <a:gdLst/>
                <a:ahLst/>
                <a:cxnLst>
                  <a:cxn ang="0">
                    <a:pos x="256" y="0"/>
                  </a:cxn>
                  <a:cxn ang="0">
                    <a:pos x="0" y="120"/>
                  </a:cxn>
                  <a:cxn ang="0">
                    <a:pos x="0" y="122"/>
                  </a:cxn>
                  <a:cxn ang="0">
                    <a:pos x="1" y="132"/>
                  </a:cxn>
                  <a:cxn ang="0">
                    <a:pos x="256" y="239"/>
                  </a:cxn>
                  <a:cxn ang="0">
                    <a:pos x="511" y="132"/>
                  </a:cxn>
                  <a:cxn ang="0">
                    <a:pos x="512" y="122"/>
                  </a:cxn>
                  <a:cxn ang="0">
                    <a:pos x="512" y="120"/>
                  </a:cxn>
                  <a:cxn ang="0">
                    <a:pos x="256" y="0"/>
                  </a:cxn>
                </a:cxnLst>
                <a:rect l="0" t="0" r="r" b="b"/>
                <a:pathLst>
                  <a:path w="512" h="239">
                    <a:moveTo>
                      <a:pt x="256" y="0"/>
                    </a:moveTo>
                    <a:cubicBezTo>
                      <a:pt x="115" y="0"/>
                      <a:pt x="0" y="54"/>
                      <a:pt x="0" y="120"/>
                    </a:cubicBezTo>
                    <a:cubicBezTo>
                      <a:pt x="0" y="121"/>
                      <a:pt x="0" y="121"/>
                      <a:pt x="0" y="122"/>
                    </a:cubicBezTo>
                    <a:cubicBezTo>
                      <a:pt x="0" y="126"/>
                      <a:pt x="1" y="129"/>
                      <a:pt x="1" y="132"/>
                    </a:cubicBezTo>
                    <a:cubicBezTo>
                      <a:pt x="15" y="192"/>
                      <a:pt x="124" y="239"/>
                      <a:pt x="256" y="239"/>
                    </a:cubicBezTo>
                    <a:cubicBezTo>
                      <a:pt x="388" y="239"/>
                      <a:pt x="497" y="192"/>
                      <a:pt x="511" y="132"/>
                    </a:cubicBezTo>
                    <a:cubicBezTo>
                      <a:pt x="511" y="129"/>
                      <a:pt x="512" y="126"/>
                      <a:pt x="512" y="122"/>
                    </a:cubicBezTo>
                    <a:cubicBezTo>
                      <a:pt x="512" y="121"/>
                      <a:pt x="512" y="121"/>
                      <a:pt x="512" y="120"/>
                    </a:cubicBezTo>
                    <a:cubicBezTo>
                      <a:pt x="512" y="54"/>
                      <a:pt x="397" y="0"/>
                      <a:pt x="256" y="0"/>
                    </a:cubicBezTo>
                    <a:close/>
                  </a:path>
                </a:pathLst>
              </a:custGeom>
              <a:gradFill>
                <a:gsLst>
                  <a:gs pos="22000">
                    <a:srgbClr val="FFFF00">
                      <a:alpha val="45000"/>
                    </a:srgbClr>
                  </a:gs>
                  <a:gs pos="80000">
                    <a:srgbClr val="CCCC00">
                      <a:lumMod val="50000"/>
                    </a:srgbClr>
                  </a:gs>
                </a:gsLst>
                <a:lin ang="2400000" scaled="0"/>
              </a:gradFill>
              <a:ln w="9525">
                <a:noFill/>
                <a:round/>
                <a:headEnd/>
                <a:tailEnd/>
              </a:ln>
              <a:effectLst>
                <a:innerShdw blurRad="63500">
                  <a:srgbClr val="E8FA04"/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Group 50"/>
            <p:cNvGrpSpPr/>
            <p:nvPr/>
          </p:nvGrpSpPr>
          <p:grpSpPr>
            <a:xfrm>
              <a:off x="2971800" y="2928440"/>
              <a:ext cx="3401108" cy="2017815"/>
              <a:chOff x="3280391" y="1828800"/>
              <a:chExt cx="1919288" cy="98901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Freeform 18"/>
              <p:cNvSpPr>
                <a:spLocks/>
              </p:cNvSpPr>
              <p:nvPr/>
            </p:nvSpPr>
            <p:spPr bwMode="auto">
              <a:xfrm>
                <a:off x="3280391" y="2286002"/>
                <a:ext cx="1919288" cy="531813"/>
              </a:xfrm>
              <a:custGeom>
                <a:avLst/>
                <a:gdLst/>
                <a:ahLst/>
                <a:cxnLst>
                  <a:cxn ang="0">
                    <a:pos x="512" y="0"/>
                  </a:cxn>
                  <a:cxn ang="0">
                    <a:pos x="511" y="10"/>
                  </a:cxn>
                  <a:cxn ang="0">
                    <a:pos x="256" y="117"/>
                  </a:cxn>
                  <a:cxn ang="0">
                    <a:pos x="1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3"/>
                  </a:cxn>
                  <a:cxn ang="0">
                    <a:pos x="256" y="142"/>
                  </a:cxn>
                  <a:cxn ang="0">
                    <a:pos x="512" y="23"/>
                  </a:cxn>
                  <a:cxn ang="0">
                    <a:pos x="512" y="0"/>
                  </a:cxn>
                </a:cxnLst>
                <a:rect l="0" t="0" r="r" b="b"/>
                <a:pathLst>
                  <a:path w="512" h="142">
                    <a:moveTo>
                      <a:pt x="512" y="0"/>
                    </a:moveTo>
                    <a:cubicBezTo>
                      <a:pt x="512" y="4"/>
                      <a:pt x="511" y="7"/>
                      <a:pt x="511" y="10"/>
                    </a:cubicBezTo>
                    <a:cubicBezTo>
                      <a:pt x="497" y="70"/>
                      <a:pt x="388" y="117"/>
                      <a:pt x="256" y="117"/>
                    </a:cubicBezTo>
                    <a:cubicBezTo>
                      <a:pt x="124" y="117"/>
                      <a:pt x="15" y="70"/>
                      <a:pt x="1" y="10"/>
                    </a:cubicBezTo>
                    <a:cubicBezTo>
                      <a:pt x="1" y="7"/>
                      <a:pt x="0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89"/>
                      <a:pt x="115" y="142"/>
                      <a:pt x="256" y="142"/>
                    </a:cubicBezTo>
                    <a:cubicBezTo>
                      <a:pt x="397" y="142"/>
                      <a:pt x="512" y="89"/>
                      <a:pt x="512" y="23"/>
                    </a:cubicBezTo>
                    <a:cubicBezTo>
                      <a:pt x="512" y="0"/>
                      <a:pt x="512" y="0"/>
                      <a:pt x="512" y="0"/>
                    </a:cubicBezTo>
                    <a:close/>
                  </a:path>
                </a:pathLst>
              </a:custGeom>
              <a:gradFill>
                <a:gsLst>
                  <a:gs pos="7000">
                    <a:srgbClr val="C00000">
                      <a:lumMod val="50000"/>
                    </a:srgbClr>
                  </a:gs>
                  <a:gs pos="71000">
                    <a:srgbClr val="FF3833"/>
                  </a:gs>
                  <a:gs pos="71000">
                    <a:srgbClr val="C00000">
                      <a:lumMod val="75000"/>
                    </a:srgb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19"/>
              <p:cNvSpPr>
                <a:spLocks/>
              </p:cNvSpPr>
              <p:nvPr/>
            </p:nvSpPr>
            <p:spPr bwMode="auto">
              <a:xfrm>
                <a:off x="3280391" y="1828800"/>
                <a:ext cx="1919288" cy="895350"/>
              </a:xfrm>
              <a:custGeom>
                <a:avLst/>
                <a:gdLst/>
                <a:ahLst/>
                <a:cxnLst>
                  <a:cxn ang="0">
                    <a:pos x="256" y="0"/>
                  </a:cxn>
                  <a:cxn ang="0">
                    <a:pos x="0" y="120"/>
                  </a:cxn>
                  <a:cxn ang="0">
                    <a:pos x="0" y="122"/>
                  </a:cxn>
                  <a:cxn ang="0">
                    <a:pos x="1" y="132"/>
                  </a:cxn>
                  <a:cxn ang="0">
                    <a:pos x="256" y="239"/>
                  </a:cxn>
                  <a:cxn ang="0">
                    <a:pos x="511" y="132"/>
                  </a:cxn>
                  <a:cxn ang="0">
                    <a:pos x="512" y="122"/>
                  </a:cxn>
                  <a:cxn ang="0">
                    <a:pos x="512" y="120"/>
                  </a:cxn>
                  <a:cxn ang="0">
                    <a:pos x="256" y="0"/>
                  </a:cxn>
                </a:cxnLst>
                <a:rect l="0" t="0" r="r" b="b"/>
                <a:pathLst>
                  <a:path w="512" h="239">
                    <a:moveTo>
                      <a:pt x="256" y="0"/>
                    </a:moveTo>
                    <a:cubicBezTo>
                      <a:pt x="115" y="0"/>
                      <a:pt x="0" y="54"/>
                      <a:pt x="0" y="120"/>
                    </a:cubicBezTo>
                    <a:cubicBezTo>
                      <a:pt x="0" y="121"/>
                      <a:pt x="0" y="121"/>
                      <a:pt x="0" y="122"/>
                    </a:cubicBezTo>
                    <a:cubicBezTo>
                      <a:pt x="0" y="126"/>
                      <a:pt x="1" y="129"/>
                      <a:pt x="1" y="132"/>
                    </a:cubicBezTo>
                    <a:cubicBezTo>
                      <a:pt x="15" y="192"/>
                      <a:pt x="124" y="239"/>
                      <a:pt x="256" y="239"/>
                    </a:cubicBezTo>
                    <a:cubicBezTo>
                      <a:pt x="388" y="239"/>
                      <a:pt x="497" y="192"/>
                      <a:pt x="511" y="132"/>
                    </a:cubicBezTo>
                    <a:cubicBezTo>
                      <a:pt x="511" y="129"/>
                      <a:pt x="512" y="126"/>
                      <a:pt x="512" y="122"/>
                    </a:cubicBezTo>
                    <a:cubicBezTo>
                      <a:pt x="512" y="121"/>
                      <a:pt x="512" y="121"/>
                      <a:pt x="512" y="120"/>
                    </a:cubicBezTo>
                    <a:cubicBezTo>
                      <a:pt x="512" y="54"/>
                      <a:pt x="397" y="0"/>
                      <a:pt x="256" y="0"/>
                    </a:cubicBezTo>
                    <a:close/>
                  </a:path>
                </a:pathLst>
              </a:custGeom>
              <a:gradFill>
                <a:gsLst>
                  <a:gs pos="22000">
                    <a:srgbClr val="FF0000">
                      <a:alpha val="47000"/>
                    </a:srgbClr>
                  </a:gs>
                  <a:gs pos="80000">
                    <a:srgbClr val="FF0000">
                      <a:lumMod val="50000"/>
                      <a:alpha val="99000"/>
                    </a:srgbClr>
                  </a:gs>
                </a:gsLst>
                <a:lin ang="2400000" scaled="0"/>
              </a:gradFill>
              <a:ln w="9525">
                <a:solidFill>
                  <a:srgbClr val="C00000"/>
                </a:solidFill>
                <a:round/>
                <a:headEnd/>
                <a:tailEnd/>
              </a:ln>
              <a:effectLst>
                <a:innerShdw blurRad="63500">
                  <a:srgbClr val="FF6D6D"/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3982720" y="3275692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17669" y="4139788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2080" y="4149080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1224" y="5589240"/>
            <a:ext cx="191271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23542" y="5589240"/>
            <a:ext cx="191271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02609" y="1368292"/>
            <a:ext cx="191271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4636858" y="2276872"/>
            <a:ext cx="0" cy="587641"/>
          </a:xfrm>
          <a:prstGeom prst="straightConnector1">
            <a:avLst/>
          </a:prstGeom>
          <a:ln w="19050">
            <a:solidFill>
              <a:srgbClr val="FF2121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3135149" y="4985652"/>
            <a:ext cx="0" cy="603588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5920155" y="4962544"/>
            <a:ext cx="0" cy="603588"/>
          </a:xfrm>
          <a:prstGeom prst="straightConnector1">
            <a:avLst/>
          </a:prstGeom>
          <a:ln w="19050">
            <a:solidFill>
              <a:srgbClr val="B8C515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27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2746991" y="4206036"/>
            <a:ext cx="3465675" cy="1808882"/>
            <a:chOff x="2732611" y="4284414"/>
            <a:chExt cx="3465675" cy="1808882"/>
          </a:xfrm>
        </p:grpSpPr>
        <p:sp>
          <p:nvSpPr>
            <p:cNvPr id="13" name="六边形 12"/>
            <p:cNvSpPr/>
            <p:nvPr/>
          </p:nvSpPr>
          <p:spPr>
            <a:xfrm>
              <a:off x="2745674" y="4375855"/>
              <a:ext cx="1336469" cy="1152128"/>
            </a:xfrm>
            <a:prstGeom prst="hexagon">
              <a:avLst/>
            </a:prstGeom>
            <a:gradFill flip="none" rotWithShape="1">
              <a:gsLst>
                <a:gs pos="0">
                  <a:srgbClr val="00B0F0"/>
                </a:gs>
                <a:gs pos="41000">
                  <a:srgbClr val="007DDA"/>
                </a:gs>
                <a:gs pos="97000">
                  <a:srgbClr val="00569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2732611" y="4297477"/>
              <a:ext cx="1336469" cy="1152128"/>
            </a:xfrm>
            <a:prstGeom prst="hexagon">
              <a:avLst/>
            </a:prstGeom>
            <a:gradFill flip="none" rotWithShape="1">
              <a:gsLst>
                <a:gs pos="0">
                  <a:srgbClr val="57D3FF"/>
                </a:gs>
                <a:gs pos="71000">
                  <a:srgbClr val="00B0F0"/>
                </a:gs>
                <a:gs pos="97000">
                  <a:srgbClr val="0091FE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六边形 15"/>
            <p:cNvSpPr/>
            <p:nvPr/>
          </p:nvSpPr>
          <p:spPr>
            <a:xfrm>
              <a:off x="4861817" y="4362792"/>
              <a:ext cx="1336469" cy="1152128"/>
            </a:xfrm>
            <a:prstGeom prst="hexagon">
              <a:avLst/>
            </a:prstGeom>
            <a:gradFill flip="none" rotWithShape="1">
              <a:gsLst>
                <a:gs pos="0">
                  <a:srgbClr val="A8E53B"/>
                </a:gs>
                <a:gs pos="55000">
                  <a:srgbClr val="679D07"/>
                </a:gs>
                <a:gs pos="97000">
                  <a:srgbClr val="416305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4848754" y="4284414"/>
              <a:ext cx="1336469" cy="1152128"/>
            </a:xfrm>
            <a:prstGeom prst="hexagon">
              <a:avLst/>
            </a:prstGeom>
            <a:gradFill flip="none" rotWithShape="1">
              <a:gsLst>
                <a:gs pos="0">
                  <a:srgbClr val="A8E53B"/>
                </a:gs>
                <a:gs pos="70000">
                  <a:srgbClr val="A1B90F"/>
                </a:gs>
                <a:gs pos="97000">
                  <a:srgbClr val="6FA808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3811595" y="4941168"/>
              <a:ext cx="1336469" cy="1152128"/>
            </a:xfrm>
            <a:prstGeom prst="hexagon">
              <a:avLst/>
            </a:prstGeom>
            <a:gradFill flip="none" rotWithShape="1">
              <a:gsLst>
                <a:gs pos="0">
                  <a:srgbClr val="C49500"/>
                </a:gs>
                <a:gs pos="32000">
                  <a:srgbClr val="E06B0A"/>
                </a:gs>
                <a:gs pos="97000">
                  <a:srgbClr val="88410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3798532" y="4862790"/>
              <a:ext cx="1336469" cy="1152128"/>
            </a:xfrm>
            <a:prstGeom prst="hexagon">
              <a:avLst/>
            </a:prstGeom>
            <a:gradFill flip="none" rotWithShape="1">
              <a:gsLst>
                <a:gs pos="0">
                  <a:srgbClr val="FFC000"/>
                </a:gs>
                <a:gs pos="71000">
                  <a:schemeClr val="accent6"/>
                </a:gs>
                <a:gs pos="97000">
                  <a:srgbClr val="F28416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443160" y="1469936"/>
            <a:ext cx="2041399" cy="1580641"/>
          </a:xfrm>
          <a:prstGeom prst="rect">
            <a:avLst/>
          </a:prstGeom>
          <a:gradFill flip="none" rotWithShape="1">
            <a:gsLst>
              <a:gs pos="0">
                <a:srgbClr val="57D3FF"/>
              </a:gs>
              <a:gs pos="71000">
                <a:srgbClr val="00B0F0"/>
              </a:gs>
              <a:gs pos="97000">
                <a:srgbClr val="0091FE"/>
              </a:gs>
            </a:gsLst>
            <a:path path="rect">
              <a:fillToRect l="100000" t="100000"/>
            </a:path>
            <a:tileRect r="-100000" b="-100000"/>
          </a:gradFill>
          <a:ln w="63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08014" y="1469936"/>
            <a:ext cx="2041399" cy="1580641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71000">
                <a:schemeClr val="accent6"/>
              </a:gs>
              <a:gs pos="97000">
                <a:srgbClr val="F28416"/>
              </a:gs>
            </a:gsLst>
            <a:path path="rect">
              <a:fillToRect l="100000" t="100000"/>
            </a:path>
            <a:tileRect r="-100000" b="-100000"/>
          </a:gradFill>
          <a:ln w="63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72867" y="1469936"/>
            <a:ext cx="2041399" cy="1580641"/>
          </a:xfrm>
          <a:prstGeom prst="rect">
            <a:avLst/>
          </a:prstGeom>
          <a:gradFill flip="none" rotWithShape="1">
            <a:gsLst>
              <a:gs pos="0">
                <a:srgbClr val="A8E53B"/>
              </a:gs>
              <a:gs pos="70000">
                <a:srgbClr val="A1B90F"/>
              </a:gs>
              <a:gs pos="97000">
                <a:srgbClr val="6FA808"/>
              </a:gs>
            </a:gsLst>
            <a:path path="rect">
              <a:fillToRect l="100000" t="100000"/>
            </a:path>
            <a:tileRect r="-100000" b="-100000"/>
          </a:gradFill>
          <a:ln w="63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541806" y="1546317"/>
            <a:ext cx="1844106" cy="142787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06660" y="1546317"/>
            <a:ext cx="1844106" cy="142787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671513" y="1546317"/>
            <a:ext cx="1844106" cy="1427878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915816" y="4584371"/>
            <a:ext cx="106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76741" y="5142706"/>
            <a:ext cx="106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24603" y="4564330"/>
            <a:ext cx="106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82307" y="1828326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28391" y="1814789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00601" y="1801252"/>
            <a:ext cx="1775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2364377" y="3095897"/>
            <a:ext cx="404949" cy="1737360"/>
          </a:xfrm>
          <a:custGeom>
            <a:avLst/>
            <a:gdLst>
              <a:gd name="connsiteX0" fmla="*/ 404949 w 404949"/>
              <a:gd name="connsiteY0" fmla="*/ 1737360 h 1737360"/>
              <a:gd name="connsiteX1" fmla="*/ 0 w 404949"/>
              <a:gd name="connsiteY1" fmla="*/ 1737360 h 1737360"/>
              <a:gd name="connsiteX2" fmla="*/ 0 w 404949"/>
              <a:gd name="connsiteY2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4949" h="1737360">
                <a:moveTo>
                  <a:pt x="404949" y="1737360"/>
                </a:moveTo>
                <a:lnTo>
                  <a:pt x="0" y="173736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H="1">
            <a:off x="6228184" y="3110055"/>
            <a:ext cx="404949" cy="1737360"/>
          </a:xfrm>
          <a:custGeom>
            <a:avLst/>
            <a:gdLst>
              <a:gd name="connsiteX0" fmla="*/ 404949 w 404949"/>
              <a:gd name="connsiteY0" fmla="*/ 1737360 h 1737360"/>
              <a:gd name="connsiteX1" fmla="*/ 0 w 404949"/>
              <a:gd name="connsiteY1" fmla="*/ 1737360 h 1737360"/>
              <a:gd name="connsiteX2" fmla="*/ 0 w 404949"/>
              <a:gd name="connsiteY2" fmla="*/ 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4949" h="1737360">
                <a:moveTo>
                  <a:pt x="404949" y="1737360"/>
                </a:moveTo>
                <a:lnTo>
                  <a:pt x="0" y="173736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507203" y="3050577"/>
            <a:ext cx="0" cy="1731523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98171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689513" y="2192615"/>
            <a:ext cx="1394875" cy="3419813"/>
            <a:chOff x="1547665" y="1489292"/>
            <a:chExt cx="1584176" cy="3883924"/>
          </a:xfrm>
        </p:grpSpPr>
        <p:sp>
          <p:nvSpPr>
            <p:cNvPr id="7" name="五边形 6"/>
            <p:cNvSpPr/>
            <p:nvPr/>
          </p:nvSpPr>
          <p:spPr>
            <a:xfrm rot="16200000">
              <a:off x="791581" y="3032957"/>
              <a:ext cx="3096344" cy="1584174"/>
            </a:xfrm>
            <a:prstGeom prst="homePlate">
              <a:avLst>
                <a:gd name="adj" fmla="val 31187"/>
              </a:avLst>
            </a:prstGeom>
            <a:gradFill flip="none" rotWithShape="1">
              <a:gsLst>
                <a:gs pos="0">
                  <a:srgbClr val="FFC000"/>
                </a:gs>
                <a:gs pos="71000">
                  <a:schemeClr val="accent6"/>
                </a:gs>
                <a:gs pos="97000">
                  <a:srgbClr val="F28416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solidFill>
                <a:srgbClr val="FFC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2251171" y="2564903"/>
              <a:ext cx="268729" cy="26872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47665" y="4869160"/>
              <a:ext cx="1584176" cy="50405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547665" y="4869160"/>
              <a:ext cx="1584176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任意多边形 11"/>
            <p:cNvSpPr/>
            <p:nvPr/>
          </p:nvSpPr>
          <p:spPr>
            <a:xfrm>
              <a:off x="2317341" y="1489292"/>
              <a:ext cx="426634" cy="1251845"/>
            </a:xfrm>
            <a:custGeom>
              <a:avLst/>
              <a:gdLst>
                <a:gd name="connsiteX0" fmla="*/ 99809 w 763548"/>
                <a:gd name="connsiteY0" fmla="*/ 959606 h 959606"/>
                <a:gd name="connsiteX1" fmla="*/ 54089 w 763548"/>
                <a:gd name="connsiteY1" fmla="*/ 60446 h 959606"/>
                <a:gd name="connsiteX2" fmla="*/ 755129 w 763548"/>
                <a:gd name="connsiteY2" fmla="*/ 167126 h 959606"/>
                <a:gd name="connsiteX3" fmla="*/ 465569 w 763548"/>
                <a:gd name="connsiteY3" fmla="*/ 852926 h 959606"/>
                <a:gd name="connsiteX0" fmla="*/ 99809 w 763548"/>
                <a:gd name="connsiteY0" fmla="*/ 1041447 h 1041447"/>
                <a:gd name="connsiteX1" fmla="*/ 54089 w 763548"/>
                <a:gd name="connsiteY1" fmla="*/ 66087 h 1041447"/>
                <a:gd name="connsiteX2" fmla="*/ 755129 w 763548"/>
                <a:gd name="connsiteY2" fmla="*/ 172767 h 1041447"/>
                <a:gd name="connsiteX3" fmla="*/ 465569 w 763548"/>
                <a:gd name="connsiteY3" fmla="*/ 858567 h 1041447"/>
                <a:gd name="connsiteX0" fmla="*/ 87445 w 589165"/>
                <a:gd name="connsiteY0" fmla="*/ 1265428 h 1265428"/>
                <a:gd name="connsiteX1" fmla="*/ 41725 w 589165"/>
                <a:gd name="connsiteY1" fmla="*/ 290068 h 1265428"/>
                <a:gd name="connsiteX2" fmla="*/ 575125 w 589165"/>
                <a:gd name="connsiteY2" fmla="*/ 46228 h 1265428"/>
                <a:gd name="connsiteX3" fmla="*/ 453205 w 589165"/>
                <a:gd name="connsiteY3" fmla="*/ 1082548 h 1265428"/>
                <a:gd name="connsiteX0" fmla="*/ 23351 w 516465"/>
                <a:gd name="connsiteY0" fmla="*/ 1265428 h 1265428"/>
                <a:gd name="connsiteX1" fmla="*/ 160511 w 516465"/>
                <a:gd name="connsiteY1" fmla="*/ 290068 h 1265428"/>
                <a:gd name="connsiteX2" fmla="*/ 511031 w 516465"/>
                <a:gd name="connsiteY2" fmla="*/ 46228 h 1265428"/>
                <a:gd name="connsiteX3" fmla="*/ 389111 w 516465"/>
                <a:gd name="connsiteY3" fmla="*/ 1082548 h 1265428"/>
                <a:gd name="connsiteX0" fmla="*/ 46185 w 544047"/>
                <a:gd name="connsiteY0" fmla="*/ 1265428 h 1265428"/>
                <a:gd name="connsiteX1" fmla="*/ 76665 w 544047"/>
                <a:gd name="connsiteY1" fmla="*/ 290068 h 1265428"/>
                <a:gd name="connsiteX2" fmla="*/ 533865 w 544047"/>
                <a:gd name="connsiteY2" fmla="*/ 46228 h 1265428"/>
                <a:gd name="connsiteX3" fmla="*/ 411945 w 544047"/>
                <a:gd name="connsiteY3" fmla="*/ 1082548 h 1265428"/>
                <a:gd name="connsiteX0" fmla="*/ 110427 w 608289"/>
                <a:gd name="connsiteY0" fmla="*/ 1265428 h 1265428"/>
                <a:gd name="connsiteX1" fmla="*/ 140907 w 608289"/>
                <a:gd name="connsiteY1" fmla="*/ 290068 h 1265428"/>
                <a:gd name="connsiteX2" fmla="*/ 598107 w 608289"/>
                <a:gd name="connsiteY2" fmla="*/ 46228 h 1265428"/>
                <a:gd name="connsiteX3" fmla="*/ 476187 w 608289"/>
                <a:gd name="connsiteY3" fmla="*/ 1082548 h 1265428"/>
                <a:gd name="connsiteX0" fmla="*/ 48521 w 590413"/>
                <a:gd name="connsiteY0" fmla="*/ 1103198 h 1103198"/>
                <a:gd name="connsiteX1" fmla="*/ 79001 w 590413"/>
                <a:gd name="connsiteY1" fmla="*/ 127838 h 1103198"/>
                <a:gd name="connsiteX2" fmla="*/ 581921 w 590413"/>
                <a:gd name="connsiteY2" fmla="*/ 97358 h 1103198"/>
                <a:gd name="connsiteX3" fmla="*/ 414281 w 590413"/>
                <a:gd name="connsiteY3" fmla="*/ 920318 h 1103198"/>
                <a:gd name="connsiteX0" fmla="*/ 48521 w 590894"/>
                <a:gd name="connsiteY0" fmla="*/ 1225803 h 1225803"/>
                <a:gd name="connsiteX1" fmla="*/ 79001 w 590894"/>
                <a:gd name="connsiteY1" fmla="*/ 250443 h 1225803"/>
                <a:gd name="connsiteX2" fmla="*/ 581921 w 590894"/>
                <a:gd name="connsiteY2" fmla="*/ 219963 h 1225803"/>
                <a:gd name="connsiteX3" fmla="*/ 414281 w 590894"/>
                <a:gd name="connsiteY3" fmla="*/ 1042923 h 1225803"/>
                <a:gd name="connsiteX0" fmla="*/ 26321 w 675662"/>
                <a:gd name="connsiteY0" fmla="*/ 1257677 h 1257677"/>
                <a:gd name="connsiteX1" fmla="*/ 163481 w 675662"/>
                <a:gd name="connsiteY1" fmla="*/ 251837 h 1257677"/>
                <a:gd name="connsiteX2" fmla="*/ 666401 w 675662"/>
                <a:gd name="connsiteY2" fmla="*/ 221357 h 1257677"/>
                <a:gd name="connsiteX3" fmla="*/ 498761 w 675662"/>
                <a:gd name="connsiteY3" fmla="*/ 1044317 h 1257677"/>
                <a:gd name="connsiteX0" fmla="*/ 43742 w 601395"/>
                <a:gd name="connsiteY0" fmla="*/ 1241740 h 1241740"/>
                <a:gd name="connsiteX1" fmla="*/ 89462 w 601395"/>
                <a:gd name="connsiteY1" fmla="*/ 251140 h 1241740"/>
                <a:gd name="connsiteX2" fmla="*/ 592382 w 601395"/>
                <a:gd name="connsiteY2" fmla="*/ 220660 h 1241740"/>
                <a:gd name="connsiteX3" fmla="*/ 424742 w 601395"/>
                <a:gd name="connsiteY3" fmla="*/ 1043620 h 1241740"/>
                <a:gd name="connsiteX0" fmla="*/ 43742 w 596005"/>
                <a:gd name="connsiteY0" fmla="*/ 1119350 h 1119350"/>
                <a:gd name="connsiteX1" fmla="*/ 89462 w 596005"/>
                <a:gd name="connsiteY1" fmla="*/ 128750 h 1119350"/>
                <a:gd name="connsiteX2" fmla="*/ 592382 w 596005"/>
                <a:gd name="connsiteY2" fmla="*/ 98270 h 1119350"/>
                <a:gd name="connsiteX3" fmla="*/ 333302 w 596005"/>
                <a:gd name="connsiteY3" fmla="*/ 921230 h 1119350"/>
                <a:gd name="connsiteX0" fmla="*/ 43742 w 597650"/>
                <a:gd name="connsiteY0" fmla="*/ 1119350 h 1119350"/>
                <a:gd name="connsiteX1" fmla="*/ 89462 w 597650"/>
                <a:gd name="connsiteY1" fmla="*/ 128750 h 1119350"/>
                <a:gd name="connsiteX2" fmla="*/ 592382 w 597650"/>
                <a:gd name="connsiteY2" fmla="*/ 98270 h 1119350"/>
                <a:gd name="connsiteX3" fmla="*/ 371402 w 597650"/>
                <a:gd name="connsiteY3" fmla="*/ 921230 h 1119350"/>
                <a:gd name="connsiteX0" fmla="*/ 43742 w 598661"/>
                <a:gd name="connsiteY0" fmla="*/ 1119967 h 1119967"/>
                <a:gd name="connsiteX1" fmla="*/ 89462 w 598661"/>
                <a:gd name="connsiteY1" fmla="*/ 129367 h 1119967"/>
                <a:gd name="connsiteX2" fmla="*/ 592382 w 598661"/>
                <a:gd name="connsiteY2" fmla="*/ 98887 h 1119967"/>
                <a:gd name="connsiteX3" fmla="*/ 390452 w 598661"/>
                <a:gd name="connsiteY3" fmla="*/ 931372 h 1119967"/>
                <a:gd name="connsiteX0" fmla="*/ 43742 w 599221"/>
                <a:gd name="connsiteY0" fmla="*/ 1116893 h 1116893"/>
                <a:gd name="connsiteX1" fmla="*/ 89462 w 599221"/>
                <a:gd name="connsiteY1" fmla="*/ 126293 h 1116893"/>
                <a:gd name="connsiteX2" fmla="*/ 592382 w 599221"/>
                <a:gd name="connsiteY2" fmla="*/ 95813 h 1116893"/>
                <a:gd name="connsiteX3" fmla="*/ 399977 w 599221"/>
                <a:gd name="connsiteY3" fmla="*/ 880673 h 1116893"/>
                <a:gd name="connsiteX0" fmla="*/ 43742 w 598661"/>
                <a:gd name="connsiteY0" fmla="*/ 1119349 h 1119349"/>
                <a:gd name="connsiteX1" fmla="*/ 89462 w 598661"/>
                <a:gd name="connsiteY1" fmla="*/ 128749 h 1119349"/>
                <a:gd name="connsiteX2" fmla="*/ 592382 w 598661"/>
                <a:gd name="connsiteY2" fmla="*/ 98269 h 1119349"/>
                <a:gd name="connsiteX3" fmla="*/ 390452 w 598661"/>
                <a:gd name="connsiteY3" fmla="*/ 921229 h 1119349"/>
                <a:gd name="connsiteX0" fmla="*/ 35221 w 396661"/>
                <a:gd name="connsiteY0" fmla="*/ 1119349 h 1119349"/>
                <a:gd name="connsiteX1" fmla="*/ 80941 w 396661"/>
                <a:gd name="connsiteY1" fmla="*/ 128749 h 1119349"/>
                <a:gd name="connsiteX2" fmla="*/ 376162 w 396661"/>
                <a:gd name="connsiteY2" fmla="*/ 98269 h 1119349"/>
                <a:gd name="connsiteX3" fmla="*/ 381931 w 396661"/>
                <a:gd name="connsiteY3" fmla="*/ 921229 h 1119349"/>
                <a:gd name="connsiteX0" fmla="*/ 151837 w 513277"/>
                <a:gd name="connsiteY0" fmla="*/ 1184144 h 1184144"/>
                <a:gd name="connsiteX1" fmla="*/ 197557 w 513277"/>
                <a:gd name="connsiteY1" fmla="*/ 193544 h 1184144"/>
                <a:gd name="connsiteX2" fmla="*/ 492778 w 513277"/>
                <a:gd name="connsiteY2" fmla="*/ 163064 h 1184144"/>
                <a:gd name="connsiteX3" fmla="*/ 498547 w 513277"/>
                <a:gd name="connsiteY3" fmla="*/ 986024 h 1184144"/>
                <a:gd name="connsiteX0" fmla="*/ 114125 w 475565"/>
                <a:gd name="connsiteY0" fmla="*/ 1184144 h 1184144"/>
                <a:gd name="connsiteX1" fmla="*/ 159845 w 475565"/>
                <a:gd name="connsiteY1" fmla="*/ 193544 h 1184144"/>
                <a:gd name="connsiteX2" fmla="*/ 455066 w 475565"/>
                <a:gd name="connsiteY2" fmla="*/ 163064 h 1184144"/>
                <a:gd name="connsiteX3" fmla="*/ 460835 w 475565"/>
                <a:gd name="connsiteY3" fmla="*/ 986024 h 1184144"/>
                <a:gd name="connsiteX0" fmla="*/ -1 w 361439"/>
                <a:gd name="connsiteY0" fmla="*/ 1090904 h 1090904"/>
                <a:gd name="connsiteX1" fmla="*/ 45719 w 361439"/>
                <a:gd name="connsiteY1" fmla="*/ 100304 h 1090904"/>
                <a:gd name="connsiteX2" fmla="*/ 340940 w 361439"/>
                <a:gd name="connsiteY2" fmla="*/ 69824 h 1090904"/>
                <a:gd name="connsiteX3" fmla="*/ 346709 w 361439"/>
                <a:gd name="connsiteY3" fmla="*/ 892784 h 1090904"/>
                <a:gd name="connsiteX0" fmla="*/ 0 w 346604"/>
                <a:gd name="connsiteY0" fmla="*/ 1135079 h 1135079"/>
                <a:gd name="connsiteX1" fmla="*/ 30884 w 346604"/>
                <a:gd name="connsiteY1" fmla="*/ 129643 h 1135079"/>
                <a:gd name="connsiteX2" fmla="*/ 326105 w 346604"/>
                <a:gd name="connsiteY2" fmla="*/ 99163 h 1135079"/>
                <a:gd name="connsiteX3" fmla="*/ 331874 w 346604"/>
                <a:gd name="connsiteY3" fmla="*/ 922123 h 1135079"/>
                <a:gd name="connsiteX0" fmla="*/ 0 w 391111"/>
                <a:gd name="connsiteY0" fmla="*/ 1166549 h 1166548"/>
                <a:gd name="connsiteX1" fmla="*/ 75391 w 391111"/>
                <a:gd name="connsiteY1" fmla="*/ 131441 h 1166548"/>
                <a:gd name="connsiteX2" fmla="*/ 370612 w 391111"/>
                <a:gd name="connsiteY2" fmla="*/ 100961 h 1166548"/>
                <a:gd name="connsiteX3" fmla="*/ 376381 w 391111"/>
                <a:gd name="connsiteY3" fmla="*/ 923921 h 1166548"/>
                <a:gd name="connsiteX0" fmla="*/ 0 w 391111"/>
                <a:gd name="connsiteY0" fmla="*/ 1154019 h 1154019"/>
                <a:gd name="connsiteX1" fmla="*/ 29319 w 391111"/>
                <a:gd name="connsiteY1" fmla="*/ 940484 h 1154019"/>
                <a:gd name="connsiteX2" fmla="*/ 75391 w 391111"/>
                <a:gd name="connsiteY2" fmla="*/ 118911 h 1154019"/>
                <a:gd name="connsiteX3" fmla="*/ 370612 w 391111"/>
                <a:gd name="connsiteY3" fmla="*/ 88431 h 1154019"/>
                <a:gd name="connsiteX4" fmla="*/ 376381 w 391111"/>
                <a:gd name="connsiteY4" fmla="*/ 911391 h 1154019"/>
                <a:gd name="connsiteX0" fmla="*/ 18086 w 409197"/>
                <a:gd name="connsiteY0" fmla="*/ 1155698 h 1155698"/>
                <a:gd name="connsiteX1" fmla="*/ 2899 w 409197"/>
                <a:gd name="connsiteY1" fmla="*/ 971834 h 1155698"/>
                <a:gd name="connsiteX2" fmla="*/ 93477 w 409197"/>
                <a:gd name="connsiteY2" fmla="*/ 120590 h 1155698"/>
                <a:gd name="connsiteX3" fmla="*/ 388698 w 409197"/>
                <a:gd name="connsiteY3" fmla="*/ 90110 h 1155698"/>
                <a:gd name="connsiteX4" fmla="*/ 394467 w 409197"/>
                <a:gd name="connsiteY4" fmla="*/ 913070 h 1155698"/>
                <a:gd name="connsiteX0" fmla="*/ 75711 w 407479"/>
                <a:gd name="connsiteY0" fmla="*/ 1111192 h 1111192"/>
                <a:gd name="connsiteX1" fmla="*/ 1181 w 407479"/>
                <a:gd name="connsiteY1" fmla="*/ 971834 h 1111192"/>
                <a:gd name="connsiteX2" fmla="*/ 91759 w 407479"/>
                <a:gd name="connsiteY2" fmla="*/ 120590 h 1111192"/>
                <a:gd name="connsiteX3" fmla="*/ 386980 w 407479"/>
                <a:gd name="connsiteY3" fmla="*/ 90110 h 1111192"/>
                <a:gd name="connsiteX4" fmla="*/ 392749 w 407479"/>
                <a:gd name="connsiteY4" fmla="*/ 913070 h 1111192"/>
                <a:gd name="connsiteX0" fmla="*/ 134613 w 407039"/>
                <a:gd name="connsiteY0" fmla="*/ 1111192 h 1111192"/>
                <a:gd name="connsiteX1" fmla="*/ 741 w 407039"/>
                <a:gd name="connsiteY1" fmla="*/ 971834 h 1111192"/>
                <a:gd name="connsiteX2" fmla="*/ 91319 w 407039"/>
                <a:gd name="connsiteY2" fmla="*/ 120590 h 1111192"/>
                <a:gd name="connsiteX3" fmla="*/ 386540 w 407039"/>
                <a:gd name="connsiteY3" fmla="*/ 90110 h 1111192"/>
                <a:gd name="connsiteX4" fmla="*/ 392309 w 407039"/>
                <a:gd name="connsiteY4" fmla="*/ 913070 h 1111192"/>
                <a:gd name="connsiteX0" fmla="*/ 208557 w 406805"/>
                <a:gd name="connsiteY0" fmla="*/ 1096356 h 1096356"/>
                <a:gd name="connsiteX1" fmla="*/ 507 w 406805"/>
                <a:gd name="connsiteY1" fmla="*/ 971834 h 1096356"/>
                <a:gd name="connsiteX2" fmla="*/ 91085 w 406805"/>
                <a:gd name="connsiteY2" fmla="*/ 120590 h 1096356"/>
                <a:gd name="connsiteX3" fmla="*/ 386306 w 406805"/>
                <a:gd name="connsiteY3" fmla="*/ 90110 h 1096356"/>
                <a:gd name="connsiteX4" fmla="*/ 392075 w 406805"/>
                <a:gd name="connsiteY4" fmla="*/ 913070 h 1096356"/>
                <a:gd name="connsiteX0" fmla="*/ 119854 w 407115"/>
                <a:gd name="connsiteY0" fmla="*/ 1126028 h 1126028"/>
                <a:gd name="connsiteX1" fmla="*/ 817 w 407115"/>
                <a:gd name="connsiteY1" fmla="*/ 971834 h 1126028"/>
                <a:gd name="connsiteX2" fmla="*/ 91395 w 407115"/>
                <a:gd name="connsiteY2" fmla="*/ 120590 h 1126028"/>
                <a:gd name="connsiteX3" fmla="*/ 386616 w 407115"/>
                <a:gd name="connsiteY3" fmla="*/ 90110 h 1126028"/>
                <a:gd name="connsiteX4" fmla="*/ 392385 w 407115"/>
                <a:gd name="connsiteY4" fmla="*/ 913070 h 1126028"/>
                <a:gd name="connsiteX0" fmla="*/ 178960 w 406878"/>
                <a:gd name="connsiteY0" fmla="*/ 1096356 h 1096356"/>
                <a:gd name="connsiteX1" fmla="*/ 580 w 406878"/>
                <a:gd name="connsiteY1" fmla="*/ 971834 h 1096356"/>
                <a:gd name="connsiteX2" fmla="*/ 91158 w 406878"/>
                <a:gd name="connsiteY2" fmla="*/ 120590 h 1096356"/>
                <a:gd name="connsiteX3" fmla="*/ 386379 w 406878"/>
                <a:gd name="connsiteY3" fmla="*/ 90110 h 1096356"/>
                <a:gd name="connsiteX4" fmla="*/ 392148 w 406878"/>
                <a:gd name="connsiteY4" fmla="*/ 913070 h 1096356"/>
                <a:gd name="connsiteX0" fmla="*/ 178380 w 406298"/>
                <a:gd name="connsiteY0" fmla="*/ 1096356 h 1163321"/>
                <a:gd name="connsiteX1" fmla="*/ 0 w 406298"/>
                <a:gd name="connsiteY1" fmla="*/ 971834 h 1163321"/>
                <a:gd name="connsiteX2" fmla="*/ 90578 w 406298"/>
                <a:gd name="connsiteY2" fmla="*/ 120590 h 1163321"/>
                <a:gd name="connsiteX3" fmla="*/ 385799 w 406298"/>
                <a:gd name="connsiteY3" fmla="*/ 90110 h 1163321"/>
                <a:gd name="connsiteX4" fmla="*/ 391568 w 406298"/>
                <a:gd name="connsiteY4" fmla="*/ 913070 h 1163321"/>
                <a:gd name="connsiteX0" fmla="*/ 178380 w 406298"/>
                <a:gd name="connsiteY0" fmla="*/ 1022178 h 1139611"/>
                <a:gd name="connsiteX1" fmla="*/ 0 w 406298"/>
                <a:gd name="connsiteY1" fmla="*/ 971834 h 1139611"/>
                <a:gd name="connsiteX2" fmla="*/ 90578 w 406298"/>
                <a:gd name="connsiteY2" fmla="*/ 120590 h 1139611"/>
                <a:gd name="connsiteX3" fmla="*/ 385799 w 406298"/>
                <a:gd name="connsiteY3" fmla="*/ 90110 h 1139611"/>
                <a:gd name="connsiteX4" fmla="*/ 391568 w 406298"/>
                <a:gd name="connsiteY4" fmla="*/ 913070 h 1139611"/>
                <a:gd name="connsiteX0" fmla="*/ 178380 w 393129"/>
                <a:gd name="connsiteY0" fmla="*/ 1020191 h 1137624"/>
                <a:gd name="connsiteX1" fmla="*/ 0 w 393129"/>
                <a:gd name="connsiteY1" fmla="*/ 969847 h 1137624"/>
                <a:gd name="connsiteX2" fmla="*/ 90578 w 393129"/>
                <a:gd name="connsiteY2" fmla="*/ 118603 h 1137624"/>
                <a:gd name="connsiteX3" fmla="*/ 385799 w 393129"/>
                <a:gd name="connsiteY3" fmla="*/ 88123 h 1137624"/>
                <a:gd name="connsiteX4" fmla="*/ 317390 w 393129"/>
                <a:gd name="connsiteY4" fmla="*/ 881412 h 1137624"/>
                <a:gd name="connsiteX0" fmla="*/ 178380 w 426632"/>
                <a:gd name="connsiteY0" fmla="*/ 1134413 h 1251846"/>
                <a:gd name="connsiteX1" fmla="*/ 0 w 426632"/>
                <a:gd name="connsiteY1" fmla="*/ 1084069 h 1251846"/>
                <a:gd name="connsiteX2" fmla="*/ 90578 w 426632"/>
                <a:gd name="connsiteY2" fmla="*/ 232825 h 1251846"/>
                <a:gd name="connsiteX3" fmla="*/ 385799 w 426632"/>
                <a:gd name="connsiteY3" fmla="*/ 202345 h 1251846"/>
                <a:gd name="connsiteX4" fmla="*/ 317390 w 426632"/>
                <a:gd name="connsiteY4" fmla="*/ 995634 h 125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632" h="1251846">
                  <a:moveTo>
                    <a:pt x="178380" y="1134413"/>
                  </a:moveTo>
                  <a:cubicBezTo>
                    <a:pt x="183267" y="1098824"/>
                    <a:pt x="31942" y="1449451"/>
                    <a:pt x="0" y="1084069"/>
                  </a:cubicBezTo>
                  <a:cubicBezTo>
                    <a:pt x="12565" y="911551"/>
                    <a:pt x="26278" y="379779"/>
                    <a:pt x="90578" y="232825"/>
                  </a:cubicBezTo>
                  <a:cubicBezTo>
                    <a:pt x="154878" y="85871"/>
                    <a:pt x="258983" y="-191831"/>
                    <a:pt x="385799" y="202345"/>
                  </a:cubicBezTo>
                  <a:cubicBezTo>
                    <a:pt x="512615" y="596521"/>
                    <a:pt x="302150" y="921974"/>
                    <a:pt x="317390" y="995634"/>
                  </a:cubicBezTo>
                </a:path>
              </a:pathLst>
            </a:cu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95872" y="1844824"/>
            <a:ext cx="785380" cy="722552"/>
            <a:chOff x="1984027" y="1937268"/>
            <a:chExt cx="785380" cy="722552"/>
          </a:xfrm>
        </p:grpSpPr>
        <p:sp>
          <p:nvSpPr>
            <p:cNvPr id="14" name="椭圆 13"/>
            <p:cNvSpPr/>
            <p:nvPr/>
          </p:nvSpPr>
          <p:spPr>
            <a:xfrm>
              <a:off x="2015441" y="1937268"/>
              <a:ext cx="722552" cy="7225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 rot="1267204">
              <a:off x="2077429" y="1999256"/>
              <a:ext cx="598576" cy="598576"/>
              <a:chOff x="3518404" y="1580443"/>
              <a:chExt cx="1276350" cy="1276350"/>
            </a:xfrm>
          </p:grpSpPr>
          <p:sp>
            <p:nvSpPr>
              <p:cNvPr id="16" name="椭圆 15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47000">
                    <a:schemeClr val="accent6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1984027" y="2113878"/>
              <a:ext cx="785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748630" y="5243097"/>
            <a:ext cx="1292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48630" y="4344668"/>
            <a:ext cx="129250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19672" y="3395230"/>
            <a:ext cx="14641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￥</a:t>
            </a:r>
            <a:r>
              <a:rPr lang="en-US" altLang="zh-CN" sz="40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99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831517" y="4170878"/>
            <a:ext cx="1118321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792133" y="2215138"/>
            <a:ext cx="1394875" cy="3419813"/>
            <a:chOff x="1547665" y="1489292"/>
            <a:chExt cx="1584176" cy="3883924"/>
          </a:xfrm>
        </p:grpSpPr>
        <p:sp>
          <p:nvSpPr>
            <p:cNvPr id="46" name="五边形 45"/>
            <p:cNvSpPr/>
            <p:nvPr/>
          </p:nvSpPr>
          <p:spPr>
            <a:xfrm rot="16200000">
              <a:off x="791581" y="3032957"/>
              <a:ext cx="3096344" cy="1584174"/>
            </a:xfrm>
            <a:prstGeom prst="homePlate">
              <a:avLst>
                <a:gd name="adj" fmla="val 31187"/>
              </a:avLst>
            </a:prstGeom>
            <a:gradFill flip="none" rotWithShape="1">
              <a:gsLst>
                <a:gs pos="0">
                  <a:srgbClr val="00B0F0"/>
                </a:gs>
                <a:gs pos="57000">
                  <a:srgbClr val="00B0F0"/>
                </a:gs>
                <a:gs pos="97000">
                  <a:srgbClr val="007DDA"/>
                </a:gs>
              </a:gsLst>
              <a:path path="rect">
                <a:fillToRect l="100000" t="100000"/>
              </a:path>
              <a:tileRect r="-100000" b="-100000"/>
            </a:gradFill>
            <a:ln w="19050">
              <a:solidFill>
                <a:srgbClr val="00B0F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251171" y="2564903"/>
              <a:ext cx="268729" cy="26872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547665" y="4869160"/>
              <a:ext cx="1584176" cy="5040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547665" y="4869160"/>
              <a:ext cx="1584176" cy="0"/>
            </a:xfrm>
            <a:prstGeom prst="line">
              <a:avLst/>
            </a:prstGeom>
            <a:ln>
              <a:solidFill>
                <a:srgbClr val="57D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任意多边形 49"/>
            <p:cNvSpPr/>
            <p:nvPr/>
          </p:nvSpPr>
          <p:spPr>
            <a:xfrm>
              <a:off x="2317341" y="1489292"/>
              <a:ext cx="426634" cy="1251845"/>
            </a:xfrm>
            <a:custGeom>
              <a:avLst/>
              <a:gdLst>
                <a:gd name="connsiteX0" fmla="*/ 99809 w 763548"/>
                <a:gd name="connsiteY0" fmla="*/ 959606 h 959606"/>
                <a:gd name="connsiteX1" fmla="*/ 54089 w 763548"/>
                <a:gd name="connsiteY1" fmla="*/ 60446 h 959606"/>
                <a:gd name="connsiteX2" fmla="*/ 755129 w 763548"/>
                <a:gd name="connsiteY2" fmla="*/ 167126 h 959606"/>
                <a:gd name="connsiteX3" fmla="*/ 465569 w 763548"/>
                <a:gd name="connsiteY3" fmla="*/ 852926 h 959606"/>
                <a:gd name="connsiteX0" fmla="*/ 99809 w 763548"/>
                <a:gd name="connsiteY0" fmla="*/ 1041447 h 1041447"/>
                <a:gd name="connsiteX1" fmla="*/ 54089 w 763548"/>
                <a:gd name="connsiteY1" fmla="*/ 66087 h 1041447"/>
                <a:gd name="connsiteX2" fmla="*/ 755129 w 763548"/>
                <a:gd name="connsiteY2" fmla="*/ 172767 h 1041447"/>
                <a:gd name="connsiteX3" fmla="*/ 465569 w 763548"/>
                <a:gd name="connsiteY3" fmla="*/ 858567 h 1041447"/>
                <a:gd name="connsiteX0" fmla="*/ 87445 w 589165"/>
                <a:gd name="connsiteY0" fmla="*/ 1265428 h 1265428"/>
                <a:gd name="connsiteX1" fmla="*/ 41725 w 589165"/>
                <a:gd name="connsiteY1" fmla="*/ 290068 h 1265428"/>
                <a:gd name="connsiteX2" fmla="*/ 575125 w 589165"/>
                <a:gd name="connsiteY2" fmla="*/ 46228 h 1265428"/>
                <a:gd name="connsiteX3" fmla="*/ 453205 w 589165"/>
                <a:gd name="connsiteY3" fmla="*/ 1082548 h 1265428"/>
                <a:gd name="connsiteX0" fmla="*/ 23351 w 516465"/>
                <a:gd name="connsiteY0" fmla="*/ 1265428 h 1265428"/>
                <a:gd name="connsiteX1" fmla="*/ 160511 w 516465"/>
                <a:gd name="connsiteY1" fmla="*/ 290068 h 1265428"/>
                <a:gd name="connsiteX2" fmla="*/ 511031 w 516465"/>
                <a:gd name="connsiteY2" fmla="*/ 46228 h 1265428"/>
                <a:gd name="connsiteX3" fmla="*/ 389111 w 516465"/>
                <a:gd name="connsiteY3" fmla="*/ 1082548 h 1265428"/>
                <a:gd name="connsiteX0" fmla="*/ 46185 w 544047"/>
                <a:gd name="connsiteY0" fmla="*/ 1265428 h 1265428"/>
                <a:gd name="connsiteX1" fmla="*/ 76665 w 544047"/>
                <a:gd name="connsiteY1" fmla="*/ 290068 h 1265428"/>
                <a:gd name="connsiteX2" fmla="*/ 533865 w 544047"/>
                <a:gd name="connsiteY2" fmla="*/ 46228 h 1265428"/>
                <a:gd name="connsiteX3" fmla="*/ 411945 w 544047"/>
                <a:gd name="connsiteY3" fmla="*/ 1082548 h 1265428"/>
                <a:gd name="connsiteX0" fmla="*/ 110427 w 608289"/>
                <a:gd name="connsiteY0" fmla="*/ 1265428 h 1265428"/>
                <a:gd name="connsiteX1" fmla="*/ 140907 w 608289"/>
                <a:gd name="connsiteY1" fmla="*/ 290068 h 1265428"/>
                <a:gd name="connsiteX2" fmla="*/ 598107 w 608289"/>
                <a:gd name="connsiteY2" fmla="*/ 46228 h 1265428"/>
                <a:gd name="connsiteX3" fmla="*/ 476187 w 608289"/>
                <a:gd name="connsiteY3" fmla="*/ 1082548 h 1265428"/>
                <a:gd name="connsiteX0" fmla="*/ 48521 w 590413"/>
                <a:gd name="connsiteY0" fmla="*/ 1103198 h 1103198"/>
                <a:gd name="connsiteX1" fmla="*/ 79001 w 590413"/>
                <a:gd name="connsiteY1" fmla="*/ 127838 h 1103198"/>
                <a:gd name="connsiteX2" fmla="*/ 581921 w 590413"/>
                <a:gd name="connsiteY2" fmla="*/ 97358 h 1103198"/>
                <a:gd name="connsiteX3" fmla="*/ 414281 w 590413"/>
                <a:gd name="connsiteY3" fmla="*/ 920318 h 1103198"/>
                <a:gd name="connsiteX0" fmla="*/ 48521 w 590894"/>
                <a:gd name="connsiteY0" fmla="*/ 1225803 h 1225803"/>
                <a:gd name="connsiteX1" fmla="*/ 79001 w 590894"/>
                <a:gd name="connsiteY1" fmla="*/ 250443 h 1225803"/>
                <a:gd name="connsiteX2" fmla="*/ 581921 w 590894"/>
                <a:gd name="connsiteY2" fmla="*/ 219963 h 1225803"/>
                <a:gd name="connsiteX3" fmla="*/ 414281 w 590894"/>
                <a:gd name="connsiteY3" fmla="*/ 1042923 h 1225803"/>
                <a:gd name="connsiteX0" fmla="*/ 26321 w 675662"/>
                <a:gd name="connsiteY0" fmla="*/ 1257677 h 1257677"/>
                <a:gd name="connsiteX1" fmla="*/ 163481 w 675662"/>
                <a:gd name="connsiteY1" fmla="*/ 251837 h 1257677"/>
                <a:gd name="connsiteX2" fmla="*/ 666401 w 675662"/>
                <a:gd name="connsiteY2" fmla="*/ 221357 h 1257677"/>
                <a:gd name="connsiteX3" fmla="*/ 498761 w 675662"/>
                <a:gd name="connsiteY3" fmla="*/ 1044317 h 1257677"/>
                <a:gd name="connsiteX0" fmla="*/ 43742 w 601395"/>
                <a:gd name="connsiteY0" fmla="*/ 1241740 h 1241740"/>
                <a:gd name="connsiteX1" fmla="*/ 89462 w 601395"/>
                <a:gd name="connsiteY1" fmla="*/ 251140 h 1241740"/>
                <a:gd name="connsiteX2" fmla="*/ 592382 w 601395"/>
                <a:gd name="connsiteY2" fmla="*/ 220660 h 1241740"/>
                <a:gd name="connsiteX3" fmla="*/ 424742 w 601395"/>
                <a:gd name="connsiteY3" fmla="*/ 1043620 h 1241740"/>
                <a:gd name="connsiteX0" fmla="*/ 43742 w 596005"/>
                <a:gd name="connsiteY0" fmla="*/ 1119350 h 1119350"/>
                <a:gd name="connsiteX1" fmla="*/ 89462 w 596005"/>
                <a:gd name="connsiteY1" fmla="*/ 128750 h 1119350"/>
                <a:gd name="connsiteX2" fmla="*/ 592382 w 596005"/>
                <a:gd name="connsiteY2" fmla="*/ 98270 h 1119350"/>
                <a:gd name="connsiteX3" fmla="*/ 333302 w 596005"/>
                <a:gd name="connsiteY3" fmla="*/ 921230 h 1119350"/>
                <a:gd name="connsiteX0" fmla="*/ 43742 w 597650"/>
                <a:gd name="connsiteY0" fmla="*/ 1119350 h 1119350"/>
                <a:gd name="connsiteX1" fmla="*/ 89462 w 597650"/>
                <a:gd name="connsiteY1" fmla="*/ 128750 h 1119350"/>
                <a:gd name="connsiteX2" fmla="*/ 592382 w 597650"/>
                <a:gd name="connsiteY2" fmla="*/ 98270 h 1119350"/>
                <a:gd name="connsiteX3" fmla="*/ 371402 w 597650"/>
                <a:gd name="connsiteY3" fmla="*/ 921230 h 1119350"/>
                <a:gd name="connsiteX0" fmla="*/ 43742 w 598661"/>
                <a:gd name="connsiteY0" fmla="*/ 1119967 h 1119967"/>
                <a:gd name="connsiteX1" fmla="*/ 89462 w 598661"/>
                <a:gd name="connsiteY1" fmla="*/ 129367 h 1119967"/>
                <a:gd name="connsiteX2" fmla="*/ 592382 w 598661"/>
                <a:gd name="connsiteY2" fmla="*/ 98887 h 1119967"/>
                <a:gd name="connsiteX3" fmla="*/ 390452 w 598661"/>
                <a:gd name="connsiteY3" fmla="*/ 931372 h 1119967"/>
                <a:gd name="connsiteX0" fmla="*/ 43742 w 599221"/>
                <a:gd name="connsiteY0" fmla="*/ 1116893 h 1116893"/>
                <a:gd name="connsiteX1" fmla="*/ 89462 w 599221"/>
                <a:gd name="connsiteY1" fmla="*/ 126293 h 1116893"/>
                <a:gd name="connsiteX2" fmla="*/ 592382 w 599221"/>
                <a:gd name="connsiteY2" fmla="*/ 95813 h 1116893"/>
                <a:gd name="connsiteX3" fmla="*/ 399977 w 599221"/>
                <a:gd name="connsiteY3" fmla="*/ 880673 h 1116893"/>
                <a:gd name="connsiteX0" fmla="*/ 43742 w 598661"/>
                <a:gd name="connsiteY0" fmla="*/ 1119349 h 1119349"/>
                <a:gd name="connsiteX1" fmla="*/ 89462 w 598661"/>
                <a:gd name="connsiteY1" fmla="*/ 128749 h 1119349"/>
                <a:gd name="connsiteX2" fmla="*/ 592382 w 598661"/>
                <a:gd name="connsiteY2" fmla="*/ 98269 h 1119349"/>
                <a:gd name="connsiteX3" fmla="*/ 390452 w 598661"/>
                <a:gd name="connsiteY3" fmla="*/ 921229 h 1119349"/>
                <a:gd name="connsiteX0" fmla="*/ 35221 w 396661"/>
                <a:gd name="connsiteY0" fmla="*/ 1119349 h 1119349"/>
                <a:gd name="connsiteX1" fmla="*/ 80941 w 396661"/>
                <a:gd name="connsiteY1" fmla="*/ 128749 h 1119349"/>
                <a:gd name="connsiteX2" fmla="*/ 376162 w 396661"/>
                <a:gd name="connsiteY2" fmla="*/ 98269 h 1119349"/>
                <a:gd name="connsiteX3" fmla="*/ 381931 w 396661"/>
                <a:gd name="connsiteY3" fmla="*/ 921229 h 1119349"/>
                <a:gd name="connsiteX0" fmla="*/ 151837 w 513277"/>
                <a:gd name="connsiteY0" fmla="*/ 1184144 h 1184144"/>
                <a:gd name="connsiteX1" fmla="*/ 197557 w 513277"/>
                <a:gd name="connsiteY1" fmla="*/ 193544 h 1184144"/>
                <a:gd name="connsiteX2" fmla="*/ 492778 w 513277"/>
                <a:gd name="connsiteY2" fmla="*/ 163064 h 1184144"/>
                <a:gd name="connsiteX3" fmla="*/ 498547 w 513277"/>
                <a:gd name="connsiteY3" fmla="*/ 986024 h 1184144"/>
                <a:gd name="connsiteX0" fmla="*/ 114125 w 475565"/>
                <a:gd name="connsiteY0" fmla="*/ 1184144 h 1184144"/>
                <a:gd name="connsiteX1" fmla="*/ 159845 w 475565"/>
                <a:gd name="connsiteY1" fmla="*/ 193544 h 1184144"/>
                <a:gd name="connsiteX2" fmla="*/ 455066 w 475565"/>
                <a:gd name="connsiteY2" fmla="*/ 163064 h 1184144"/>
                <a:gd name="connsiteX3" fmla="*/ 460835 w 475565"/>
                <a:gd name="connsiteY3" fmla="*/ 986024 h 1184144"/>
                <a:gd name="connsiteX0" fmla="*/ -1 w 361439"/>
                <a:gd name="connsiteY0" fmla="*/ 1090904 h 1090904"/>
                <a:gd name="connsiteX1" fmla="*/ 45719 w 361439"/>
                <a:gd name="connsiteY1" fmla="*/ 100304 h 1090904"/>
                <a:gd name="connsiteX2" fmla="*/ 340940 w 361439"/>
                <a:gd name="connsiteY2" fmla="*/ 69824 h 1090904"/>
                <a:gd name="connsiteX3" fmla="*/ 346709 w 361439"/>
                <a:gd name="connsiteY3" fmla="*/ 892784 h 1090904"/>
                <a:gd name="connsiteX0" fmla="*/ 0 w 346604"/>
                <a:gd name="connsiteY0" fmla="*/ 1135079 h 1135079"/>
                <a:gd name="connsiteX1" fmla="*/ 30884 w 346604"/>
                <a:gd name="connsiteY1" fmla="*/ 129643 h 1135079"/>
                <a:gd name="connsiteX2" fmla="*/ 326105 w 346604"/>
                <a:gd name="connsiteY2" fmla="*/ 99163 h 1135079"/>
                <a:gd name="connsiteX3" fmla="*/ 331874 w 346604"/>
                <a:gd name="connsiteY3" fmla="*/ 922123 h 1135079"/>
                <a:gd name="connsiteX0" fmla="*/ 0 w 391111"/>
                <a:gd name="connsiteY0" fmla="*/ 1166549 h 1166548"/>
                <a:gd name="connsiteX1" fmla="*/ 75391 w 391111"/>
                <a:gd name="connsiteY1" fmla="*/ 131441 h 1166548"/>
                <a:gd name="connsiteX2" fmla="*/ 370612 w 391111"/>
                <a:gd name="connsiteY2" fmla="*/ 100961 h 1166548"/>
                <a:gd name="connsiteX3" fmla="*/ 376381 w 391111"/>
                <a:gd name="connsiteY3" fmla="*/ 923921 h 1166548"/>
                <a:gd name="connsiteX0" fmla="*/ 0 w 391111"/>
                <a:gd name="connsiteY0" fmla="*/ 1154019 h 1154019"/>
                <a:gd name="connsiteX1" fmla="*/ 29319 w 391111"/>
                <a:gd name="connsiteY1" fmla="*/ 940484 h 1154019"/>
                <a:gd name="connsiteX2" fmla="*/ 75391 w 391111"/>
                <a:gd name="connsiteY2" fmla="*/ 118911 h 1154019"/>
                <a:gd name="connsiteX3" fmla="*/ 370612 w 391111"/>
                <a:gd name="connsiteY3" fmla="*/ 88431 h 1154019"/>
                <a:gd name="connsiteX4" fmla="*/ 376381 w 391111"/>
                <a:gd name="connsiteY4" fmla="*/ 911391 h 1154019"/>
                <a:gd name="connsiteX0" fmla="*/ 18086 w 409197"/>
                <a:gd name="connsiteY0" fmla="*/ 1155698 h 1155698"/>
                <a:gd name="connsiteX1" fmla="*/ 2899 w 409197"/>
                <a:gd name="connsiteY1" fmla="*/ 971834 h 1155698"/>
                <a:gd name="connsiteX2" fmla="*/ 93477 w 409197"/>
                <a:gd name="connsiteY2" fmla="*/ 120590 h 1155698"/>
                <a:gd name="connsiteX3" fmla="*/ 388698 w 409197"/>
                <a:gd name="connsiteY3" fmla="*/ 90110 h 1155698"/>
                <a:gd name="connsiteX4" fmla="*/ 394467 w 409197"/>
                <a:gd name="connsiteY4" fmla="*/ 913070 h 1155698"/>
                <a:gd name="connsiteX0" fmla="*/ 75711 w 407479"/>
                <a:gd name="connsiteY0" fmla="*/ 1111192 h 1111192"/>
                <a:gd name="connsiteX1" fmla="*/ 1181 w 407479"/>
                <a:gd name="connsiteY1" fmla="*/ 971834 h 1111192"/>
                <a:gd name="connsiteX2" fmla="*/ 91759 w 407479"/>
                <a:gd name="connsiteY2" fmla="*/ 120590 h 1111192"/>
                <a:gd name="connsiteX3" fmla="*/ 386980 w 407479"/>
                <a:gd name="connsiteY3" fmla="*/ 90110 h 1111192"/>
                <a:gd name="connsiteX4" fmla="*/ 392749 w 407479"/>
                <a:gd name="connsiteY4" fmla="*/ 913070 h 1111192"/>
                <a:gd name="connsiteX0" fmla="*/ 134613 w 407039"/>
                <a:gd name="connsiteY0" fmla="*/ 1111192 h 1111192"/>
                <a:gd name="connsiteX1" fmla="*/ 741 w 407039"/>
                <a:gd name="connsiteY1" fmla="*/ 971834 h 1111192"/>
                <a:gd name="connsiteX2" fmla="*/ 91319 w 407039"/>
                <a:gd name="connsiteY2" fmla="*/ 120590 h 1111192"/>
                <a:gd name="connsiteX3" fmla="*/ 386540 w 407039"/>
                <a:gd name="connsiteY3" fmla="*/ 90110 h 1111192"/>
                <a:gd name="connsiteX4" fmla="*/ 392309 w 407039"/>
                <a:gd name="connsiteY4" fmla="*/ 913070 h 1111192"/>
                <a:gd name="connsiteX0" fmla="*/ 208557 w 406805"/>
                <a:gd name="connsiteY0" fmla="*/ 1096356 h 1096356"/>
                <a:gd name="connsiteX1" fmla="*/ 507 w 406805"/>
                <a:gd name="connsiteY1" fmla="*/ 971834 h 1096356"/>
                <a:gd name="connsiteX2" fmla="*/ 91085 w 406805"/>
                <a:gd name="connsiteY2" fmla="*/ 120590 h 1096356"/>
                <a:gd name="connsiteX3" fmla="*/ 386306 w 406805"/>
                <a:gd name="connsiteY3" fmla="*/ 90110 h 1096356"/>
                <a:gd name="connsiteX4" fmla="*/ 392075 w 406805"/>
                <a:gd name="connsiteY4" fmla="*/ 913070 h 1096356"/>
                <a:gd name="connsiteX0" fmla="*/ 119854 w 407115"/>
                <a:gd name="connsiteY0" fmla="*/ 1126028 h 1126028"/>
                <a:gd name="connsiteX1" fmla="*/ 817 w 407115"/>
                <a:gd name="connsiteY1" fmla="*/ 971834 h 1126028"/>
                <a:gd name="connsiteX2" fmla="*/ 91395 w 407115"/>
                <a:gd name="connsiteY2" fmla="*/ 120590 h 1126028"/>
                <a:gd name="connsiteX3" fmla="*/ 386616 w 407115"/>
                <a:gd name="connsiteY3" fmla="*/ 90110 h 1126028"/>
                <a:gd name="connsiteX4" fmla="*/ 392385 w 407115"/>
                <a:gd name="connsiteY4" fmla="*/ 913070 h 1126028"/>
                <a:gd name="connsiteX0" fmla="*/ 178960 w 406878"/>
                <a:gd name="connsiteY0" fmla="*/ 1096356 h 1096356"/>
                <a:gd name="connsiteX1" fmla="*/ 580 w 406878"/>
                <a:gd name="connsiteY1" fmla="*/ 971834 h 1096356"/>
                <a:gd name="connsiteX2" fmla="*/ 91158 w 406878"/>
                <a:gd name="connsiteY2" fmla="*/ 120590 h 1096356"/>
                <a:gd name="connsiteX3" fmla="*/ 386379 w 406878"/>
                <a:gd name="connsiteY3" fmla="*/ 90110 h 1096356"/>
                <a:gd name="connsiteX4" fmla="*/ 392148 w 406878"/>
                <a:gd name="connsiteY4" fmla="*/ 913070 h 1096356"/>
                <a:gd name="connsiteX0" fmla="*/ 178380 w 406298"/>
                <a:gd name="connsiteY0" fmla="*/ 1096356 h 1163321"/>
                <a:gd name="connsiteX1" fmla="*/ 0 w 406298"/>
                <a:gd name="connsiteY1" fmla="*/ 971834 h 1163321"/>
                <a:gd name="connsiteX2" fmla="*/ 90578 w 406298"/>
                <a:gd name="connsiteY2" fmla="*/ 120590 h 1163321"/>
                <a:gd name="connsiteX3" fmla="*/ 385799 w 406298"/>
                <a:gd name="connsiteY3" fmla="*/ 90110 h 1163321"/>
                <a:gd name="connsiteX4" fmla="*/ 391568 w 406298"/>
                <a:gd name="connsiteY4" fmla="*/ 913070 h 1163321"/>
                <a:gd name="connsiteX0" fmla="*/ 178380 w 406298"/>
                <a:gd name="connsiteY0" fmla="*/ 1022178 h 1139611"/>
                <a:gd name="connsiteX1" fmla="*/ 0 w 406298"/>
                <a:gd name="connsiteY1" fmla="*/ 971834 h 1139611"/>
                <a:gd name="connsiteX2" fmla="*/ 90578 w 406298"/>
                <a:gd name="connsiteY2" fmla="*/ 120590 h 1139611"/>
                <a:gd name="connsiteX3" fmla="*/ 385799 w 406298"/>
                <a:gd name="connsiteY3" fmla="*/ 90110 h 1139611"/>
                <a:gd name="connsiteX4" fmla="*/ 391568 w 406298"/>
                <a:gd name="connsiteY4" fmla="*/ 913070 h 1139611"/>
                <a:gd name="connsiteX0" fmla="*/ 178380 w 393129"/>
                <a:gd name="connsiteY0" fmla="*/ 1020191 h 1137624"/>
                <a:gd name="connsiteX1" fmla="*/ 0 w 393129"/>
                <a:gd name="connsiteY1" fmla="*/ 969847 h 1137624"/>
                <a:gd name="connsiteX2" fmla="*/ 90578 w 393129"/>
                <a:gd name="connsiteY2" fmla="*/ 118603 h 1137624"/>
                <a:gd name="connsiteX3" fmla="*/ 385799 w 393129"/>
                <a:gd name="connsiteY3" fmla="*/ 88123 h 1137624"/>
                <a:gd name="connsiteX4" fmla="*/ 317390 w 393129"/>
                <a:gd name="connsiteY4" fmla="*/ 881412 h 1137624"/>
                <a:gd name="connsiteX0" fmla="*/ 178380 w 426632"/>
                <a:gd name="connsiteY0" fmla="*/ 1134413 h 1251846"/>
                <a:gd name="connsiteX1" fmla="*/ 0 w 426632"/>
                <a:gd name="connsiteY1" fmla="*/ 1084069 h 1251846"/>
                <a:gd name="connsiteX2" fmla="*/ 90578 w 426632"/>
                <a:gd name="connsiteY2" fmla="*/ 232825 h 1251846"/>
                <a:gd name="connsiteX3" fmla="*/ 385799 w 426632"/>
                <a:gd name="connsiteY3" fmla="*/ 202345 h 1251846"/>
                <a:gd name="connsiteX4" fmla="*/ 317390 w 426632"/>
                <a:gd name="connsiteY4" fmla="*/ 995634 h 125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632" h="1251846">
                  <a:moveTo>
                    <a:pt x="178380" y="1134413"/>
                  </a:moveTo>
                  <a:cubicBezTo>
                    <a:pt x="183267" y="1098824"/>
                    <a:pt x="31942" y="1449451"/>
                    <a:pt x="0" y="1084069"/>
                  </a:cubicBezTo>
                  <a:cubicBezTo>
                    <a:pt x="12565" y="911551"/>
                    <a:pt x="26278" y="379779"/>
                    <a:pt x="90578" y="232825"/>
                  </a:cubicBezTo>
                  <a:cubicBezTo>
                    <a:pt x="154878" y="85871"/>
                    <a:pt x="258983" y="-191831"/>
                    <a:pt x="385799" y="202345"/>
                  </a:cubicBezTo>
                  <a:cubicBezTo>
                    <a:pt x="512615" y="596521"/>
                    <a:pt x="302150" y="921974"/>
                    <a:pt x="317390" y="995634"/>
                  </a:cubicBezTo>
                </a:path>
              </a:pathLst>
            </a:cu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298492" y="1867347"/>
            <a:ext cx="785380" cy="722552"/>
            <a:chOff x="1984027" y="1937268"/>
            <a:chExt cx="785380" cy="722552"/>
          </a:xfrm>
        </p:grpSpPr>
        <p:sp>
          <p:nvSpPr>
            <p:cNvPr id="40" name="椭圆 39"/>
            <p:cNvSpPr/>
            <p:nvPr/>
          </p:nvSpPr>
          <p:spPr>
            <a:xfrm>
              <a:off x="2015441" y="1937268"/>
              <a:ext cx="722552" cy="7225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 rot="1267204">
              <a:off x="2077429" y="1999256"/>
              <a:ext cx="598576" cy="598576"/>
              <a:chOff x="3518404" y="1580443"/>
              <a:chExt cx="1276350" cy="1276350"/>
            </a:xfrm>
          </p:grpSpPr>
          <p:sp>
            <p:nvSpPr>
              <p:cNvPr id="43" name="椭圆 42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57D3FF"/>
                  </a:gs>
                  <a:gs pos="47000">
                    <a:srgbClr val="00B0F0"/>
                  </a:gs>
                  <a:gs pos="82000">
                    <a:srgbClr val="007DDA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rgbClr val="007DD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1984027" y="2113878"/>
              <a:ext cx="785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851249" y="5265620"/>
            <a:ext cx="1292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51250" y="4367191"/>
            <a:ext cx="129250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22292" y="3417753"/>
            <a:ext cx="14641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￥</a:t>
            </a:r>
            <a:r>
              <a:rPr lang="en-US" altLang="zh-CN" sz="40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99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3934137" y="4193401"/>
            <a:ext cx="1118321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5894753" y="2237661"/>
            <a:ext cx="1394875" cy="3419813"/>
            <a:chOff x="1547665" y="1489292"/>
            <a:chExt cx="1584176" cy="3883924"/>
          </a:xfrm>
        </p:grpSpPr>
        <p:sp>
          <p:nvSpPr>
            <p:cNvPr id="64" name="五边形 63"/>
            <p:cNvSpPr/>
            <p:nvPr/>
          </p:nvSpPr>
          <p:spPr>
            <a:xfrm rot="16200000">
              <a:off x="791581" y="3032957"/>
              <a:ext cx="3096344" cy="1584174"/>
            </a:xfrm>
            <a:prstGeom prst="homePlate">
              <a:avLst>
                <a:gd name="adj" fmla="val 31187"/>
              </a:avLst>
            </a:prstGeom>
            <a:gradFill flip="none" rotWithShape="1">
              <a:gsLst>
                <a:gs pos="0">
                  <a:srgbClr val="F771DA"/>
                </a:gs>
                <a:gs pos="53000">
                  <a:srgbClr val="DF35D7"/>
                </a:gs>
                <a:gs pos="97000">
                  <a:srgbClr val="BE0AB5"/>
                </a:gs>
              </a:gsLst>
              <a:path path="rect">
                <a:fillToRect l="100000" t="100000"/>
              </a:path>
              <a:tileRect r="-100000" b="-100000"/>
            </a:gradFill>
            <a:ln w="12700">
              <a:solidFill>
                <a:srgbClr val="F771DA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251171" y="2564903"/>
              <a:ext cx="268729" cy="26872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547665" y="4869160"/>
              <a:ext cx="1584176" cy="504056"/>
            </a:xfrm>
            <a:prstGeom prst="rect">
              <a:avLst/>
            </a:prstGeom>
            <a:solidFill>
              <a:srgbClr val="8F07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1547665" y="4869160"/>
              <a:ext cx="1584176" cy="0"/>
            </a:xfrm>
            <a:prstGeom prst="line">
              <a:avLst/>
            </a:prstGeom>
            <a:ln>
              <a:solidFill>
                <a:srgbClr val="F771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任意多边形 67"/>
            <p:cNvSpPr/>
            <p:nvPr/>
          </p:nvSpPr>
          <p:spPr>
            <a:xfrm>
              <a:off x="2317341" y="1489292"/>
              <a:ext cx="426634" cy="1251845"/>
            </a:xfrm>
            <a:custGeom>
              <a:avLst/>
              <a:gdLst>
                <a:gd name="connsiteX0" fmla="*/ 99809 w 763548"/>
                <a:gd name="connsiteY0" fmla="*/ 959606 h 959606"/>
                <a:gd name="connsiteX1" fmla="*/ 54089 w 763548"/>
                <a:gd name="connsiteY1" fmla="*/ 60446 h 959606"/>
                <a:gd name="connsiteX2" fmla="*/ 755129 w 763548"/>
                <a:gd name="connsiteY2" fmla="*/ 167126 h 959606"/>
                <a:gd name="connsiteX3" fmla="*/ 465569 w 763548"/>
                <a:gd name="connsiteY3" fmla="*/ 852926 h 959606"/>
                <a:gd name="connsiteX0" fmla="*/ 99809 w 763548"/>
                <a:gd name="connsiteY0" fmla="*/ 1041447 h 1041447"/>
                <a:gd name="connsiteX1" fmla="*/ 54089 w 763548"/>
                <a:gd name="connsiteY1" fmla="*/ 66087 h 1041447"/>
                <a:gd name="connsiteX2" fmla="*/ 755129 w 763548"/>
                <a:gd name="connsiteY2" fmla="*/ 172767 h 1041447"/>
                <a:gd name="connsiteX3" fmla="*/ 465569 w 763548"/>
                <a:gd name="connsiteY3" fmla="*/ 858567 h 1041447"/>
                <a:gd name="connsiteX0" fmla="*/ 87445 w 589165"/>
                <a:gd name="connsiteY0" fmla="*/ 1265428 h 1265428"/>
                <a:gd name="connsiteX1" fmla="*/ 41725 w 589165"/>
                <a:gd name="connsiteY1" fmla="*/ 290068 h 1265428"/>
                <a:gd name="connsiteX2" fmla="*/ 575125 w 589165"/>
                <a:gd name="connsiteY2" fmla="*/ 46228 h 1265428"/>
                <a:gd name="connsiteX3" fmla="*/ 453205 w 589165"/>
                <a:gd name="connsiteY3" fmla="*/ 1082548 h 1265428"/>
                <a:gd name="connsiteX0" fmla="*/ 23351 w 516465"/>
                <a:gd name="connsiteY0" fmla="*/ 1265428 h 1265428"/>
                <a:gd name="connsiteX1" fmla="*/ 160511 w 516465"/>
                <a:gd name="connsiteY1" fmla="*/ 290068 h 1265428"/>
                <a:gd name="connsiteX2" fmla="*/ 511031 w 516465"/>
                <a:gd name="connsiteY2" fmla="*/ 46228 h 1265428"/>
                <a:gd name="connsiteX3" fmla="*/ 389111 w 516465"/>
                <a:gd name="connsiteY3" fmla="*/ 1082548 h 1265428"/>
                <a:gd name="connsiteX0" fmla="*/ 46185 w 544047"/>
                <a:gd name="connsiteY0" fmla="*/ 1265428 h 1265428"/>
                <a:gd name="connsiteX1" fmla="*/ 76665 w 544047"/>
                <a:gd name="connsiteY1" fmla="*/ 290068 h 1265428"/>
                <a:gd name="connsiteX2" fmla="*/ 533865 w 544047"/>
                <a:gd name="connsiteY2" fmla="*/ 46228 h 1265428"/>
                <a:gd name="connsiteX3" fmla="*/ 411945 w 544047"/>
                <a:gd name="connsiteY3" fmla="*/ 1082548 h 1265428"/>
                <a:gd name="connsiteX0" fmla="*/ 110427 w 608289"/>
                <a:gd name="connsiteY0" fmla="*/ 1265428 h 1265428"/>
                <a:gd name="connsiteX1" fmla="*/ 140907 w 608289"/>
                <a:gd name="connsiteY1" fmla="*/ 290068 h 1265428"/>
                <a:gd name="connsiteX2" fmla="*/ 598107 w 608289"/>
                <a:gd name="connsiteY2" fmla="*/ 46228 h 1265428"/>
                <a:gd name="connsiteX3" fmla="*/ 476187 w 608289"/>
                <a:gd name="connsiteY3" fmla="*/ 1082548 h 1265428"/>
                <a:gd name="connsiteX0" fmla="*/ 48521 w 590413"/>
                <a:gd name="connsiteY0" fmla="*/ 1103198 h 1103198"/>
                <a:gd name="connsiteX1" fmla="*/ 79001 w 590413"/>
                <a:gd name="connsiteY1" fmla="*/ 127838 h 1103198"/>
                <a:gd name="connsiteX2" fmla="*/ 581921 w 590413"/>
                <a:gd name="connsiteY2" fmla="*/ 97358 h 1103198"/>
                <a:gd name="connsiteX3" fmla="*/ 414281 w 590413"/>
                <a:gd name="connsiteY3" fmla="*/ 920318 h 1103198"/>
                <a:gd name="connsiteX0" fmla="*/ 48521 w 590894"/>
                <a:gd name="connsiteY0" fmla="*/ 1225803 h 1225803"/>
                <a:gd name="connsiteX1" fmla="*/ 79001 w 590894"/>
                <a:gd name="connsiteY1" fmla="*/ 250443 h 1225803"/>
                <a:gd name="connsiteX2" fmla="*/ 581921 w 590894"/>
                <a:gd name="connsiteY2" fmla="*/ 219963 h 1225803"/>
                <a:gd name="connsiteX3" fmla="*/ 414281 w 590894"/>
                <a:gd name="connsiteY3" fmla="*/ 1042923 h 1225803"/>
                <a:gd name="connsiteX0" fmla="*/ 26321 w 675662"/>
                <a:gd name="connsiteY0" fmla="*/ 1257677 h 1257677"/>
                <a:gd name="connsiteX1" fmla="*/ 163481 w 675662"/>
                <a:gd name="connsiteY1" fmla="*/ 251837 h 1257677"/>
                <a:gd name="connsiteX2" fmla="*/ 666401 w 675662"/>
                <a:gd name="connsiteY2" fmla="*/ 221357 h 1257677"/>
                <a:gd name="connsiteX3" fmla="*/ 498761 w 675662"/>
                <a:gd name="connsiteY3" fmla="*/ 1044317 h 1257677"/>
                <a:gd name="connsiteX0" fmla="*/ 43742 w 601395"/>
                <a:gd name="connsiteY0" fmla="*/ 1241740 h 1241740"/>
                <a:gd name="connsiteX1" fmla="*/ 89462 w 601395"/>
                <a:gd name="connsiteY1" fmla="*/ 251140 h 1241740"/>
                <a:gd name="connsiteX2" fmla="*/ 592382 w 601395"/>
                <a:gd name="connsiteY2" fmla="*/ 220660 h 1241740"/>
                <a:gd name="connsiteX3" fmla="*/ 424742 w 601395"/>
                <a:gd name="connsiteY3" fmla="*/ 1043620 h 1241740"/>
                <a:gd name="connsiteX0" fmla="*/ 43742 w 596005"/>
                <a:gd name="connsiteY0" fmla="*/ 1119350 h 1119350"/>
                <a:gd name="connsiteX1" fmla="*/ 89462 w 596005"/>
                <a:gd name="connsiteY1" fmla="*/ 128750 h 1119350"/>
                <a:gd name="connsiteX2" fmla="*/ 592382 w 596005"/>
                <a:gd name="connsiteY2" fmla="*/ 98270 h 1119350"/>
                <a:gd name="connsiteX3" fmla="*/ 333302 w 596005"/>
                <a:gd name="connsiteY3" fmla="*/ 921230 h 1119350"/>
                <a:gd name="connsiteX0" fmla="*/ 43742 w 597650"/>
                <a:gd name="connsiteY0" fmla="*/ 1119350 h 1119350"/>
                <a:gd name="connsiteX1" fmla="*/ 89462 w 597650"/>
                <a:gd name="connsiteY1" fmla="*/ 128750 h 1119350"/>
                <a:gd name="connsiteX2" fmla="*/ 592382 w 597650"/>
                <a:gd name="connsiteY2" fmla="*/ 98270 h 1119350"/>
                <a:gd name="connsiteX3" fmla="*/ 371402 w 597650"/>
                <a:gd name="connsiteY3" fmla="*/ 921230 h 1119350"/>
                <a:gd name="connsiteX0" fmla="*/ 43742 w 598661"/>
                <a:gd name="connsiteY0" fmla="*/ 1119967 h 1119967"/>
                <a:gd name="connsiteX1" fmla="*/ 89462 w 598661"/>
                <a:gd name="connsiteY1" fmla="*/ 129367 h 1119967"/>
                <a:gd name="connsiteX2" fmla="*/ 592382 w 598661"/>
                <a:gd name="connsiteY2" fmla="*/ 98887 h 1119967"/>
                <a:gd name="connsiteX3" fmla="*/ 390452 w 598661"/>
                <a:gd name="connsiteY3" fmla="*/ 931372 h 1119967"/>
                <a:gd name="connsiteX0" fmla="*/ 43742 w 599221"/>
                <a:gd name="connsiteY0" fmla="*/ 1116893 h 1116893"/>
                <a:gd name="connsiteX1" fmla="*/ 89462 w 599221"/>
                <a:gd name="connsiteY1" fmla="*/ 126293 h 1116893"/>
                <a:gd name="connsiteX2" fmla="*/ 592382 w 599221"/>
                <a:gd name="connsiteY2" fmla="*/ 95813 h 1116893"/>
                <a:gd name="connsiteX3" fmla="*/ 399977 w 599221"/>
                <a:gd name="connsiteY3" fmla="*/ 880673 h 1116893"/>
                <a:gd name="connsiteX0" fmla="*/ 43742 w 598661"/>
                <a:gd name="connsiteY0" fmla="*/ 1119349 h 1119349"/>
                <a:gd name="connsiteX1" fmla="*/ 89462 w 598661"/>
                <a:gd name="connsiteY1" fmla="*/ 128749 h 1119349"/>
                <a:gd name="connsiteX2" fmla="*/ 592382 w 598661"/>
                <a:gd name="connsiteY2" fmla="*/ 98269 h 1119349"/>
                <a:gd name="connsiteX3" fmla="*/ 390452 w 598661"/>
                <a:gd name="connsiteY3" fmla="*/ 921229 h 1119349"/>
                <a:gd name="connsiteX0" fmla="*/ 35221 w 396661"/>
                <a:gd name="connsiteY0" fmla="*/ 1119349 h 1119349"/>
                <a:gd name="connsiteX1" fmla="*/ 80941 w 396661"/>
                <a:gd name="connsiteY1" fmla="*/ 128749 h 1119349"/>
                <a:gd name="connsiteX2" fmla="*/ 376162 w 396661"/>
                <a:gd name="connsiteY2" fmla="*/ 98269 h 1119349"/>
                <a:gd name="connsiteX3" fmla="*/ 381931 w 396661"/>
                <a:gd name="connsiteY3" fmla="*/ 921229 h 1119349"/>
                <a:gd name="connsiteX0" fmla="*/ 151837 w 513277"/>
                <a:gd name="connsiteY0" fmla="*/ 1184144 h 1184144"/>
                <a:gd name="connsiteX1" fmla="*/ 197557 w 513277"/>
                <a:gd name="connsiteY1" fmla="*/ 193544 h 1184144"/>
                <a:gd name="connsiteX2" fmla="*/ 492778 w 513277"/>
                <a:gd name="connsiteY2" fmla="*/ 163064 h 1184144"/>
                <a:gd name="connsiteX3" fmla="*/ 498547 w 513277"/>
                <a:gd name="connsiteY3" fmla="*/ 986024 h 1184144"/>
                <a:gd name="connsiteX0" fmla="*/ 114125 w 475565"/>
                <a:gd name="connsiteY0" fmla="*/ 1184144 h 1184144"/>
                <a:gd name="connsiteX1" fmla="*/ 159845 w 475565"/>
                <a:gd name="connsiteY1" fmla="*/ 193544 h 1184144"/>
                <a:gd name="connsiteX2" fmla="*/ 455066 w 475565"/>
                <a:gd name="connsiteY2" fmla="*/ 163064 h 1184144"/>
                <a:gd name="connsiteX3" fmla="*/ 460835 w 475565"/>
                <a:gd name="connsiteY3" fmla="*/ 986024 h 1184144"/>
                <a:gd name="connsiteX0" fmla="*/ -1 w 361439"/>
                <a:gd name="connsiteY0" fmla="*/ 1090904 h 1090904"/>
                <a:gd name="connsiteX1" fmla="*/ 45719 w 361439"/>
                <a:gd name="connsiteY1" fmla="*/ 100304 h 1090904"/>
                <a:gd name="connsiteX2" fmla="*/ 340940 w 361439"/>
                <a:gd name="connsiteY2" fmla="*/ 69824 h 1090904"/>
                <a:gd name="connsiteX3" fmla="*/ 346709 w 361439"/>
                <a:gd name="connsiteY3" fmla="*/ 892784 h 1090904"/>
                <a:gd name="connsiteX0" fmla="*/ 0 w 346604"/>
                <a:gd name="connsiteY0" fmla="*/ 1135079 h 1135079"/>
                <a:gd name="connsiteX1" fmla="*/ 30884 w 346604"/>
                <a:gd name="connsiteY1" fmla="*/ 129643 h 1135079"/>
                <a:gd name="connsiteX2" fmla="*/ 326105 w 346604"/>
                <a:gd name="connsiteY2" fmla="*/ 99163 h 1135079"/>
                <a:gd name="connsiteX3" fmla="*/ 331874 w 346604"/>
                <a:gd name="connsiteY3" fmla="*/ 922123 h 1135079"/>
                <a:gd name="connsiteX0" fmla="*/ 0 w 391111"/>
                <a:gd name="connsiteY0" fmla="*/ 1166549 h 1166548"/>
                <a:gd name="connsiteX1" fmla="*/ 75391 w 391111"/>
                <a:gd name="connsiteY1" fmla="*/ 131441 h 1166548"/>
                <a:gd name="connsiteX2" fmla="*/ 370612 w 391111"/>
                <a:gd name="connsiteY2" fmla="*/ 100961 h 1166548"/>
                <a:gd name="connsiteX3" fmla="*/ 376381 w 391111"/>
                <a:gd name="connsiteY3" fmla="*/ 923921 h 1166548"/>
                <a:gd name="connsiteX0" fmla="*/ 0 w 391111"/>
                <a:gd name="connsiteY0" fmla="*/ 1154019 h 1154019"/>
                <a:gd name="connsiteX1" fmla="*/ 29319 w 391111"/>
                <a:gd name="connsiteY1" fmla="*/ 940484 h 1154019"/>
                <a:gd name="connsiteX2" fmla="*/ 75391 w 391111"/>
                <a:gd name="connsiteY2" fmla="*/ 118911 h 1154019"/>
                <a:gd name="connsiteX3" fmla="*/ 370612 w 391111"/>
                <a:gd name="connsiteY3" fmla="*/ 88431 h 1154019"/>
                <a:gd name="connsiteX4" fmla="*/ 376381 w 391111"/>
                <a:gd name="connsiteY4" fmla="*/ 911391 h 1154019"/>
                <a:gd name="connsiteX0" fmla="*/ 18086 w 409197"/>
                <a:gd name="connsiteY0" fmla="*/ 1155698 h 1155698"/>
                <a:gd name="connsiteX1" fmla="*/ 2899 w 409197"/>
                <a:gd name="connsiteY1" fmla="*/ 971834 h 1155698"/>
                <a:gd name="connsiteX2" fmla="*/ 93477 w 409197"/>
                <a:gd name="connsiteY2" fmla="*/ 120590 h 1155698"/>
                <a:gd name="connsiteX3" fmla="*/ 388698 w 409197"/>
                <a:gd name="connsiteY3" fmla="*/ 90110 h 1155698"/>
                <a:gd name="connsiteX4" fmla="*/ 394467 w 409197"/>
                <a:gd name="connsiteY4" fmla="*/ 913070 h 1155698"/>
                <a:gd name="connsiteX0" fmla="*/ 75711 w 407479"/>
                <a:gd name="connsiteY0" fmla="*/ 1111192 h 1111192"/>
                <a:gd name="connsiteX1" fmla="*/ 1181 w 407479"/>
                <a:gd name="connsiteY1" fmla="*/ 971834 h 1111192"/>
                <a:gd name="connsiteX2" fmla="*/ 91759 w 407479"/>
                <a:gd name="connsiteY2" fmla="*/ 120590 h 1111192"/>
                <a:gd name="connsiteX3" fmla="*/ 386980 w 407479"/>
                <a:gd name="connsiteY3" fmla="*/ 90110 h 1111192"/>
                <a:gd name="connsiteX4" fmla="*/ 392749 w 407479"/>
                <a:gd name="connsiteY4" fmla="*/ 913070 h 1111192"/>
                <a:gd name="connsiteX0" fmla="*/ 134613 w 407039"/>
                <a:gd name="connsiteY0" fmla="*/ 1111192 h 1111192"/>
                <a:gd name="connsiteX1" fmla="*/ 741 w 407039"/>
                <a:gd name="connsiteY1" fmla="*/ 971834 h 1111192"/>
                <a:gd name="connsiteX2" fmla="*/ 91319 w 407039"/>
                <a:gd name="connsiteY2" fmla="*/ 120590 h 1111192"/>
                <a:gd name="connsiteX3" fmla="*/ 386540 w 407039"/>
                <a:gd name="connsiteY3" fmla="*/ 90110 h 1111192"/>
                <a:gd name="connsiteX4" fmla="*/ 392309 w 407039"/>
                <a:gd name="connsiteY4" fmla="*/ 913070 h 1111192"/>
                <a:gd name="connsiteX0" fmla="*/ 208557 w 406805"/>
                <a:gd name="connsiteY0" fmla="*/ 1096356 h 1096356"/>
                <a:gd name="connsiteX1" fmla="*/ 507 w 406805"/>
                <a:gd name="connsiteY1" fmla="*/ 971834 h 1096356"/>
                <a:gd name="connsiteX2" fmla="*/ 91085 w 406805"/>
                <a:gd name="connsiteY2" fmla="*/ 120590 h 1096356"/>
                <a:gd name="connsiteX3" fmla="*/ 386306 w 406805"/>
                <a:gd name="connsiteY3" fmla="*/ 90110 h 1096356"/>
                <a:gd name="connsiteX4" fmla="*/ 392075 w 406805"/>
                <a:gd name="connsiteY4" fmla="*/ 913070 h 1096356"/>
                <a:gd name="connsiteX0" fmla="*/ 119854 w 407115"/>
                <a:gd name="connsiteY0" fmla="*/ 1126028 h 1126028"/>
                <a:gd name="connsiteX1" fmla="*/ 817 w 407115"/>
                <a:gd name="connsiteY1" fmla="*/ 971834 h 1126028"/>
                <a:gd name="connsiteX2" fmla="*/ 91395 w 407115"/>
                <a:gd name="connsiteY2" fmla="*/ 120590 h 1126028"/>
                <a:gd name="connsiteX3" fmla="*/ 386616 w 407115"/>
                <a:gd name="connsiteY3" fmla="*/ 90110 h 1126028"/>
                <a:gd name="connsiteX4" fmla="*/ 392385 w 407115"/>
                <a:gd name="connsiteY4" fmla="*/ 913070 h 1126028"/>
                <a:gd name="connsiteX0" fmla="*/ 178960 w 406878"/>
                <a:gd name="connsiteY0" fmla="*/ 1096356 h 1096356"/>
                <a:gd name="connsiteX1" fmla="*/ 580 w 406878"/>
                <a:gd name="connsiteY1" fmla="*/ 971834 h 1096356"/>
                <a:gd name="connsiteX2" fmla="*/ 91158 w 406878"/>
                <a:gd name="connsiteY2" fmla="*/ 120590 h 1096356"/>
                <a:gd name="connsiteX3" fmla="*/ 386379 w 406878"/>
                <a:gd name="connsiteY3" fmla="*/ 90110 h 1096356"/>
                <a:gd name="connsiteX4" fmla="*/ 392148 w 406878"/>
                <a:gd name="connsiteY4" fmla="*/ 913070 h 1096356"/>
                <a:gd name="connsiteX0" fmla="*/ 178380 w 406298"/>
                <a:gd name="connsiteY0" fmla="*/ 1096356 h 1163321"/>
                <a:gd name="connsiteX1" fmla="*/ 0 w 406298"/>
                <a:gd name="connsiteY1" fmla="*/ 971834 h 1163321"/>
                <a:gd name="connsiteX2" fmla="*/ 90578 w 406298"/>
                <a:gd name="connsiteY2" fmla="*/ 120590 h 1163321"/>
                <a:gd name="connsiteX3" fmla="*/ 385799 w 406298"/>
                <a:gd name="connsiteY3" fmla="*/ 90110 h 1163321"/>
                <a:gd name="connsiteX4" fmla="*/ 391568 w 406298"/>
                <a:gd name="connsiteY4" fmla="*/ 913070 h 1163321"/>
                <a:gd name="connsiteX0" fmla="*/ 178380 w 406298"/>
                <a:gd name="connsiteY0" fmla="*/ 1022178 h 1139611"/>
                <a:gd name="connsiteX1" fmla="*/ 0 w 406298"/>
                <a:gd name="connsiteY1" fmla="*/ 971834 h 1139611"/>
                <a:gd name="connsiteX2" fmla="*/ 90578 w 406298"/>
                <a:gd name="connsiteY2" fmla="*/ 120590 h 1139611"/>
                <a:gd name="connsiteX3" fmla="*/ 385799 w 406298"/>
                <a:gd name="connsiteY3" fmla="*/ 90110 h 1139611"/>
                <a:gd name="connsiteX4" fmla="*/ 391568 w 406298"/>
                <a:gd name="connsiteY4" fmla="*/ 913070 h 1139611"/>
                <a:gd name="connsiteX0" fmla="*/ 178380 w 393129"/>
                <a:gd name="connsiteY0" fmla="*/ 1020191 h 1137624"/>
                <a:gd name="connsiteX1" fmla="*/ 0 w 393129"/>
                <a:gd name="connsiteY1" fmla="*/ 969847 h 1137624"/>
                <a:gd name="connsiteX2" fmla="*/ 90578 w 393129"/>
                <a:gd name="connsiteY2" fmla="*/ 118603 h 1137624"/>
                <a:gd name="connsiteX3" fmla="*/ 385799 w 393129"/>
                <a:gd name="connsiteY3" fmla="*/ 88123 h 1137624"/>
                <a:gd name="connsiteX4" fmla="*/ 317390 w 393129"/>
                <a:gd name="connsiteY4" fmla="*/ 881412 h 1137624"/>
                <a:gd name="connsiteX0" fmla="*/ 178380 w 426632"/>
                <a:gd name="connsiteY0" fmla="*/ 1134413 h 1251846"/>
                <a:gd name="connsiteX1" fmla="*/ 0 w 426632"/>
                <a:gd name="connsiteY1" fmla="*/ 1084069 h 1251846"/>
                <a:gd name="connsiteX2" fmla="*/ 90578 w 426632"/>
                <a:gd name="connsiteY2" fmla="*/ 232825 h 1251846"/>
                <a:gd name="connsiteX3" fmla="*/ 385799 w 426632"/>
                <a:gd name="connsiteY3" fmla="*/ 202345 h 1251846"/>
                <a:gd name="connsiteX4" fmla="*/ 317390 w 426632"/>
                <a:gd name="connsiteY4" fmla="*/ 995634 h 125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632" h="1251846">
                  <a:moveTo>
                    <a:pt x="178380" y="1134413"/>
                  </a:moveTo>
                  <a:cubicBezTo>
                    <a:pt x="183267" y="1098824"/>
                    <a:pt x="31942" y="1449451"/>
                    <a:pt x="0" y="1084069"/>
                  </a:cubicBezTo>
                  <a:cubicBezTo>
                    <a:pt x="12565" y="911551"/>
                    <a:pt x="26278" y="379779"/>
                    <a:pt x="90578" y="232825"/>
                  </a:cubicBezTo>
                  <a:cubicBezTo>
                    <a:pt x="154878" y="85871"/>
                    <a:pt x="258983" y="-191831"/>
                    <a:pt x="385799" y="202345"/>
                  </a:cubicBezTo>
                  <a:cubicBezTo>
                    <a:pt x="512615" y="596521"/>
                    <a:pt x="302150" y="921974"/>
                    <a:pt x="317390" y="995634"/>
                  </a:cubicBezTo>
                </a:path>
              </a:pathLst>
            </a:custGeom>
            <a:noFill/>
            <a:ln>
              <a:solidFill>
                <a:srgbClr val="9319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01112" y="1889870"/>
            <a:ext cx="785380" cy="722552"/>
            <a:chOff x="1984027" y="1937268"/>
            <a:chExt cx="785380" cy="722552"/>
          </a:xfrm>
        </p:grpSpPr>
        <p:sp>
          <p:nvSpPr>
            <p:cNvPr id="58" name="椭圆 57"/>
            <p:cNvSpPr/>
            <p:nvPr/>
          </p:nvSpPr>
          <p:spPr>
            <a:xfrm>
              <a:off x="2015441" y="1937268"/>
              <a:ext cx="722552" cy="7225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 rot="1267204">
              <a:off x="2077429" y="1999256"/>
              <a:ext cx="598576" cy="598576"/>
              <a:chOff x="3518404" y="1580443"/>
              <a:chExt cx="1276350" cy="1276350"/>
            </a:xfrm>
          </p:grpSpPr>
          <p:sp>
            <p:nvSpPr>
              <p:cNvPr id="61" name="椭圆 60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F771DA"/>
                  </a:gs>
                  <a:gs pos="47000">
                    <a:srgbClr val="DF35D7"/>
                  </a:gs>
                  <a:gs pos="82000">
                    <a:srgbClr val="BE0AB5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 bwMode="auto">
              <a:xfrm rot="912585">
                <a:off x="3692475" y="1631589"/>
                <a:ext cx="838059" cy="8380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1984027" y="2113878"/>
              <a:ext cx="785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935973" y="5288143"/>
            <a:ext cx="1252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53870" y="4389714"/>
            <a:ext cx="129250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824912" y="3440276"/>
            <a:ext cx="14641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￥</a:t>
            </a:r>
            <a:r>
              <a:rPr lang="en-US" altLang="zh-CN" sz="40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99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6036757" y="4215924"/>
            <a:ext cx="1118321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61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6"/>
          <p:cNvSpPr>
            <a:spLocks noChangeArrowheads="1"/>
          </p:cNvSpPr>
          <p:nvPr/>
        </p:nvSpPr>
        <p:spPr bwMode="auto">
          <a:xfrm rot="18900000">
            <a:off x="6225235" y="2494975"/>
            <a:ext cx="1120064" cy="1120063"/>
          </a:xfrm>
          <a:custGeom>
            <a:avLst/>
            <a:gdLst>
              <a:gd name="connsiteX0" fmla="*/ 0 w 1062038"/>
              <a:gd name="connsiteY0" fmla="*/ 0 h 1062037"/>
              <a:gd name="connsiteX1" fmla="*/ 1062038 w 1062038"/>
              <a:gd name="connsiteY1" fmla="*/ 0 h 1062037"/>
              <a:gd name="connsiteX2" fmla="*/ 1062038 w 1062038"/>
              <a:gd name="connsiteY2" fmla="*/ 1062037 h 1062037"/>
              <a:gd name="connsiteX3" fmla="*/ 0 w 1062038"/>
              <a:gd name="connsiteY3" fmla="*/ 1062037 h 1062037"/>
              <a:gd name="connsiteX4" fmla="*/ 0 w 1062038"/>
              <a:gd name="connsiteY4" fmla="*/ 0 h 1062037"/>
              <a:gd name="connsiteX0" fmla="*/ 0 w 1120064"/>
              <a:gd name="connsiteY0" fmla="*/ 0 h 1062037"/>
              <a:gd name="connsiteX1" fmla="*/ 1062038 w 1120064"/>
              <a:gd name="connsiteY1" fmla="*/ 0 h 1062037"/>
              <a:gd name="connsiteX2" fmla="*/ 1120064 w 1120064"/>
              <a:gd name="connsiteY2" fmla="*/ 1020590 h 1062037"/>
              <a:gd name="connsiteX3" fmla="*/ 0 w 1120064"/>
              <a:gd name="connsiteY3" fmla="*/ 1062037 h 1062037"/>
              <a:gd name="connsiteX4" fmla="*/ 0 w 1120064"/>
              <a:gd name="connsiteY4" fmla="*/ 0 h 1062037"/>
              <a:gd name="connsiteX0" fmla="*/ 41447 w 1120064"/>
              <a:gd name="connsiteY0" fmla="*/ 0 h 1120063"/>
              <a:gd name="connsiteX1" fmla="*/ 1062038 w 1120064"/>
              <a:gd name="connsiteY1" fmla="*/ 58026 h 1120063"/>
              <a:gd name="connsiteX2" fmla="*/ 1120064 w 1120064"/>
              <a:gd name="connsiteY2" fmla="*/ 1078616 h 1120063"/>
              <a:gd name="connsiteX3" fmla="*/ 0 w 1120064"/>
              <a:gd name="connsiteY3" fmla="*/ 1120063 h 1120063"/>
              <a:gd name="connsiteX4" fmla="*/ 41447 w 1120064"/>
              <a:gd name="connsiteY4" fmla="*/ 0 h 112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064" h="1120063">
                <a:moveTo>
                  <a:pt x="41447" y="0"/>
                </a:moveTo>
                <a:lnTo>
                  <a:pt x="1062038" y="58026"/>
                </a:lnTo>
                <a:lnTo>
                  <a:pt x="1120064" y="1078616"/>
                </a:lnTo>
                <a:lnTo>
                  <a:pt x="0" y="1120063"/>
                </a:lnTo>
                <a:lnTo>
                  <a:pt x="41447" y="0"/>
                </a:lnTo>
                <a:close/>
              </a:path>
            </a:pathLst>
          </a:custGeom>
          <a:solidFill>
            <a:srgbClr val="8AA840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auto">
          <a:xfrm rot="18900000">
            <a:off x="4006411" y="2494976"/>
            <a:ext cx="1120064" cy="1120063"/>
          </a:xfrm>
          <a:custGeom>
            <a:avLst/>
            <a:gdLst>
              <a:gd name="connsiteX0" fmla="*/ 0 w 1062038"/>
              <a:gd name="connsiteY0" fmla="*/ 0 h 1062037"/>
              <a:gd name="connsiteX1" fmla="*/ 1062038 w 1062038"/>
              <a:gd name="connsiteY1" fmla="*/ 0 h 1062037"/>
              <a:gd name="connsiteX2" fmla="*/ 1062038 w 1062038"/>
              <a:gd name="connsiteY2" fmla="*/ 1062037 h 1062037"/>
              <a:gd name="connsiteX3" fmla="*/ 0 w 1062038"/>
              <a:gd name="connsiteY3" fmla="*/ 1062037 h 1062037"/>
              <a:gd name="connsiteX4" fmla="*/ 0 w 1062038"/>
              <a:gd name="connsiteY4" fmla="*/ 0 h 1062037"/>
              <a:gd name="connsiteX0" fmla="*/ 0 w 1120064"/>
              <a:gd name="connsiteY0" fmla="*/ 0 h 1062037"/>
              <a:gd name="connsiteX1" fmla="*/ 1062038 w 1120064"/>
              <a:gd name="connsiteY1" fmla="*/ 0 h 1062037"/>
              <a:gd name="connsiteX2" fmla="*/ 1120064 w 1120064"/>
              <a:gd name="connsiteY2" fmla="*/ 1020590 h 1062037"/>
              <a:gd name="connsiteX3" fmla="*/ 0 w 1120064"/>
              <a:gd name="connsiteY3" fmla="*/ 1062037 h 1062037"/>
              <a:gd name="connsiteX4" fmla="*/ 0 w 1120064"/>
              <a:gd name="connsiteY4" fmla="*/ 0 h 1062037"/>
              <a:gd name="connsiteX0" fmla="*/ 41447 w 1120064"/>
              <a:gd name="connsiteY0" fmla="*/ 0 h 1120063"/>
              <a:gd name="connsiteX1" fmla="*/ 1062038 w 1120064"/>
              <a:gd name="connsiteY1" fmla="*/ 58026 h 1120063"/>
              <a:gd name="connsiteX2" fmla="*/ 1120064 w 1120064"/>
              <a:gd name="connsiteY2" fmla="*/ 1078616 h 1120063"/>
              <a:gd name="connsiteX3" fmla="*/ 0 w 1120064"/>
              <a:gd name="connsiteY3" fmla="*/ 1120063 h 1120063"/>
              <a:gd name="connsiteX4" fmla="*/ 41447 w 1120064"/>
              <a:gd name="connsiteY4" fmla="*/ 0 h 112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064" h="1120063">
                <a:moveTo>
                  <a:pt x="41447" y="0"/>
                </a:moveTo>
                <a:lnTo>
                  <a:pt x="1062038" y="58026"/>
                </a:lnTo>
                <a:lnTo>
                  <a:pt x="1120064" y="1078616"/>
                </a:lnTo>
                <a:lnTo>
                  <a:pt x="0" y="1120063"/>
                </a:lnTo>
                <a:lnTo>
                  <a:pt x="41447" y="0"/>
                </a:lnTo>
                <a:close/>
              </a:path>
            </a:pathLst>
          </a:custGeom>
          <a:solidFill>
            <a:schemeClr val="accent5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 rot="18900000">
            <a:off x="1762052" y="2499380"/>
            <a:ext cx="1120064" cy="1120063"/>
          </a:xfrm>
          <a:custGeom>
            <a:avLst/>
            <a:gdLst>
              <a:gd name="connsiteX0" fmla="*/ 0 w 1062038"/>
              <a:gd name="connsiteY0" fmla="*/ 0 h 1062037"/>
              <a:gd name="connsiteX1" fmla="*/ 1062038 w 1062038"/>
              <a:gd name="connsiteY1" fmla="*/ 0 h 1062037"/>
              <a:gd name="connsiteX2" fmla="*/ 1062038 w 1062038"/>
              <a:gd name="connsiteY2" fmla="*/ 1062037 h 1062037"/>
              <a:gd name="connsiteX3" fmla="*/ 0 w 1062038"/>
              <a:gd name="connsiteY3" fmla="*/ 1062037 h 1062037"/>
              <a:gd name="connsiteX4" fmla="*/ 0 w 1062038"/>
              <a:gd name="connsiteY4" fmla="*/ 0 h 1062037"/>
              <a:gd name="connsiteX0" fmla="*/ 0 w 1120064"/>
              <a:gd name="connsiteY0" fmla="*/ 0 h 1062037"/>
              <a:gd name="connsiteX1" fmla="*/ 1062038 w 1120064"/>
              <a:gd name="connsiteY1" fmla="*/ 0 h 1062037"/>
              <a:gd name="connsiteX2" fmla="*/ 1120064 w 1120064"/>
              <a:gd name="connsiteY2" fmla="*/ 1020590 h 1062037"/>
              <a:gd name="connsiteX3" fmla="*/ 0 w 1120064"/>
              <a:gd name="connsiteY3" fmla="*/ 1062037 h 1062037"/>
              <a:gd name="connsiteX4" fmla="*/ 0 w 1120064"/>
              <a:gd name="connsiteY4" fmla="*/ 0 h 1062037"/>
              <a:gd name="connsiteX0" fmla="*/ 41447 w 1120064"/>
              <a:gd name="connsiteY0" fmla="*/ 0 h 1120063"/>
              <a:gd name="connsiteX1" fmla="*/ 1062038 w 1120064"/>
              <a:gd name="connsiteY1" fmla="*/ 58026 h 1120063"/>
              <a:gd name="connsiteX2" fmla="*/ 1120064 w 1120064"/>
              <a:gd name="connsiteY2" fmla="*/ 1078616 h 1120063"/>
              <a:gd name="connsiteX3" fmla="*/ 0 w 1120064"/>
              <a:gd name="connsiteY3" fmla="*/ 1120063 h 1120063"/>
              <a:gd name="connsiteX4" fmla="*/ 41447 w 1120064"/>
              <a:gd name="connsiteY4" fmla="*/ 0 h 112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064" h="1120063">
                <a:moveTo>
                  <a:pt x="41447" y="0"/>
                </a:moveTo>
                <a:lnTo>
                  <a:pt x="1062038" y="58026"/>
                </a:lnTo>
                <a:lnTo>
                  <a:pt x="1120064" y="1078616"/>
                </a:lnTo>
                <a:lnTo>
                  <a:pt x="0" y="1120063"/>
                </a:lnTo>
                <a:lnTo>
                  <a:pt x="41447" y="0"/>
                </a:lnTo>
                <a:close/>
              </a:path>
            </a:pathLst>
          </a:custGeom>
          <a:solidFill>
            <a:srgbClr val="CF4EE4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19" name="Group 3"/>
          <p:cNvGrpSpPr>
            <a:grpSpLocks/>
          </p:cNvGrpSpPr>
          <p:nvPr/>
        </p:nvGrpSpPr>
        <p:grpSpPr bwMode="auto">
          <a:xfrm>
            <a:off x="1257300" y="1916832"/>
            <a:ext cx="6629400" cy="2212975"/>
            <a:chOff x="1865" y="1977"/>
            <a:chExt cx="2437" cy="814"/>
          </a:xfrm>
        </p:grpSpPr>
        <p:sp>
          <p:nvSpPr>
            <p:cNvPr id="32" name="Freeform 4"/>
            <p:cNvSpPr>
              <a:spLocks/>
            </p:cNvSpPr>
            <p:nvPr/>
          </p:nvSpPr>
          <p:spPr bwMode="auto">
            <a:xfrm>
              <a:off x="1865" y="1977"/>
              <a:ext cx="1558" cy="814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4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endParaRPr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flipH="1" flipV="1">
              <a:off x="2744" y="1977"/>
              <a:ext cx="1558" cy="814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8AA840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endParaRPr>
            </a:p>
          </p:txBody>
        </p:sp>
      </p:grpSp>
      <p:sp>
        <p:nvSpPr>
          <p:cNvPr id="20" name="Rectangle 6"/>
          <p:cNvSpPr>
            <a:spLocks noChangeArrowheads="1"/>
          </p:cNvSpPr>
          <p:nvPr/>
        </p:nvSpPr>
        <p:spPr bwMode="auto">
          <a:xfrm rot="18900000">
            <a:off x="1792287" y="2494682"/>
            <a:ext cx="1062038" cy="1062037"/>
          </a:xfrm>
          <a:prstGeom prst="rect">
            <a:avLst/>
          </a:prstGeom>
          <a:gradFill flip="none" rotWithShape="1">
            <a:gsLst>
              <a:gs pos="0">
                <a:srgbClr val="CF4EE4">
                  <a:shade val="30000"/>
                  <a:satMod val="115000"/>
                </a:srgbClr>
              </a:gs>
              <a:gs pos="50000">
                <a:srgbClr val="CF4EE4">
                  <a:shade val="67500"/>
                  <a:satMod val="115000"/>
                </a:srgbClr>
              </a:gs>
              <a:gs pos="100000">
                <a:srgbClr val="CF4EE4">
                  <a:shade val="100000"/>
                  <a:satMod val="115000"/>
                </a:srgbClr>
              </a:gs>
            </a:gsLst>
            <a:lin ang="16200000" scaled="1"/>
            <a:tileRect/>
          </a:gradFill>
          <a:ln w="63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 rot="18900000">
            <a:off x="4035425" y="2494682"/>
            <a:ext cx="1062037" cy="106203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63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 rot="18900000">
            <a:off x="6257925" y="2494682"/>
            <a:ext cx="1062037" cy="1062037"/>
          </a:xfrm>
          <a:prstGeom prst="rect">
            <a:avLst/>
          </a:prstGeom>
          <a:gradFill flip="none" rotWithShape="1">
            <a:gsLst>
              <a:gs pos="0">
                <a:srgbClr val="8AA840">
                  <a:shade val="30000"/>
                  <a:satMod val="115000"/>
                </a:srgbClr>
              </a:gs>
              <a:gs pos="50000">
                <a:srgbClr val="8AA840">
                  <a:shade val="67500"/>
                  <a:satMod val="115000"/>
                </a:srgbClr>
              </a:gs>
              <a:gs pos="100000">
                <a:srgbClr val="8AA840">
                  <a:shade val="100000"/>
                  <a:satMod val="115000"/>
                </a:srgbClr>
              </a:gs>
            </a:gsLst>
            <a:lin ang="16200000" scaled="1"/>
            <a:tileRect/>
          </a:gradFill>
          <a:ln w="63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 rot="18900000">
            <a:off x="2219325" y="2435944"/>
            <a:ext cx="200025" cy="200025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 rot="18900000">
            <a:off x="4462462" y="2435944"/>
            <a:ext cx="200025" cy="200025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 rot="18900000">
            <a:off x="6684962" y="2435944"/>
            <a:ext cx="200025" cy="200025"/>
          </a:xfrm>
          <a:prstGeom prst="rect">
            <a:avLst/>
          </a:prstGeom>
          <a:solidFill>
            <a:srgbClr val="FFFFFF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2251334" y="2438311"/>
            <a:ext cx="110608" cy="20005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CF4EE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1</a:t>
            </a: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4496059" y="2438311"/>
            <a:ext cx="110608" cy="20005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3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5pPr>
            <a:lvl6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6pPr>
            <a:lvl7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7pPr>
            <a:lvl8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8pPr>
            <a:lvl9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accent5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6724909" y="2438311"/>
            <a:ext cx="110608" cy="20005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3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5pPr>
            <a:lvl6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6pPr>
            <a:lvl7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7pPr>
            <a:lvl8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8pPr>
            <a:lvl9pPr>
              <a:defRPr sz="1300" b="1">
                <a:solidFill>
                  <a:srgbClr val="000000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35726" y="4247455"/>
            <a:ext cx="14524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36870" y="4281699"/>
            <a:ext cx="14524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70775" y="4315943"/>
            <a:ext cx="14524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1689703" y="2856423"/>
            <a:ext cx="122611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3953386" y="2854042"/>
            <a:ext cx="122611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6183933" y="2854042"/>
            <a:ext cx="122611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570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pic>
        <p:nvPicPr>
          <p:cNvPr id="5" name="椭圆 4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56" y="3384788"/>
            <a:ext cx="1570556" cy="156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139441" y="3656510"/>
            <a:ext cx="972592" cy="977789"/>
            <a:chOff x="0" y="0"/>
            <a:chExt cx="1200912" cy="1207008"/>
          </a:xfrm>
        </p:grpSpPr>
        <p:pic>
          <p:nvPicPr>
            <p:cNvPr id="21" name="椭圆 4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0912" cy="1207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" name="Text Box 8"/>
            <p:cNvSpPr txBox="1">
              <a:spLocks noChangeArrowheads="1"/>
            </p:cNvSpPr>
            <p:nvPr/>
          </p:nvSpPr>
          <p:spPr bwMode="auto">
            <a:xfrm>
              <a:off x="187246" y="197533"/>
              <a:ext cx="820832" cy="82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lvl="2" algn="ctr">
                <a:buClr>
                  <a:schemeClr val="hlink"/>
                </a:buClr>
                <a:buSzPct val="80000"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3042831" y="2466180"/>
            <a:ext cx="3156549" cy="3076949"/>
            <a:chOff x="0" y="0"/>
            <a:chExt cx="6134" cy="5979"/>
          </a:xfrm>
        </p:grpSpPr>
        <p:pic>
          <p:nvPicPr>
            <p:cNvPr id="17" name="Oval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" y="575"/>
              <a:ext cx="5404" cy="5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8" name="Freeform 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5" y="0"/>
              <a:ext cx="2074" cy="27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9" name="Freeform 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60"/>
              <a:ext cx="2592" cy="1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0" name="Freeform 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3360"/>
              <a:ext cx="2582" cy="1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4034978" y="1587714"/>
            <a:ext cx="1106388" cy="1116224"/>
            <a:chOff x="0" y="0"/>
            <a:chExt cx="2150" cy="216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5" name="圆角矩形 8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50" cy="2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341" y="794"/>
              <a:ext cx="1474" cy="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Group 17"/>
          <p:cNvGrpSpPr>
            <a:grpSpLocks/>
          </p:cNvGrpSpPr>
          <p:nvPr/>
        </p:nvGrpSpPr>
        <p:grpSpPr bwMode="auto">
          <a:xfrm>
            <a:off x="2169557" y="4384706"/>
            <a:ext cx="1106388" cy="1116224"/>
            <a:chOff x="0" y="0"/>
            <a:chExt cx="2150" cy="216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3" name="圆角矩形 8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50" cy="2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4" name="Text Box 19"/>
            <p:cNvSpPr txBox="1">
              <a:spLocks noChangeArrowheads="1"/>
            </p:cNvSpPr>
            <p:nvPr/>
          </p:nvSpPr>
          <p:spPr bwMode="auto">
            <a:xfrm>
              <a:off x="341" y="794"/>
              <a:ext cx="1474" cy="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Group 20"/>
          <p:cNvGrpSpPr>
            <a:grpSpLocks/>
          </p:cNvGrpSpPr>
          <p:nvPr/>
        </p:nvGrpSpPr>
        <p:grpSpPr bwMode="auto">
          <a:xfrm>
            <a:off x="5961121" y="4384706"/>
            <a:ext cx="1106388" cy="1116224"/>
            <a:chOff x="0" y="0"/>
            <a:chExt cx="2150" cy="216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1" name="圆角矩形 8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50" cy="2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2" name="Text Box 22"/>
            <p:cNvSpPr txBox="1">
              <a:spLocks noChangeArrowheads="1"/>
            </p:cNvSpPr>
            <p:nvPr/>
          </p:nvSpPr>
          <p:spPr bwMode="auto">
            <a:xfrm>
              <a:off x="341" y="794"/>
              <a:ext cx="1474" cy="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r>
                <a:rPr lang="zh-CN" altLang="en-US" sz="16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14134" y="4473409"/>
            <a:ext cx="14524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87521" y="1665097"/>
            <a:ext cx="14524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08001" y="4512602"/>
            <a:ext cx="14524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4291087" y="3825882"/>
            <a:ext cx="650669" cy="653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6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pic>
        <p:nvPicPr>
          <p:cNvPr id="44" name="Picture 125"/>
          <p:cNvPicPr>
            <a:picLocks noChangeAspect="1" noChangeArrowheads="1"/>
          </p:cNvPicPr>
          <p:nvPr/>
        </p:nvPicPr>
        <p:blipFill>
          <a:blip r:embed="rId3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5027066"/>
            <a:ext cx="411003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Group 166"/>
          <p:cNvGrpSpPr>
            <a:grpSpLocks/>
          </p:cNvGrpSpPr>
          <p:nvPr/>
        </p:nvGrpSpPr>
        <p:grpSpPr bwMode="auto">
          <a:xfrm>
            <a:off x="2767013" y="2047329"/>
            <a:ext cx="3471862" cy="3467100"/>
            <a:chOff x="1749" y="1113"/>
            <a:chExt cx="2187" cy="2184"/>
          </a:xfrm>
          <a:effectLst>
            <a:outerShdw blurRad="50800" dist="50800" dir="5400000" algn="ct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12" name="Oval 6"/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>
              <a:flatTx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113" name="Oval 8"/>
            <p:cNvSpPr>
              <a:spLocks noChangeArrowheads="1"/>
            </p:cNvSpPr>
            <p:nvPr/>
          </p:nvSpPr>
          <p:spPr bwMode="gray">
            <a:xfrm>
              <a:off x="1756" y="1119"/>
              <a:ext cx="2173" cy="2172"/>
            </a:xfrm>
            <a:prstGeom prst="ellipse">
              <a:avLst/>
            </a:prstGeom>
            <a:gradFill rotWithShape="1">
              <a:gsLst>
                <a:gs pos="0">
                  <a:srgbClr val="B6B6B6"/>
                </a:gs>
                <a:gs pos="75000">
                  <a:srgbClr val="9F9F9F">
                    <a:gamma/>
                    <a:tint val="28235"/>
                    <a:invGamma/>
                  </a:srgbClr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114" name="Oval 9"/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115" name="Oval 10"/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333333">
                    <a:gamma/>
                    <a:tint val="38431"/>
                    <a:invGamma/>
                  </a:srgbClr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116" name="Oval 11"/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117" name="Oval 12"/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rot="10800000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en-GB"/>
            </a:p>
          </p:txBody>
        </p:sp>
        <p:sp>
          <p:nvSpPr>
            <p:cNvPr id="118" name="Text Box 67"/>
            <p:cNvSpPr txBox="1">
              <a:spLocks noChangeArrowheads="1"/>
            </p:cNvSpPr>
            <p:nvPr/>
          </p:nvSpPr>
          <p:spPr bwMode="gray">
            <a:xfrm>
              <a:off x="2769" y="1209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/>
                <a:t>1</a:t>
              </a:r>
            </a:p>
          </p:txBody>
        </p:sp>
        <p:sp>
          <p:nvSpPr>
            <p:cNvPr id="119" name="Text Box 67"/>
            <p:cNvSpPr txBox="1">
              <a:spLocks noChangeArrowheads="1"/>
            </p:cNvSpPr>
            <p:nvPr/>
          </p:nvSpPr>
          <p:spPr bwMode="gray">
            <a:xfrm>
              <a:off x="2769" y="1423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/>
                <a:t>2</a:t>
              </a:r>
            </a:p>
          </p:txBody>
        </p:sp>
        <p:sp>
          <p:nvSpPr>
            <p:cNvPr id="120" name="Text Box 67"/>
            <p:cNvSpPr txBox="1">
              <a:spLocks noChangeArrowheads="1"/>
            </p:cNvSpPr>
            <p:nvPr/>
          </p:nvSpPr>
          <p:spPr bwMode="gray">
            <a:xfrm>
              <a:off x="2769" y="1628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21" name="Text Box 67"/>
            <p:cNvSpPr txBox="1">
              <a:spLocks noChangeArrowheads="1"/>
            </p:cNvSpPr>
            <p:nvPr/>
          </p:nvSpPr>
          <p:spPr bwMode="gray">
            <a:xfrm>
              <a:off x="2769" y="1850"/>
              <a:ext cx="167" cy="179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en-GB" dirty="0"/>
                <a:t>4</a:t>
              </a:r>
            </a:p>
          </p:txBody>
        </p:sp>
      </p:grpSp>
      <p:grpSp>
        <p:nvGrpSpPr>
          <p:cNvPr id="46" name="Group 117"/>
          <p:cNvGrpSpPr>
            <a:grpSpLocks/>
          </p:cNvGrpSpPr>
          <p:nvPr/>
        </p:nvGrpSpPr>
        <p:grpSpPr bwMode="auto">
          <a:xfrm>
            <a:off x="3743325" y="3166516"/>
            <a:ext cx="609600" cy="609600"/>
            <a:chOff x="-180" y="2946"/>
            <a:chExt cx="384" cy="384"/>
          </a:xfrm>
        </p:grpSpPr>
        <p:sp>
          <p:nvSpPr>
            <p:cNvPr id="109" name="Oval 113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Oval 115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BCBCB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Oval 116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7" name="Group 135"/>
          <p:cNvGrpSpPr>
            <a:grpSpLocks/>
          </p:cNvGrpSpPr>
          <p:nvPr/>
        </p:nvGrpSpPr>
        <p:grpSpPr bwMode="auto">
          <a:xfrm>
            <a:off x="4870450" y="2956966"/>
            <a:ext cx="609600" cy="609600"/>
            <a:chOff x="-180" y="2946"/>
            <a:chExt cx="384" cy="384"/>
          </a:xfrm>
        </p:grpSpPr>
        <p:sp>
          <p:nvSpPr>
            <p:cNvPr id="106" name="Oval 136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Oval 137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5F5F5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Oval 138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8" name="Group 139"/>
          <p:cNvGrpSpPr>
            <a:grpSpLocks/>
          </p:cNvGrpSpPr>
          <p:nvPr/>
        </p:nvGrpSpPr>
        <p:grpSpPr bwMode="auto">
          <a:xfrm>
            <a:off x="4251325" y="3650704"/>
            <a:ext cx="609600" cy="609600"/>
            <a:chOff x="-180" y="2946"/>
            <a:chExt cx="384" cy="384"/>
          </a:xfrm>
        </p:grpSpPr>
        <p:sp>
          <p:nvSpPr>
            <p:cNvPr id="103" name="Oval 140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Oval 141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6D030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Oval 142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9" name="Rectangle 7"/>
          <p:cNvSpPr>
            <a:spLocks noChangeArrowheads="1"/>
          </p:cNvSpPr>
          <p:nvPr/>
        </p:nvSpPr>
        <p:spPr bwMode="gray">
          <a:xfrm>
            <a:off x="314325" y="2006054"/>
            <a:ext cx="230187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F9F9F">
                        <a:gamma/>
                        <a:shade val="46275"/>
                        <a:invGamma/>
                      </a:srgbClr>
                    </a:gs>
                    <a:gs pos="50000">
                      <a:srgbClr val="9F9F9F"/>
                    </a:gs>
                    <a:gs pos="100000">
                      <a:srgbClr val="9F9F9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defTabSz="801688" eaLnBrk="0" hangingPunct="0"/>
            <a:r>
              <a:rPr lang="en-GB" sz="1600" b="1">
                <a:solidFill>
                  <a:schemeClr val="bg1"/>
                </a:solidFill>
              </a:rPr>
              <a:t>Fast and effective creation of your presentation</a:t>
            </a:r>
          </a:p>
        </p:txBody>
      </p:sp>
      <p:grpSp>
        <p:nvGrpSpPr>
          <p:cNvPr id="52" name="Group 203"/>
          <p:cNvGrpSpPr>
            <a:grpSpLocks/>
          </p:cNvGrpSpPr>
          <p:nvPr/>
        </p:nvGrpSpPr>
        <p:grpSpPr bwMode="auto">
          <a:xfrm rot="30600762">
            <a:off x="2111379" y="2436263"/>
            <a:ext cx="1655762" cy="1571625"/>
            <a:chOff x="3097" y="1092"/>
            <a:chExt cx="788" cy="748"/>
          </a:xfrm>
        </p:grpSpPr>
        <p:grpSp>
          <p:nvGrpSpPr>
            <p:cNvPr id="87" name="Group 204"/>
            <p:cNvGrpSpPr>
              <a:grpSpLocks/>
            </p:cNvGrpSpPr>
            <p:nvPr/>
          </p:nvGrpSpPr>
          <p:grpSpPr bwMode="auto">
            <a:xfrm>
              <a:off x="3146" y="1103"/>
              <a:ext cx="739" cy="737"/>
              <a:chOff x="3146" y="1103"/>
              <a:chExt cx="739" cy="737"/>
            </a:xfrm>
          </p:grpSpPr>
          <p:sp>
            <p:nvSpPr>
              <p:cNvPr id="98" name="Freeform 205"/>
              <p:cNvSpPr>
                <a:spLocks/>
              </p:cNvSpPr>
              <p:nvPr/>
            </p:nvSpPr>
            <p:spPr bwMode="gray">
              <a:xfrm rot="10521890">
                <a:off x="3146" y="1103"/>
                <a:ext cx="371" cy="414"/>
              </a:xfrm>
              <a:custGeom>
                <a:avLst/>
                <a:gdLst>
                  <a:gd name="T0" fmla="*/ 306 w 365"/>
                  <a:gd name="T1" fmla="*/ 321 h 456"/>
                  <a:gd name="T2" fmla="*/ 210 w 365"/>
                  <a:gd name="T3" fmla="*/ 212 h 456"/>
                  <a:gd name="T4" fmla="*/ 23 w 365"/>
                  <a:gd name="T5" fmla="*/ 42 h 456"/>
                  <a:gd name="T6" fmla="*/ 23 w 365"/>
                  <a:gd name="T7" fmla="*/ 86 h 456"/>
                  <a:gd name="T8" fmla="*/ 145 w 365"/>
                  <a:gd name="T9" fmla="*/ 276 h 456"/>
                  <a:gd name="T10" fmla="*/ 238 w 365"/>
                  <a:gd name="T11" fmla="*/ 382 h 456"/>
                  <a:gd name="T12" fmla="*/ 326 w 365"/>
                  <a:gd name="T13" fmla="*/ 451 h 456"/>
                  <a:gd name="T14" fmla="*/ 365 w 365"/>
                  <a:gd name="T15" fmla="*/ 412 h 456"/>
                  <a:gd name="T16" fmla="*/ 306 w 365"/>
                  <a:gd name="T17" fmla="*/ 3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6275"/>
                      <a:invGamma/>
                    </a:srgbClr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206"/>
              <p:cNvSpPr>
                <a:spLocks/>
              </p:cNvSpPr>
              <p:nvPr/>
            </p:nvSpPr>
            <p:spPr bwMode="gray">
              <a:xfrm rot="10521890">
                <a:off x="3376" y="1238"/>
                <a:ext cx="509" cy="347"/>
              </a:xfrm>
              <a:custGeom>
                <a:avLst/>
                <a:gdLst>
                  <a:gd name="T0" fmla="*/ 201 w 501"/>
                  <a:gd name="T1" fmla="*/ 0 h 383"/>
                  <a:gd name="T2" fmla="*/ 27 w 501"/>
                  <a:gd name="T3" fmla="*/ 50 h 383"/>
                  <a:gd name="T4" fmla="*/ 431 w 501"/>
                  <a:gd name="T5" fmla="*/ 383 h 383"/>
                  <a:gd name="T6" fmla="*/ 501 w 501"/>
                  <a:gd name="T7" fmla="*/ 317 h 383"/>
                  <a:gd name="T8" fmla="*/ 201 w 5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69A2E1">
                      <a:gamma/>
                      <a:tint val="60784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207"/>
              <p:cNvSpPr>
                <a:spLocks/>
              </p:cNvSpPr>
              <p:nvPr/>
            </p:nvSpPr>
            <p:spPr bwMode="gray">
              <a:xfrm rot="10521890">
                <a:off x="3304" y="1309"/>
                <a:ext cx="389" cy="531"/>
              </a:xfrm>
              <a:custGeom>
                <a:avLst/>
                <a:gdLst>
                  <a:gd name="T0" fmla="*/ 126 w 383"/>
                  <a:gd name="T1" fmla="*/ 5 h 586"/>
                  <a:gd name="T2" fmla="*/ 0 w 383"/>
                  <a:gd name="T3" fmla="*/ 269 h 586"/>
                  <a:gd name="T4" fmla="*/ 300 w 383"/>
                  <a:gd name="T5" fmla="*/ 586 h 586"/>
                  <a:gd name="T6" fmla="*/ 383 w 383"/>
                  <a:gd name="T7" fmla="*/ 442 h 586"/>
                  <a:gd name="T8" fmla="*/ 126 w 383"/>
                  <a:gd name="T9" fmla="*/ 5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9A2E1">
                      <a:gamma/>
                      <a:tint val="76863"/>
                      <a:invGamma/>
                    </a:srgbClr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208"/>
              <p:cNvSpPr>
                <a:spLocks/>
              </p:cNvSpPr>
              <p:nvPr/>
            </p:nvSpPr>
            <p:spPr bwMode="gray">
              <a:xfrm rot="10521890">
                <a:off x="3374" y="1172"/>
                <a:ext cx="305" cy="422"/>
              </a:xfrm>
              <a:custGeom>
                <a:avLst/>
                <a:gdLst>
                  <a:gd name="T0" fmla="*/ 0 w 300"/>
                  <a:gd name="T1" fmla="*/ 0 h 466"/>
                  <a:gd name="T2" fmla="*/ 40 w 300"/>
                  <a:gd name="T3" fmla="*/ 280 h 466"/>
                  <a:gd name="T4" fmla="*/ 269 w 300"/>
                  <a:gd name="T5" fmla="*/ 466 h 466"/>
                  <a:gd name="T6" fmla="*/ 300 w 300"/>
                  <a:gd name="T7" fmla="*/ 317 h 466"/>
                  <a:gd name="T8" fmla="*/ 0 w 300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61B2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209"/>
              <p:cNvSpPr>
                <a:spLocks/>
              </p:cNvSpPr>
              <p:nvPr/>
            </p:nvSpPr>
            <p:spPr bwMode="gray">
              <a:xfrm rot="10521890">
                <a:off x="3244" y="1312"/>
                <a:ext cx="441" cy="321"/>
              </a:xfrm>
              <a:custGeom>
                <a:avLst/>
                <a:gdLst>
                  <a:gd name="T0" fmla="*/ 0 w 435"/>
                  <a:gd name="T1" fmla="*/ 37 h 354"/>
                  <a:gd name="T2" fmla="*/ 279 w 435"/>
                  <a:gd name="T3" fmla="*/ 35 h 354"/>
                  <a:gd name="T4" fmla="*/ 435 w 435"/>
                  <a:gd name="T5" fmla="*/ 300 h 354"/>
                  <a:gd name="T6" fmla="*/ 300 w 435"/>
                  <a:gd name="T7" fmla="*/ 354 h 354"/>
                  <a:gd name="T8" fmla="*/ 0 w 435"/>
                  <a:gd name="T9" fmla="*/ 3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8" name="Group 210"/>
            <p:cNvGrpSpPr>
              <a:grpSpLocks/>
            </p:cNvGrpSpPr>
            <p:nvPr/>
          </p:nvGrpSpPr>
          <p:grpSpPr bwMode="auto">
            <a:xfrm>
              <a:off x="3097" y="1092"/>
              <a:ext cx="141" cy="122"/>
              <a:chOff x="3097" y="1092"/>
              <a:chExt cx="141" cy="122"/>
            </a:xfrm>
          </p:grpSpPr>
          <p:sp>
            <p:nvSpPr>
              <p:cNvPr id="96" name="Freeform 211"/>
              <p:cNvSpPr>
                <a:spLocks/>
              </p:cNvSpPr>
              <p:nvPr/>
            </p:nvSpPr>
            <p:spPr bwMode="gray">
              <a:xfrm rot="10521890">
                <a:off x="3097" y="1092"/>
                <a:ext cx="62" cy="61"/>
              </a:xfrm>
              <a:custGeom>
                <a:avLst/>
                <a:gdLst>
                  <a:gd name="T0" fmla="*/ 61 w 61"/>
                  <a:gd name="T1" fmla="*/ 68 h 68"/>
                  <a:gd name="T2" fmla="*/ 3 w 61"/>
                  <a:gd name="T3" fmla="*/ 16 h 68"/>
                  <a:gd name="T4" fmla="*/ 0 w 61"/>
                  <a:gd name="T5" fmla="*/ 13 h 68"/>
                  <a:gd name="T6" fmla="*/ 8 w 61"/>
                  <a:gd name="T7" fmla="*/ 0 h 68"/>
                  <a:gd name="T8" fmla="*/ 10 w 61"/>
                  <a:gd name="T9" fmla="*/ 3 h 68"/>
                  <a:gd name="T10" fmla="*/ 61 w 61"/>
                  <a:gd name="T11" fmla="*/ 67 h 68"/>
                  <a:gd name="T12" fmla="*/ 61 w 61"/>
                  <a:gd name="T13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46275"/>
                      <a:invGamma/>
                    </a:srgbClr>
                  </a:gs>
                  <a:gs pos="100000">
                    <a:srgbClr val="FEA5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212"/>
              <p:cNvSpPr>
                <a:spLocks/>
              </p:cNvSpPr>
              <p:nvPr/>
            </p:nvSpPr>
            <p:spPr bwMode="gray">
              <a:xfrm rot="10521890">
                <a:off x="3131" y="1112"/>
                <a:ext cx="107" cy="102"/>
              </a:xfrm>
              <a:custGeom>
                <a:avLst/>
                <a:gdLst>
                  <a:gd name="T0" fmla="*/ 60 w 106"/>
                  <a:gd name="T1" fmla="*/ 0 h 113"/>
                  <a:gd name="T2" fmla="*/ 41 w 106"/>
                  <a:gd name="T3" fmla="*/ 41 h 113"/>
                  <a:gd name="T4" fmla="*/ 0 w 106"/>
                  <a:gd name="T5" fmla="*/ 56 h 113"/>
                  <a:gd name="T6" fmla="*/ 64 w 106"/>
                  <a:gd name="T7" fmla="*/ 106 h 113"/>
                  <a:gd name="T8" fmla="*/ 103 w 106"/>
                  <a:gd name="T9" fmla="*/ 67 h 113"/>
                  <a:gd name="T10" fmla="*/ 60 w 106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0"/>
                      <a:invGamma/>
                    </a:srgbClr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9" name="Group 213"/>
            <p:cNvGrpSpPr>
              <a:grpSpLocks/>
            </p:cNvGrpSpPr>
            <p:nvPr/>
          </p:nvGrpSpPr>
          <p:grpSpPr bwMode="auto">
            <a:xfrm rot="10521890">
              <a:off x="3136" y="1122"/>
              <a:ext cx="96" cy="86"/>
              <a:chOff x="2760" y="2156"/>
              <a:chExt cx="224" cy="225"/>
            </a:xfrm>
          </p:grpSpPr>
          <p:sp>
            <p:nvSpPr>
              <p:cNvPr id="90" name="Freeform 214"/>
              <p:cNvSpPr>
                <a:spLocks/>
              </p:cNvSpPr>
              <p:nvPr/>
            </p:nvSpPr>
            <p:spPr bwMode="gray">
              <a:xfrm>
                <a:off x="2781" y="2180"/>
                <a:ext cx="142" cy="130"/>
              </a:xfrm>
              <a:custGeom>
                <a:avLst/>
                <a:gdLst>
                  <a:gd name="T0" fmla="*/ 57 w 60"/>
                  <a:gd name="T1" fmla="*/ 0 h 55"/>
                  <a:gd name="T2" fmla="*/ 41 w 60"/>
                  <a:gd name="T3" fmla="*/ 41 h 55"/>
                  <a:gd name="T4" fmla="*/ 0 w 60"/>
                  <a:gd name="T5" fmla="*/ 50 h 55"/>
                  <a:gd name="T6" fmla="*/ 43 w 60"/>
                  <a:gd name="T7" fmla="*/ 42 h 55"/>
                  <a:gd name="T8" fmla="*/ 57 w 6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215"/>
              <p:cNvSpPr>
                <a:spLocks/>
              </p:cNvSpPr>
              <p:nvPr/>
            </p:nvSpPr>
            <p:spPr bwMode="gray">
              <a:xfrm>
                <a:off x="2760" y="2156"/>
                <a:ext cx="148" cy="137"/>
              </a:xfrm>
              <a:custGeom>
                <a:avLst/>
                <a:gdLst>
                  <a:gd name="T0" fmla="*/ 60 w 63"/>
                  <a:gd name="T1" fmla="*/ 0 h 58"/>
                  <a:gd name="T2" fmla="*/ 43 w 63"/>
                  <a:gd name="T3" fmla="*/ 43 h 58"/>
                  <a:gd name="T4" fmla="*/ 0 w 63"/>
                  <a:gd name="T5" fmla="*/ 53 h 58"/>
                  <a:gd name="T6" fmla="*/ 45 w 63"/>
                  <a:gd name="T7" fmla="*/ 45 h 58"/>
                  <a:gd name="T8" fmla="*/ 60 w 6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216"/>
              <p:cNvSpPr>
                <a:spLocks/>
              </p:cNvSpPr>
              <p:nvPr/>
            </p:nvSpPr>
            <p:spPr bwMode="gray">
              <a:xfrm>
                <a:off x="2800" y="2201"/>
                <a:ext cx="137" cy="123"/>
              </a:xfrm>
              <a:custGeom>
                <a:avLst/>
                <a:gdLst>
                  <a:gd name="T0" fmla="*/ 55 w 58"/>
                  <a:gd name="T1" fmla="*/ 0 h 52"/>
                  <a:gd name="T2" fmla="*/ 40 w 58"/>
                  <a:gd name="T3" fmla="*/ 39 h 52"/>
                  <a:gd name="T4" fmla="*/ 0 w 58"/>
                  <a:gd name="T5" fmla="*/ 48 h 52"/>
                  <a:gd name="T6" fmla="*/ 41 w 58"/>
                  <a:gd name="T7" fmla="*/ 40 h 52"/>
                  <a:gd name="T8" fmla="*/ 55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217"/>
              <p:cNvSpPr>
                <a:spLocks/>
              </p:cNvSpPr>
              <p:nvPr/>
            </p:nvSpPr>
            <p:spPr bwMode="gray">
              <a:xfrm>
                <a:off x="2856" y="2262"/>
                <a:ext cx="116" cy="104"/>
              </a:xfrm>
              <a:custGeom>
                <a:avLst/>
                <a:gdLst>
                  <a:gd name="T0" fmla="*/ 47 w 49"/>
                  <a:gd name="T1" fmla="*/ 0 h 44"/>
                  <a:gd name="T2" fmla="*/ 34 w 49"/>
                  <a:gd name="T3" fmla="*/ 33 h 44"/>
                  <a:gd name="T4" fmla="*/ 0 w 49"/>
                  <a:gd name="T5" fmla="*/ 40 h 44"/>
                  <a:gd name="T6" fmla="*/ 35 w 49"/>
                  <a:gd name="T7" fmla="*/ 34 h 44"/>
                  <a:gd name="T8" fmla="*/ 47 w 4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218"/>
              <p:cNvSpPr>
                <a:spLocks/>
              </p:cNvSpPr>
              <p:nvPr/>
            </p:nvSpPr>
            <p:spPr bwMode="gray">
              <a:xfrm>
                <a:off x="2840" y="2244"/>
                <a:ext cx="120" cy="111"/>
              </a:xfrm>
              <a:custGeom>
                <a:avLst/>
                <a:gdLst>
                  <a:gd name="T0" fmla="*/ 49 w 51"/>
                  <a:gd name="T1" fmla="*/ 0 h 47"/>
                  <a:gd name="T2" fmla="*/ 35 w 51"/>
                  <a:gd name="T3" fmla="*/ 35 h 47"/>
                  <a:gd name="T4" fmla="*/ 0 w 51"/>
                  <a:gd name="T5" fmla="*/ 42 h 47"/>
                  <a:gd name="T6" fmla="*/ 37 w 51"/>
                  <a:gd name="T7" fmla="*/ 36 h 47"/>
                  <a:gd name="T8" fmla="*/ 49 w 5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219"/>
              <p:cNvSpPr>
                <a:spLocks/>
              </p:cNvSpPr>
              <p:nvPr/>
            </p:nvSpPr>
            <p:spPr bwMode="gray">
              <a:xfrm>
                <a:off x="2873" y="2279"/>
                <a:ext cx="111" cy="102"/>
              </a:xfrm>
              <a:custGeom>
                <a:avLst/>
                <a:gdLst>
                  <a:gd name="T0" fmla="*/ 45 w 47"/>
                  <a:gd name="T1" fmla="*/ 0 h 43"/>
                  <a:gd name="T2" fmla="*/ 33 w 47"/>
                  <a:gd name="T3" fmla="*/ 32 h 43"/>
                  <a:gd name="T4" fmla="*/ 0 w 47"/>
                  <a:gd name="T5" fmla="*/ 39 h 43"/>
                  <a:gd name="T6" fmla="*/ 34 w 47"/>
                  <a:gd name="T7" fmla="*/ 33 h 43"/>
                  <a:gd name="T8" fmla="*/ 45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3" name="Group 257"/>
          <p:cNvGrpSpPr>
            <a:grpSpLocks/>
          </p:cNvGrpSpPr>
          <p:nvPr/>
        </p:nvGrpSpPr>
        <p:grpSpPr bwMode="auto">
          <a:xfrm>
            <a:off x="5192716" y="2193380"/>
            <a:ext cx="1846263" cy="1365251"/>
            <a:chOff x="3295" y="1211"/>
            <a:chExt cx="1163" cy="860"/>
          </a:xfrm>
        </p:grpSpPr>
        <p:grpSp>
          <p:nvGrpSpPr>
            <p:cNvPr id="71" name="Group 254"/>
            <p:cNvGrpSpPr>
              <a:grpSpLocks/>
            </p:cNvGrpSpPr>
            <p:nvPr/>
          </p:nvGrpSpPr>
          <p:grpSpPr bwMode="auto">
            <a:xfrm>
              <a:off x="3420" y="1211"/>
              <a:ext cx="1038" cy="860"/>
              <a:chOff x="3420" y="1211"/>
              <a:chExt cx="1038" cy="860"/>
            </a:xfrm>
          </p:grpSpPr>
          <p:sp>
            <p:nvSpPr>
              <p:cNvPr id="82" name="Freeform 239"/>
              <p:cNvSpPr>
                <a:spLocks/>
              </p:cNvSpPr>
              <p:nvPr/>
            </p:nvSpPr>
            <p:spPr bwMode="gray">
              <a:xfrm rot="28823090">
                <a:off x="3448" y="1520"/>
                <a:ext cx="491" cy="548"/>
              </a:xfrm>
              <a:custGeom>
                <a:avLst/>
                <a:gdLst>
                  <a:gd name="T0" fmla="*/ 306 w 365"/>
                  <a:gd name="T1" fmla="*/ 321 h 456"/>
                  <a:gd name="T2" fmla="*/ 210 w 365"/>
                  <a:gd name="T3" fmla="*/ 212 h 456"/>
                  <a:gd name="T4" fmla="*/ 23 w 365"/>
                  <a:gd name="T5" fmla="*/ 42 h 456"/>
                  <a:gd name="T6" fmla="*/ 23 w 365"/>
                  <a:gd name="T7" fmla="*/ 86 h 456"/>
                  <a:gd name="T8" fmla="*/ 145 w 365"/>
                  <a:gd name="T9" fmla="*/ 276 h 456"/>
                  <a:gd name="T10" fmla="*/ 238 w 365"/>
                  <a:gd name="T11" fmla="*/ 382 h 456"/>
                  <a:gd name="T12" fmla="*/ 326 w 365"/>
                  <a:gd name="T13" fmla="*/ 451 h 456"/>
                  <a:gd name="T14" fmla="*/ 365 w 365"/>
                  <a:gd name="T15" fmla="*/ 412 h 456"/>
                  <a:gd name="T16" fmla="*/ 306 w 365"/>
                  <a:gd name="T17" fmla="*/ 3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6275"/>
                      <a:invGamma/>
                    </a:srgbClr>
                  </a:gs>
                  <a:gs pos="100000">
                    <a:srgbClr val="0061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240"/>
              <p:cNvSpPr>
                <a:spLocks/>
              </p:cNvSpPr>
              <p:nvPr/>
            </p:nvSpPr>
            <p:spPr bwMode="gray">
              <a:xfrm rot="28823090">
                <a:off x="3694" y="1318"/>
                <a:ext cx="674" cy="459"/>
              </a:xfrm>
              <a:custGeom>
                <a:avLst/>
                <a:gdLst>
                  <a:gd name="T0" fmla="*/ 201 w 501"/>
                  <a:gd name="T1" fmla="*/ 0 h 383"/>
                  <a:gd name="T2" fmla="*/ 27 w 501"/>
                  <a:gd name="T3" fmla="*/ 50 h 383"/>
                  <a:gd name="T4" fmla="*/ 431 w 501"/>
                  <a:gd name="T5" fmla="*/ 383 h 383"/>
                  <a:gd name="T6" fmla="*/ 501 w 501"/>
                  <a:gd name="T7" fmla="*/ 317 h 383"/>
                  <a:gd name="T8" fmla="*/ 201 w 5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9A2E1"/>
                  </a:gs>
                  <a:gs pos="100000">
                    <a:srgbClr val="69A2E1">
                      <a:gamma/>
                      <a:tint val="60784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241"/>
              <p:cNvSpPr>
                <a:spLocks/>
              </p:cNvSpPr>
              <p:nvPr/>
            </p:nvSpPr>
            <p:spPr bwMode="gray">
              <a:xfrm rot="28823090">
                <a:off x="3849" y="1463"/>
                <a:ext cx="515" cy="702"/>
              </a:xfrm>
              <a:custGeom>
                <a:avLst/>
                <a:gdLst>
                  <a:gd name="T0" fmla="*/ 126 w 383"/>
                  <a:gd name="T1" fmla="*/ 5 h 586"/>
                  <a:gd name="T2" fmla="*/ 0 w 383"/>
                  <a:gd name="T3" fmla="*/ 269 h 586"/>
                  <a:gd name="T4" fmla="*/ 300 w 383"/>
                  <a:gd name="T5" fmla="*/ 586 h 586"/>
                  <a:gd name="T6" fmla="*/ 383 w 383"/>
                  <a:gd name="T7" fmla="*/ 442 h 586"/>
                  <a:gd name="T8" fmla="*/ 126 w 383"/>
                  <a:gd name="T9" fmla="*/ 5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9A2E1">
                      <a:gamma/>
                      <a:tint val="76863"/>
                      <a:invGamma/>
                    </a:srgbClr>
                  </a:gs>
                  <a:gs pos="100000">
                    <a:srgbClr val="69A2E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242"/>
              <p:cNvSpPr>
                <a:spLocks/>
              </p:cNvSpPr>
              <p:nvPr/>
            </p:nvSpPr>
            <p:spPr bwMode="gray">
              <a:xfrm rot="28823090">
                <a:off x="3719" y="1358"/>
                <a:ext cx="403" cy="559"/>
              </a:xfrm>
              <a:custGeom>
                <a:avLst/>
                <a:gdLst>
                  <a:gd name="T0" fmla="*/ 0 w 300"/>
                  <a:gd name="T1" fmla="*/ 0 h 466"/>
                  <a:gd name="T2" fmla="*/ 40 w 300"/>
                  <a:gd name="T3" fmla="*/ 280 h 466"/>
                  <a:gd name="T4" fmla="*/ 269 w 300"/>
                  <a:gd name="T5" fmla="*/ 466 h 466"/>
                  <a:gd name="T6" fmla="*/ 300 w 300"/>
                  <a:gd name="T7" fmla="*/ 317 h 466"/>
                  <a:gd name="T8" fmla="*/ 0 w 300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/>
                  </a:gs>
                  <a:gs pos="100000">
                    <a:srgbClr val="0061B2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243"/>
              <p:cNvSpPr>
                <a:spLocks/>
              </p:cNvSpPr>
              <p:nvPr/>
            </p:nvSpPr>
            <p:spPr bwMode="gray">
              <a:xfrm rot="28823090">
                <a:off x="3679" y="1560"/>
                <a:ext cx="583" cy="425"/>
              </a:xfrm>
              <a:custGeom>
                <a:avLst/>
                <a:gdLst>
                  <a:gd name="T0" fmla="*/ 0 w 435"/>
                  <a:gd name="T1" fmla="*/ 37 h 354"/>
                  <a:gd name="T2" fmla="*/ 279 w 435"/>
                  <a:gd name="T3" fmla="*/ 35 h 354"/>
                  <a:gd name="T4" fmla="*/ 435 w 435"/>
                  <a:gd name="T5" fmla="*/ 300 h 354"/>
                  <a:gd name="T6" fmla="*/ 300 w 435"/>
                  <a:gd name="T7" fmla="*/ 354 h 354"/>
                  <a:gd name="T8" fmla="*/ 0 w 435"/>
                  <a:gd name="T9" fmla="*/ 3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100000">
                    <a:srgbClr val="0061B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2" name="Group 256"/>
            <p:cNvGrpSpPr>
              <a:grpSpLocks/>
            </p:cNvGrpSpPr>
            <p:nvPr/>
          </p:nvGrpSpPr>
          <p:grpSpPr bwMode="auto">
            <a:xfrm>
              <a:off x="3295" y="1770"/>
              <a:ext cx="195" cy="143"/>
              <a:chOff x="3295" y="1770"/>
              <a:chExt cx="195" cy="143"/>
            </a:xfrm>
          </p:grpSpPr>
          <p:sp>
            <p:nvSpPr>
              <p:cNvPr id="80" name="Freeform 245"/>
              <p:cNvSpPr>
                <a:spLocks/>
              </p:cNvSpPr>
              <p:nvPr/>
            </p:nvSpPr>
            <p:spPr bwMode="gray">
              <a:xfrm rot="28823090">
                <a:off x="3295" y="1831"/>
                <a:ext cx="82" cy="81"/>
              </a:xfrm>
              <a:custGeom>
                <a:avLst/>
                <a:gdLst>
                  <a:gd name="T0" fmla="*/ 61 w 61"/>
                  <a:gd name="T1" fmla="*/ 68 h 68"/>
                  <a:gd name="T2" fmla="*/ 3 w 61"/>
                  <a:gd name="T3" fmla="*/ 16 h 68"/>
                  <a:gd name="T4" fmla="*/ 0 w 61"/>
                  <a:gd name="T5" fmla="*/ 13 h 68"/>
                  <a:gd name="T6" fmla="*/ 8 w 61"/>
                  <a:gd name="T7" fmla="*/ 0 h 68"/>
                  <a:gd name="T8" fmla="*/ 10 w 61"/>
                  <a:gd name="T9" fmla="*/ 3 h 68"/>
                  <a:gd name="T10" fmla="*/ 61 w 61"/>
                  <a:gd name="T11" fmla="*/ 67 h 68"/>
                  <a:gd name="T12" fmla="*/ 61 w 61"/>
                  <a:gd name="T13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46275"/>
                      <a:invGamma/>
                    </a:srgbClr>
                  </a:gs>
                  <a:gs pos="100000">
                    <a:srgbClr val="FEA5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246"/>
              <p:cNvSpPr>
                <a:spLocks/>
              </p:cNvSpPr>
              <p:nvPr/>
            </p:nvSpPr>
            <p:spPr bwMode="gray">
              <a:xfrm rot="28823090">
                <a:off x="3352" y="1773"/>
                <a:ext cx="142" cy="135"/>
              </a:xfrm>
              <a:custGeom>
                <a:avLst/>
                <a:gdLst>
                  <a:gd name="T0" fmla="*/ 60 w 106"/>
                  <a:gd name="T1" fmla="*/ 0 h 113"/>
                  <a:gd name="T2" fmla="*/ 41 w 106"/>
                  <a:gd name="T3" fmla="*/ 41 h 113"/>
                  <a:gd name="T4" fmla="*/ 0 w 106"/>
                  <a:gd name="T5" fmla="*/ 56 h 113"/>
                  <a:gd name="T6" fmla="*/ 64 w 106"/>
                  <a:gd name="T7" fmla="*/ 106 h 113"/>
                  <a:gd name="T8" fmla="*/ 103 w 106"/>
                  <a:gd name="T9" fmla="*/ 67 h 113"/>
                  <a:gd name="T10" fmla="*/ 60 w 106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EA501">
                      <a:gamma/>
                      <a:shade val="0"/>
                      <a:invGamma/>
                    </a:srgbClr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3" name="Group 255"/>
            <p:cNvGrpSpPr>
              <a:grpSpLocks/>
            </p:cNvGrpSpPr>
            <p:nvPr/>
          </p:nvGrpSpPr>
          <p:grpSpPr bwMode="auto">
            <a:xfrm>
              <a:off x="3357" y="1793"/>
              <a:ext cx="133" cy="92"/>
              <a:chOff x="3357" y="1793"/>
              <a:chExt cx="133" cy="92"/>
            </a:xfrm>
          </p:grpSpPr>
          <p:sp>
            <p:nvSpPr>
              <p:cNvPr id="74" name="Freeform 248"/>
              <p:cNvSpPr>
                <a:spLocks/>
              </p:cNvSpPr>
              <p:nvPr/>
            </p:nvSpPr>
            <p:spPr bwMode="gray">
              <a:xfrm rot="28823090">
                <a:off x="3402" y="1805"/>
                <a:ext cx="80" cy="66"/>
              </a:xfrm>
              <a:custGeom>
                <a:avLst/>
                <a:gdLst>
                  <a:gd name="T0" fmla="*/ 57 w 60"/>
                  <a:gd name="T1" fmla="*/ 0 h 55"/>
                  <a:gd name="T2" fmla="*/ 41 w 60"/>
                  <a:gd name="T3" fmla="*/ 41 h 55"/>
                  <a:gd name="T4" fmla="*/ 0 w 60"/>
                  <a:gd name="T5" fmla="*/ 50 h 55"/>
                  <a:gd name="T6" fmla="*/ 43 w 60"/>
                  <a:gd name="T7" fmla="*/ 42 h 55"/>
                  <a:gd name="T8" fmla="*/ 57 w 6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249"/>
              <p:cNvSpPr>
                <a:spLocks/>
              </p:cNvSpPr>
              <p:nvPr/>
            </p:nvSpPr>
            <p:spPr bwMode="gray">
              <a:xfrm rot="28823090">
                <a:off x="3414" y="1800"/>
                <a:ext cx="84" cy="69"/>
              </a:xfrm>
              <a:custGeom>
                <a:avLst/>
                <a:gdLst>
                  <a:gd name="T0" fmla="*/ 60 w 63"/>
                  <a:gd name="T1" fmla="*/ 0 h 58"/>
                  <a:gd name="T2" fmla="*/ 43 w 63"/>
                  <a:gd name="T3" fmla="*/ 43 h 58"/>
                  <a:gd name="T4" fmla="*/ 0 w 63"/>
                  <a:gd name="T5" fmla="*/ 53 h 58"/>
                  <a:gd name="T6" fmla="*/ 45 w 63"/>
                  <a:gd name="T7" fmla="*/ 45 h 58"/>
                  <a:gd name="T8" fmla="*/ 60 w 6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250"/>
              <p:cNvSpPr>
                <a:spLocks/>
              </p:cNvSpPr>
              <p:nvPr/>
            </p:nvSpPr>
            <p:spPr bwMode="gray">
              <a:xfrm rot="28823090">
                <a:off x="3390" y="1811"/>
                <a:ext cx="77" cy="62"/>
              </a:xfrm>
              <a:custGeom>
                <a:avLst/>
                <a:gdLst>
                  <a:gd name="T0" fmla="*/ 55 w 58"/>
                  <a:gd name="T1" fmla="*/ 0 h 52"/>
                  <a:gd name="T2" fmla="*/ 40 w 58"/>
                  <a:gd name="T3" fmla="*/ 39 h 52"/>
                  <a:gd name="T4" fmla="*/ 0 w 58"/>
                  <a:gd name="T5" fmla="*/ 48 h 52"/>
                  <a:gd name="T6" fmla="*/ 41 w 58"/>
                  <a:gd name="T7" fmla="*/ 40 h 52"/>
                  <a:gd name="T8" fmla="*/ 55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251"/>
              <p:cNvSpPr>
                <a:spLocks/>
              </p:cNvSpPr>
              <p:nvPr/>
            </p:nvSpPr>
            <p:spPr bwMode="gray">
              <a:xfrm rot="28823090">
                <a:off x="3361" y="1825"/>
                <a:ext cx="66" cy="52"/>
              </a:xfrm>
              <a:custGeom>
                <a:avLst/>
                <a:gdLst>
                  <a:gd name="T0" fmla="*/ 47 w 49"/>
                  <a:gd name="T1" fmla="*/ 0 h 44"/>
                  <a:gd name="T2" fmla="*/ 34 w 49"/>
                  <a:gd name="T3" fmla="*/ 33 h 44"/>
                  <a:gd name="T4" fmla="*/ 0 w 49"/>
                  <a:gd name="T5" fmla="*/ 40 h 44"/>
                  <a:gd name="T6" fmla="*/ 35 w 49"/>
                  <a:gd name="T7" fmla="*/ 34 h 44"/>
                  <a:gd name="T8" fmla="*/ 47 w 4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252"/>
              <p:cNvSpPr>
                <a:spLocks/>
              </p:cNvSpPr>
              <p:nvPr/>
            </p:nvSpPr>
            <p:spPr bwMode="gray">
              <a:xfrm rot="28823090">
                <a:off x="3370" y="1819"/>
                <a:ext cx="68" cy="56"/>
              </a:xfrm>
              <a:custGeom>
                <a:avLst/>
                <a:gdLst>
                  <a:gd name="T0" fmla="*/ 49 w 51"/>
                  <a:gd name="T1" fmla="*/ 0 h 47"/>
                  <a:gd name="T2" fmla="*/ 35 w 51"/>
                  <a:gd name="T3" fmla="*/ 35 h 47"/>
                  <a:gd name="T4" fmla="*/ 0 w 51"/>
                  <a:gd name="T5" fmla="*/ 42 h 47"/>
                  <a:gd name="T6" fmla="*/ 37 w 51"/>
                  <a:gd name="T7" fmla="*/ 36 h 47"/>
                  <a:gd name="T8" fmla="*/ 49 w 5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253"/>
              <p:cNvSpPr>
                <a:spLocks/>
              </p:cNvSpPr>
              <p:nvPr/>
            </p:nvSpPr>
            <p:spPr bwMode="gray">
              <a:xfrm rot="28823090">
                <a:off x="3351" y="1828"/>
                <a:ext cx="63" cy="52"/>
              </a:xfrm>
              <a:custGeom>
                <a:avLst/>
                <a:gdLst>
                  <a:gd name="T0" fmla="*/ 45 w 47"/>
                  <a:gd name="T1" fmla="*/ 0 h 43"/>
                  <a:gd name="T2" fmla="*/ 33 w 47"/>
                  <a:gd name="T3" fmla="*/ 32 h 43"/>
                  <a:gd name="T4" fmla="*/ 0 w 47"/>
                  <a:gd name="T5" fmla="*/ 39 h 43"/>
                  <a:gd name="T6" fmla="*/ 34 w 47"/>
                  <a:gd name="T7" fmla="*/ 33 h 43"/>
                  <a:gd name="T8" fmla="*/ 45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2">
                      <a:gamma/>
                      <a:shade val="30196"/>
                      <a:invGamma/>
                    </a:srgbClr>
                  </a:gs>
                  <a:gs pos="50000">
                    <a:srgbClr val="0061B2"/>
                  </a:gs>
                  <a:gs pos="100000">
                    <a:srgbClr val="0061B2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4" name="Group 295"/>
          <p:cNvGrpSpPr>
            <a:grpSpLocks/>
          </p:cNvGrpSpPr>
          <p:nvPr/>
        </p:nvGrpSpPr>
        <p:grpSpPr bwMode="auto">
          <a:xfrm>
            <a:off x="4552950" y="3953916"/>
            <a:ext cx="1547813" cy="1592263"/>
            <a:chOff x="2860" y="2298"/>
            <a:chExt cx="975" cy="1003"/>
          </a:xfrm>
        </p:grpSpPr>
        <p:grpSp>
          <p:nvGrpSpPr>
            <p:cNvPr id="55" name="Group 292"/>
            <p:cNvGrpSpPr>
              <a:grpSpLocks/>
            </p:cNvGrpSpPr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66" name="Freeform 277"/>
              <p:cNvSpPr>
                <a:spLocks/>
              </p:cNvSpPr>
              <p:nvPr/>
            </p:nvSpPr>
            <p:spPr bwMode="gray">
              <a:xfrm rot="10843907">
                <a:off x="2900" y="2334"/>
                <a:ext cx="476" cy="532"/>
              </a:xfrm>
              <a:custGeom>
                <a:avLst/>
                <a:gdLst>
                  <a:gd name="T0" fmla="*/ 306 w 365"/>
                  <a:gd name="T1" fmla="*/ 321 h 456"/>
                  <a:gd name="T2" fmla="*/ 210 w 365"/>
                  <a:gd name="T3" fmla="*/ 212 h 456"/>
                  <a:gd name="T4" fmla="*/ 23 w 365"/>
                  <a:gd name="T5" fmla="*/ 42 h 456"/>
                  <a:gd name="T6" fmla="*/ 23 w 365"/>
                  <a:gd name="T7" fmla="*/ 86 h 456"/>
                  <a:gd name="T8" fmla="*/ 145 w 365"/>
                  <a:gd name="T9" fmla="*/ 276 h 456"/>
                  <a:gd name="T10" fmla="*/ 238 w 365"/>
                  <a:gd name="T11" fmla="*/ 382 h 456"/>
                  <a:gd name="T12" fmla="*/ 326 w 365"/>
                  <a:gd name="T13" fmla="*/ 451 h 456"/>
                  <a:gd name="T14" fmla="*/ 365 w 365"/>
                  <a:gd name="T15" fmla="*/ 412 h 456"/>
                  <a:gd name="T16" fmla="*/ 306 w 365"/>
                  <a:gd name="T17" fmla="*/ 3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AB0505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278"/>
              <p:cNvSpPr>
                <a:spLocks/>
              </p:cNvSpPr>
              <p:nvPr/>
            </p:nvSpPr>
            <p:spPr bwMode="gray">
              <a:xfrm rot="10843907">
                <a:off x="3181" y="2543"/>
                <a:ext cx="654" cy="446"/>
              </a:xfrm>
              <a:custGeom>
                <a:avLst/>
                <a:gdLst>
                  <a:gd name="T0" fmla="*/ 201 w 501"/>
                  <a:gd name="T1" fmla="*/ 0 h 383"/>
                  <a:gd name="T2" fmla="*/ 27 w 501"/>
                  <a:gd name="T3" fmla="*/ 50 h 383"/>
                  <a:gd name="T4" fmla="*/ 431 w 501"/>
                  <a:gd name="T5" fmla="*/ 383 h 383"/>
                  <a:gd name="T6" fmla="*/ 501 w 501"/>
                  <a:gd name="T7" fmla="*/ 317 h 383"/>
                  <a:gd name="T8" fmla="*/ 201 w 5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279"/>
              <p:cNvSpPr>
                <a:spLocks/>
              </p:cNvSpPr>
              <p:nvPr/>
            </p:nvSpPr>
            <p:spPr bwMode="gray">
              <a:xfrm rot="10843907">
                <a:off x="3070" y="2619"/>
                <a:ext cx="499" cy="682"/>
              </a:xfrm>
              <a:custGeom>
                <a:avLst/>
                <a:gdLst>
                  <a:gd name="T0" fmla="*/ 126 w 383"/>
                  <a:gd name="T1" fmla="*/ 5 h 586"/>
                  <a:gd name="T2" fmla="*/ 0 w 383"/>
                  <a:gd name="T3" fmla="*/ 269 h 586"/>
                  <a:gd name="T4" fmla="*/ 300 w 383"/>
                  <a:gd name="T5" fmla="*/ 586 h 586"/>
                  <a:gd name="T6" fmla="*/ 383 w 383"/>
                  <a:gd name="T7" fmla="*/ 442 h 586"/>
                  <a:gd name="T8" fmla="*/ 126 w 383"/>
                  <a:gd name="T9" fmla="*/ 5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280"/>
              <p:cNvSpPr>
                <a:spLocks/>
              </p:cNvSpPr>
              <p:nvPr/>
            </p:nvSpPr>
            <p:spPr bwMode="gray">
              <a:xfrm rot="10843907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40 w 300"/>
                  <a:gd name="T3" fmla="*/ 280 h 466"/>
                  <a:gd name="T4" fmla="*/ 269 w 300"/>
                  <a:gd name="T5" fmla="*/ 466 h 466"/>
                  <a:gd name="T6" fmla="*/ 300 w 300"/>
                  <a:gd name="T7" fmla="*/ 317 h 466"/>
                  <a:gd name="T8" fmla="*/ 0 w 300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C40505">
                      <a:gamma/>
                      <a:shade val="46275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281"/>
              <p:cNvSpPr>
                <a:spLocks/>
              </p:cNvSpPr>
              <p:nvPr/>
            </p:nvSpPr>
            <p:spPr bwMode="gray">
              <a:xfrm rot="10843907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37 h 354"/>
                  <a:gd name="T2" fmla="*/ 279 w 435"/>
                  <a:gd name="T3" fmla="*/ 35 h 354"/>
                  <a:gd name="T4" fmla="*/ 435 w 435"/>
                  <a:gd name="T5" fmla="*/ 300 h 354"/>
                  <a:gd name="T6" fmla="*/ 300 w 435"/>
                  <a:gd name="T7" fmla="*/ 354 h 354"/>
                  <a:gd name="T8" fmla="*/ 0 w 435"/>
                  <a:gd name="T9" fmla="*/ 3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6D0303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6" name="Group 294"/>
            <p:cNvGrpSpPr>
              <a:grpSpLocks/>
            </p:cNvGrpSpPr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64" name="Freeform 283"/>
              <p:cNvSpPr>
                <a:spLocks/>
              </p:cNvSpPr>
              <p:nvPr/>
            </p:nvSpPr>
            <p:spPr bwMode="gray">
              <a:xfrm rot="10843907">
                <a:off x="2860" y="2298"/>
                <a:ext cx="80" cy="79"/>
              </a:xfrm>
              <a:custGeom>
                <a:avLst/>
                <a:gdLst>
                  <a:gd name="T0" fmla="*/ 61 w 61"/>
                  <a:gd name="T1" fmla="*/ 68 h 68"/>
                  <a:gd name="T2" fmla="*/ 3 w 61"/>
                  <a:gd name="T3" fmla="*/ 16 h 68"/>
                  <a:gd name="T4" fmla="*/ 0 w 61"/>
                  <a:gd name="T5" fmla="*/ 13 h 68"/>
                  <a:gd name="T6" fmla="*/ 8 w 61"/>
                  <a:gd name="T7" fmla="*/ 0 h 68"/>
                  <a:gd name="T8" fmla="*/ 10 w 61"/>
                  <a:gd name="T9" fmla="*/ 3 h 68"/>
                  <a:gd name="T10" fmla="*/ 61 w 61"/>
                  <a:gd name="T11" fmla="*/ 67 h 68"/>
                  <a:gd name="T12" fmla="*/ 61 w 61"/>
                  <a:gd name="T13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>
                      <a:gamma/>
                      <a:shade val="46275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284"/>
              <p:cNvSpPr>
                <a:spLocks/>
              </p:cNvSpPr>
              <p:nvPr/>
            </p:nvSpPr>
            <p:spPr bwMode="gray">
              <a:xfrm rot="10843907">
                <a:off x="2899" y="2331"/>
                <a:ext cx="137" cy="131"/>
              </a:xfrm>
              <a:custGeom>
                <a:avLst/>
                <a:gdLst>
                  <a:gd name="T0" fmla="*/ 60 w 106"/>
                  <a:gd name="T1" fmla="*/ 0 h 113"/>
                  <a:gd name="T2" fmla="*/ 41 w 106"/>
                  <a:gd name="T3" fmla="*/ 41 h 113"/>
                  <a:gd name="T4" fmla="*/ 0 w 106"/>
                  <a:gd name="T5" fmla="*/ 56 h 113"/>
                  <a:gd name="T6" fmla="*/ 64 w 106"/>
                  <a:gd name="T7" fmla="*/ 106 h 113"/>
                  <a:gd name="T8" fmla="*/ 103 w 106"/>
                  <a:gd name="T9" fmla="*/ 67 h 113"/>
                  <a:gd name="T10" fmla="*/ 60 w 106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10800000" vert="eaVert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" name="Group 293"/>
            <p:cNvGrpSpPr>
              <a:grpSpLocks/>
            </p:cNvGrpSpPr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58" name="Freeform 286"/>
              <p:cNvSpPr>
                <a:spLocks/>
              </p:cNvSpPr>
              <p:nvPr/>
            </p:nvSpPr>
            <p:spPr bwMode="gray">
              <a:xfrm rot="10843907">
                <a:off x="2939" y="2378"/>
                <a:ext cx="78" cy="63"/>
              </a:xfrm>
              <a:custGeom>
                <a:avLst/>
                <a:gdLst>
                  <a:gd name="T0" fmla="*/ 57 w 60"/>
                  <a:gd name="T1" fmla="*/ 0 h 55"/>
                  <a:gd name="T2" fmla="*/ 41 w 60"/>
                  <a:gd name="T3" fmla="*/ 41 h 55"/>
                  <a:gd name="T4" fmla="*/ 0 w 60"/>
                  <a:gd name="T5" fmla="*/ 50 h 55"/>
                  <a:gd name="T6" fmla="*/ 43 w 60"/>
                  <a:gd name="T7" fmla="*/ 42 h 55"/>
                  <a:gd name="T8" fmla="*/ 57 w 60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287"/>
              <p:cNvSpPr>
                <a:spLocks/>
              </p:cNvSpPr>
              <p:nvPr/>
            </p:nvSpPr>
            <p:spPr bwMode="gray">
              <a:xfrm rot="10843907">
                <a:off x="2947" y="2386"/>
                <a:ext cx="82" cy="67"/>
              </a:xfrm>
              <a:custGeom>
                <a:avLst/>
                <a:gdLst>
                  <a:gd name="T0" fmla="*/ 60 w 63"/>
                  <a:gd name="T1" fmla="*/ 0 h 58"/>
                  <a:gd name="T2" fmla="*/ 43 w 63"/>
                  <a:gd name="T3" fmla="*/ 43 h 58"/>
                  <a:gd name="T4" fmla="*/ 0 w 63"/>
                  <a:gd name="T5" fmla="*/ 53 h 58"/>
                  <a:gd name="T6" fmla="*/ 45 w 63"/>
                  <a:gd name="T7" fmla="*/ 45 h 58"/>
                  <a:gd name="T8" fmla="*/ 60 w 63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288"/>
              <p:cNvSpPr>
                <a:spLocks/>
              </p:cNvSpPr>
              <p:nvPr/>
            </p:nvSpPr>
            <p:spPr bwMode="gray">
              <a:xfrm rot="10843907">
                <a:off x="2931" y="2372"/>
                <a:ext cx="76" cy="60"/>
              </a:xfrm>
              <a:custGeom>
                <a:avLst/>
                <a:gdLst>
                  <a:gd name="T0" fmla="*/ 55 w 58"/>
                  <a:gd name="T1" fmla="*/ 0 h 52"/>
                  <a:gd name="T2" fmla="*/ 40 w 58"/>
                  <a:gd name="T3" fmla="*/ 39 h 52"/>
                  <a:gd name="T4" fmla="*/ 0 w 58"/>
                  <a:gd name="T5" fmla="*/ 48 h 52"/>
                  <a:gd name="T6" fmla="*/ 41 w 58"/>
                  <a:gd name="T7" fmla="*/ 40 h 52"/>
                  <a:gd name="T8" fmla="*/ 55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289"/>
              <p:cNvSpPr>
                <a:spLocks/>
              </p:cNvSpPr>
              <p:nvPr/>
            </p:nvSpPr>
            <p:spPr bwMode="gray">
              <a:xfrm rot="10843907">
                <a:off x="2913" y="2349"/>
                <a:ext cx="64" cy="51"/>
              </a:xfrm>
              <a:custGeom>
                <a:avLst/>
                <a:gdLst>
                  <a:gd name="T0" fmla="*/ 47 w 49"/>
                  <a:gd name="T1" fmla="*/ 0 h 44"/>
                  <a:gd name="T2" fmla="*/ 34 w 49"/>
                  <a:gd name="T3" fmla="*/ 33 h 44"/>
                  <a:gd name="T4" fmla="*/ 0 w 49"/>
                  <a:gd name="T5" fmla="*/ 40 h 44"/>
                  <a:gd name="T6" fmla="*/ 35 w 49"/>
                  <a:gd name="T7" fmla="*/ 34 h 44"/>
                  <a:gd name="T8" fmla="*/ 47 w 4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290"/>
              <p:cNvSpPr>
                <a:spLocks/>
              </p:cNvSpPr>
              <p:nvPr/>
            </p:nvSpPr>
            <p:spPr bwMode="gray">
              <a:xfrm rot="10843907">
                <a:off x="2918" y="2356"/>
                <a:ext cx="67" cy="54"/>
              </a:xfrm>
              <a:custGeom>
                <a:avLst/>
                <a:gdLst>
                  <a:gd name="T0" fmla="*/ 49 w 51"/>
                  <a:gd name="T1" fmla="*/ 0 h 47"/>
                  <a:gd name="T2" fmla="*/ 35 w 51"/>
                  <a:gd name="T3" fmla="*/ 35 h 47"/>
                  <a:gd name="T4" fmla="*/ 0 w 51"/>
                  <a:gd name="T5" fmla="*/ 42 h 47"/>
                  <a:gd name="T6" fmla="*/ 37 w 51"/>
                  <a:gd name="T7" fmla="*/ 36 h 47"/>
                  <a:gd name="T8" fmla="*/ 49 w 5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291"/>
              <p:cNvSpPr>
                <a:spLocks/>
              </p:cNvSpPr>
              <p:nvPr/>
            </p:nvSpPr>
            <p:spPr bwMode="gray">
              <a:xfrm rot="10843907">
                <a:off x="2905" y="2343"/>
                <a:ext cx="61" cy="50"/>
              </a:xfrm>
              <a:custGeom>
                <a:avLst/>
                <a:gdLst>
                  <a:gd name="T0" fmla="*/ 45 w 47"/>
                  <a:gd name="T1" fmla="*/ 0 h 43"/>
                  <a:gd name="T2" fmla="*/ 33 w 47"/>
                  <a:gd name="T3" fmla="*/ 32 h 43"/>
                  <a:gd name="T4" fmla="*/ 0 w 47"/>
                  <a:gd name="T5" fmla="*/ 39 h 43"/>
                  <a:gd name="T6" fmla="*/ 34 w 47"/>
                  <a:gd name="T7" fmla="*/ 33 h 43"/>
                  <a:gd name="T8" fmla="*/ 45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03737">
                      <a:gamma/>
                      <a:shade val="30196"/>
                      <a:invGamma/>
                    </a:srgbClr>
                  </a:gs>
                  <a:gs pos="50000">
                    <a:srgbClr val="D03737"/>
                  </a:gs>
                  <a:gs pos="100000">
                    <a:srgbClr val="D03737">
                      <a:gamma/>
                      <a:shade val="30196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22" name="TextBox 121"/>
          <p:cNvSpPr txBox="1"/>
          <p:nvPr/>
        </p:nvSpPr>
        <p:spPr>
          <a:xfrm>
            <a:off x="1259632" y="1792257"/>
            <a:ext cx="2170789" cy="70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304493" y="1412776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372200" y="3915559"/>
            <a:ext cx="2170789" cy="70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417061" y="3536078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267744" y="5896713"/>
            <a:ext cx="2170789" cy="70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2312605" y="5517232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3372592" y="3990109"/>
            <a:ext cx="1140031" cy="1615044"/>
          </a:xfrm>
          <a:custGeom>
            <a:avLst/>
            <a:gdLst>
              <a:gd name="connsiteX0" fmla="*/ 1140031 w 1140031"/>
              <a:gd name="connsiteY0" fmla="*/ 0 h 1615044"/>
              <a:gd name="connsiteX1" fmla="*/ 0 w 1140031"/>
              <a:gd name="connsiteY1" fmla="*/ 1615044 h 161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0031" h="1615044">
                <a:moveTo>
                  <a:pt x="1140031" y="0"/>
                </a:moveTo>
                <a:lnTo>
                  <a:pt x="0" y="1615044"/>
                </a:lnTo>
              </a:path>
            </a:pathLst>
          </a:custGeom>
          <a:noFill/>
          <a:ln w="19050">
            <a:solidFill>
              <a:srgbClr val="DF3A07"/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165766" y="3325090"/>
            <a:ext cx="1235034" cy="368135"/>
          </a:xfrm>
          <a:custGeom>
            <a:avLst/>
            <a:gdLst>
              <a:gd name="connsiteX0" fmla="*/ 0 w 1235034"/>
              <a:gd name="connsiteY0" fmla="*/ 0 h 368135"/>
              <a:gd name="connsiteX1" fmla="*/ 0 w 1235034"/>
              <a:gd name="connsiteY1" fmla="*/ 368135 h 368135"/>
              <a:gd name="connsiteX2" fmla="*/ 1235034 w 1235034"/>
              <a:gd name="connsiteY2" fmla="*/ 368135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5034" h="368135">
                <a:moveTo>
                  <a:pt x="0" y="0"/>
                </a:moveTo>
                <a:lnTo>
                  <a:pt x="0" y="368135"/>
                </a:lnTo>
                <a:lnTo>
                  <a:pt x="1235034" y="368135"/>
                </a:lnTo>
              </a:path>
            </a:pathLst>
          </a:custGeom>
          <a:noFill/>
          <a:ln w="19050">
            <a:solidFill>
              <a:srgbClr val="00B0F0"/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2386940" y="1638795"/>
            <a:ext cx="1662546" cy="1769423"/>
          </a:xfrm>
          <a:custGeom>
            <a:avLst/>
            <a:gdLst>
              <a:gd name="connsiteX0" fmla="*/ 1662546 w 1662546"/>
              <a:gd name="connsiteY0" fmla="*/ 1769423 h 1769423"/>
              <a:gd name="connsiteX1" fmla="*/ 1662546 w 1662546"/>
              <a:gd name="connsiteY1" fmla="*/ 0 h 1769423"/>
              <a:gd name="connsiteX2" fmla="*/ 0 w 1662546"/>
              <a:gd name="connsiteY2" fmla="*/ 0 h 17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2546" h="1769423">
                <a:moveTo>
                  <a:pt x="1662546" y="1769423"/>
                </a:moveTo>
                <a:lnTo>
                  <a:pt x="1662546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00B0F0"/>
            </a:solidFill>
            <a:prstDash val="dash"/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1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 rot="3232094">
            <a:off x="-368927" y="3921187"/>
            <a:ext cx="6027561" cy="2450047"/>
          </a:xfrm>
          <a:custGeom>
            <a:avLst/>
            <a:gdLst/>
            <a:ahLst/>
            <a:cxnLst/>
            <a:rect l="l" t="t" r="r" b="b"/>
            <a:pathLst>
              <a:path w="6027561" h="2450047">
                <a:moveTo>
                  <a:pt x="0" y="2299475"/>
                </a:moveTo>
                <a:lnTo>
                  <a:pt x="6027561" y="0"/>
                </a:lnTo>
                <a:lnTo>
                  <a:pt x="5338634" y="943655"/>
                </a:lnTo>
                <a:lnTo>
                  <a:pt x="206245" y="245004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68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4"/>
          <p:cNvSpPr/>
          <p:nvPr/>
        </p:nvSpPr>
        <p:spPr>
          <a:xfrm rot="3232094">
            <a:off x="-210887" y="3475799"/>
            <a:ext cx="6808580" cy="3194410"/>
          </a:xfrm>
          <a:custGeom>
            <a:avLst/>
            <a:gdLst>
              <a:gd name="connsiteX0" fmla="*/ 140812 w 6808580"/>
              <a:gd name="connsiteY0" fmla="*/ 3168544 h 3259984"/>
              <a:gd name="connsiteX1" fmla="*/ 0 w 6808580"/>
              <a:gd name="connsiteY1" fmla="*/ 3065742 h 3259984"/>
              <a:gd name="connsiteX2" fmla="*/ 6808580 w 6808580"/>
              <a:gd name="connsiteY2" fmla="*/ 0 h 3259984"/>
              <a:gd name="connsiteX3" fmla="*/ 6119653 w 6808580"/>
              <a:gd name="connsiteY3" fmla="*/ 943655 h 3259984"/>
              <a:gd name="connsiteX4" fmla="*/ 232252 w 6808580"/>
              <a:gd name="connsiteY4" fmla="*/ 3259984 h 3259984"/>
              <a:gd name="connsiteX0" fmla="*/ 0 w 6808580"/>
              <a:gd name="connsiteY0" fmla="*/ 3065742 h 3259984"/>
              <a:gd name="connsiteX1" fmla="*/ 6808580 w 6808580"/>
              <a:gd name="connsiteY1" fmla="*/ 0 h 3259984"/>
              <a:gd name="connsiteX2" fmla="*/ 6119653 w 6808580"/>
              <a:gd name="connsiteY2" fmla="*/ 943655 h 3259984"/>
              <a:gd name="connsiteX3" fmla="*/ 232252 w 6808580"/>
              <a:gd name="connsiteY3" fmla="*/ 3259984 h 3259984"/>
              <a:gd name="connsiteX0" fmla="*/ 0 w 6808580"/>
              <a:gd name="connsiteY0" fmla="*/ 3065742 h 3194410"/>
              <a:gd name="connsiteX1" fmla="*/ 6808580 w 6808580"/>
              <a:gd name="connsiteY1" fmla="*/ 0 h 3194410"/>
              <a:gd name="connsiteX2" fmla="*/ 6119653 w 6808580"/>
              <a:gd name="connsiteY2" fmla="*/ 943655 h 3194410"/>
              <a:gd name="connsiteX3" fmla="*/ 142432 w 6808580"/>
              <a:gd name="connsiteY3" fmla="*/ 3194410 h 319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08580" h="3194410">
                <a:moveTo>
                  <a:pt x="0" y="3065742"/>
                </a:moveTo>
                <a:lnTo>
                  <a:pt x="6808580" y="0"/>
                </a:lnTo>
                <a:lnTo>
                  <a:pt x="6119653" y="943655"/>
                </a:lnTo>
                <a:lnTo>
                  <a:pt x="142432" y="3194410"/>
                </a:lnTo>
              </a:path>
            </a:pathLst>
          </a:custGeom>
          <a:gradFill flip="none" rotWithShape="1">
            <a:gsLst>
              <a:gs pos="0">
                <a:srgbClr val="759F31"/>
              </a:gs>
              <a:gs pos="49000">
                <a:srgbClr val="CCE25C"/>
              </a:gs>
              <a:gs pos="100000">
                <a:srgbClr val="91A52B"/>
              </a:gs>
            </a:gsLst>
            <a:lin ang="0" scaled="1"/>
            <a:tileRect/>
          </a:gradFill>
          <a:ln w="3175">
            <a:solidFill>
              <a:srgbClr val="D3E8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4"/>
          <p:cNvSpPr/>
          <p:nvPr/>
        </p:nvSpPr>
        <p:spPr>
          <a:xfrm rot="3232094">
            <a:off x="-58294" y="2961493"/>
            <a:ext cx="7666349" cy="4007445"/>
          </a:xfrm>
          <a:custGeom>
            <a:avLst/>
            <a:gdLst/>
            <a:ahLst/>
            <a:cxnLst/>
            <a:rect l="l" t="t" r="r" b="b"/>
            <a:pathLst>
              <a:path w="7666349" h="4007445">
                <a:moveTo>
                  <a:pt x="0" y="3879098"/>
                </a:moveTo>
                <a:lnTo>
                  <a:pt x="7666349" y="0"/>
                </a:lnTo>
                <a:lnTo>
                  <a:pt x="6977422" y="943655"/>
                </a:lnTo>
                <a:lnTo>
                  <a:pt x="175803" y="400744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39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774880" y="4487225"/>
            <a:ext cx="1611666" cy="1752164"/>
            <a:chOff x="937081" y="2250776"/>
            <a:chExt cx="1199014" cy="1303539"/>
          </a:xfrm>
          <a:effectLst/>
        </p:grpSpPr>
        <p:sp>
          <p:nvSpPr>
            <p:cNvPr id="42" name="椭圆 41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92D050"/>
              </a:solidFill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95809" y="2303027"/>
              <a:ext cx="1097644" cy="1251288"/>
              <a:chOff x="995809" y="2159011"/>
              <a:chExt cx="1097644" cy="1251288"/>
            </a:xfrm>
          </p:grpSpPr>
          <p:sp>
            <p:nvSpPr>
              <p:cNvPr id="45" name="Oval 65"/>
              <p:cNvSpPr>
                <a:spLocks noChangeArrowheads="1"/>
              </p:cNvSpPr>
              <p:nvPr/>
            </p:nvSpPr>
            <p:spPr bwMode="auto">
              <a:xfrm>
                <a:off x="995809" y="3201511"/>
                <a:ext cx="1043940" cy="20878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rot="21437843">
                <a:off x="1165866" y="2912173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2167934" y="3793280"/>
            <a:ext cx="1137731" cy="1236914"/>
            <a:chOff x="937081" y="2250776"/>
            <a:chExt cx="1199014" cy="1303539"/>
          </a:xfrm>
        </p:grpSpPr>
        <p:sp>
          <p:nvSpPr>
            <p:cNvPr id="58" name="椭圆 57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>
              <a:solidFill>
                <a:srgbClr val="00B0F0"/>
              </a:solidFill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995809" y="2303027"/>
              <a:ext cx="1097644" cy="1251288"/>
              <a:chOff x="995809" y="2159011"/>
              <a:chExt cx="1097644" cy="1251288"/>
            </a:xfrm>
          </p:grpSpPr>
          <p:sp>
            <p:nvSpPr>
              <p:cNvPr id="63" name="Oval 65"/>
              <p:cNvSpPr>
                <a:spLocks noChangeArrowheads="1"/>
              </p:cNvSpPr>
              <p:nvPr/>
            </p:nvSpPr>
            <p:spPr bwMode="auto">
              <a:xfrm>
                <a:off x="995809" y="3201511"/>
                <a:ext cx="1043940" cy="20878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 rot="21437843">
                <a:off x="1154777" y="2910905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21064" y="3006797"/>
            <a:ext cx="906035" cy="985019"/>
            <a:chOff x="937081" y="2250776"/>
            <a:chExt cx="1199014" cy="1303539"/>
          </a:xfrm>
        </p:grpSpPr>
        <p:sp>
          <p:nvSpPr>
            <p:cNvPr id="67" name="椭圆 66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chemeClr val="accent4">
                    <a:lumMod val="75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solidFill>
                <a:schemeClr val="accent4"/>
              </a:solidFill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95809" y="2303027"/>
              <a:ext cx="1097644" cy="1251288"/>
              <a:chOff x="995809" y="2159011"/>
              <a:chExt cx="1097644" cy="1251288"/>
            </a:xfrm>
          </p:grpSpPr>
          <p:sp>
            <p:nvSpPr>
              <p:cNvPr id="69" name="Oval 65"/>
              <p:cNvSpPr>
                <a:spLocks noChangeArrowheads="1"/>
              </p:cNvSpPr>
              <p:nvPr/>
            </p:nvSpPr>
            <p:spPr bwMode="auto">
              <a:xfrm>
                <a:off x="995809" y="3201511"/>
                <a:ext cx="1043940" cy="20878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 rot="21437843">
                <a:off x="1154777" y="2910905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2" name="TextBox 71"/>
          <p:cNvSpPr txBox="1"/>
          <p:nvPr/>
        </p:nvSpPr>
        <p:spPr>
          <a:xfrm>
            <a:off x="4114238" y="4953672"/>
            <a:ext cx="993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您的标题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338978" y="4045504"/>
            <a:ext cx="747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您的标题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78663" y="3201254"/>
            <a:ext cx="608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 smtClean="0">
                <a:solidFill>
                  <a:schemeClr val="bg1"/>
                </a:solidFill>
              </a:rPr>
              <a:t>您的标题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4665340" y="3522979"/>
            <a:ext cx="1130796" cy="1041647"/>
          </a:xfrm>
          <a:prstGeom prst="straightConnector1">
            <a:avLst/>
          </a:prstGeom>
          <a:ln w="19050">
            <a:solidFill>
              <a:srgbClr val="759F31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箭头连接符 74"/>
          <p:cNvCxnSpPr/>
          <p:nvPr/>
        </p:nvCxnSpPr>
        <p:spPr>
          <a:xfrm flipV="1">
            <a:off x="2938558" y="2813486"/>
            <a:ext cx="1130796" cy="1041647"/>
          </a:xfrm>
          <a:prstGeom prst="straightConnector1">
            <a:avLst/>
          </a:prstGeom>
          <a:ln w="19050">
            <a:solidFill>
              <a:srgbClr val="0070C0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箭头连接符 75"/>
          <p:cNvCxnSpPr/>
          <p:nvPr/>
        </p:nvCxnSpPr>
        <p:spPr>
          <a:xfrm flipV="1">
            <a:off x="1163343" y="1984023"/>
            <a:ext cx="1130796" cy="1041647"/>
          </a:xfrm>
          <a:prstGeom prst="straightConnector1">
            <a:avLst/>
          </a:prstGeom>
          <a:ln w="19050">
            <a:solidFill>
              <a:srgbClr val="7030A0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868144" y="3121506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182618" y="2227663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384554" y="1582413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22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2" name="任意多边形 1"/>
          <p:cNvSpPr/>
          <p:nvPr/>
        </p:nvSpPr>
        <p:spPr>
          <a:xfrm>
            <a:off x="1627854" y="3792996"/>
            <a:ext cx="1779373" cy="568411"/>
          </a:xfrm>
          <a:custGeom>
            <a:avLst/>
            <a:gdLst>
              <a:gd name="connsiteX0" fmla="*/ 0 w 1779373"/>
              <a:gd name="connsiteY0" fmla="*/ 568411 h 568411"/>
              <a:gd name="connsiteX1" fmla="*/ 864973 w 1779373"/>
              <a:gd name="connsiteY1" fmla="*/ 0 h 568411"/>
              <a:gd name="connsiteX2" fmla="*/ 1779373 w 1779373"/>
              <a:gd name="connsiteY2" fmla="*/ 543698 h 56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373" h="568411">
                <a:moveTo>
                  <a:pt x="0" y="568411"/>
                </a:moveTo>
                <a:lnTo>
                  <a:pt x="864973" y="0"/>
                </a:lnTo>
                <a:lnTo>
                  <a:pt x="1779373" y="543698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353829" y="3645024"/>
            <a:ext cx="306258" cy="306258"/>
            <a:chOff x="4358418" y="2619972"/>
            <a:chExt cx="409163" cy="409163"/>
          </a:xfrm>
        </p:grpSpPr>
        <p:sp>
          <p:nvSpPr>
            <p:cNvPr id="13" name="椭圆 12"/>
            <p:cNvSpPr/>
            <p:nvPr/>
          </p:nvSpPr>
          <p:spPr>
            <a:xfrm>
              <a:off x="4358418" y="2619972"/>
              <a:ext cx="409163" cy="4091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 rot="1267204">
              <a:off x="4415118" y="2671937"/>
              <a:ext cx="301040" cy="301040"/>
              <a:chOff x="3518404" y="1580443"/>
              <a:chExt cx="1276350" cy="1276350"/>
            </a:xfrm>
          </p:grpSpPr>
          <p:sp>
            <p:nvSpPr>
              <p:cNvPr id="15" name="椭圆 14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47000">
                    <a:schemeClr val="bg1">
                      <a:lumMod val="65000"/>
                    </a:schemeClr>
                  </a:gs>
                  <a:gs pos="82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 bwMode="auto">
              <a:xfrm rot="912585">
                <a:off x="3748954" y="1623405"/>
                <a:ext cx="720309" cy="42319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239944" y="4309507"/>
            <a:ext cx="2559646" cy="1944216"/>
            <a:chOff x="2123728" y="3739612"/>
            <a:chExt cx="4924203" cy="2358671"/>
          </a:xfrm>
          <a:effectLst/>
        </p:grpSpPr>
        <p:sp>
          <p:nvSpPr>
            <p:cNvPr id="8" name="矩形 7"/>
            <p:cNvSpPr/>
            <p:nvPr/>
          </p:nvSpPr>
          <p:spPr>
            <a:xfrm>
              <a:off x="2123728" y="3739612"/>
              <a:ext cx="4924203" cy="2356207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FFC000"/>
                </a:gs>
                <a:gs pos="82000">
                  <a:srgbClr val="EABE04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rgbClr val="E6AF00"/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148442" y="3789040"/>
              <a:ext cx="4814789" cy="230924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81000"/>
                  </a:schemeClr>
                </a:gs>
                <a:gs pos="61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307470" y="3852167"/>
              <a:ext cx="4608218" cy="2131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676642" y="4681650"/>
            <a:ext cx="1477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55797" y="5064274"/>
            <a:ext cx="22091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3788284" y="2244943"/>
            <a:ext cx="1779373" cy="568411"/>
          </a:xfrm>
          <a:custGeom>
            <a:avLst/>
            <a:gdLst>
              <a:gd name="connsiteX0" fmla="*/ 0 w 1779373"/>
              <a:gd name="connsiteY0" fmla="*/ 568411 h 568411"/>
              <a:gd name="connsiteX1" fmla="*/ 864973 w 1779373"/>
              <a:gd name="connsiteY1" fmla="*/ 0 h 568411"/>
              <a:gd name="connsiteX2" fmla="*/ 1779373 w 1779373"/>
              <a:gd name="connsiteY2" fmla="*/ 543698 h 56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373" h="568411">
                <a:moveTo>
                  <a:pt x="0" y="568411"/>
                </a:moveTo>
                <a:lnTo>
                  <a:pt x="864973" y="0"/>
                </a:lnTo>
                <a:lnTo>
                  <a:pt x="1779373" y="543698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514259" y="2096971"/>
            <a:ext cx="306258" cy="306258"/>
            <a:chOff x="4358418" y="2619972"/>
            <a:chExt cx="409163" cy="409163"/>
          </a:xfrm>
        </p:grpSpPr>
        <p:sp>
          <p:nvSpPr>
            <p:cNvPr id="36" name="椭圆 35"/>
            <p:cNvSpPr/>
            <p:nvPr/>
          </p:nvSpPr>
          <p:spPr>
            <a:xfrm>
              <a:off x="4358418" y="2619972"/>
              <a:ext cx="409163" cy="4091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 rot="1267204">
              <a:off x="4415118" y="2671937"/>
              <a:ext cx="301040" cy="301040"/>
              <a:chOff x="3518404" y="1580443"/>
              <a:chExt cx="1276350" cy="1276350"/>
            </a:xfrm>
          </p:grpSpPr>
          <p:sp>
            <p:nvSpPr>
              <p:cNvPr id="38" name="椭圆 37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47000">
                    <a:schemeClr val="bg1">
                      <a:lumMod val="65000"/>
                    </a:schemeClr>
                  </a:gs>
                  <a:gs pos="82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 bwMode="auto">
              <a:xfrm rot="912585">
                <a:off x="3748954" y="1623405"/>
                <a:ext cx="720309" cy="42319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400374" y="2761454"/>
            <a:ext cx="2559646" cy="1944216"/>
            <a:chOff x="2123728" y="3739612"/>
            <a:chExt cx="4924203" cy="2358671"/>
          </a:xfrm>
          <a:effectLst/>
        </p:grpSpPr>
        <p:sp>
          <p:nvSpPr>
            <p:cNvPr id="33" name="矩形 32"/>
            <p:cNvSpPr/>
            <p:nvPr/>
          </p:nvSpPr>
          <p:spPr>
            <a:xfrm>
              <a:off x="2123728" y="3739612"/>
              <a:ext cx="4924203" cy="2356207"/>
            </a:xfrm>
            <a:prstGeom prst="rect">
              <a:avLst/>
            </a:prstGeom>
            <a:gradFill flip="none" rotWithShape="1">
              <a:gsLst>
                <a:gs pos="0">
                  <a:srgbClr val="85E6EB"/>
                </a:gs>
                <a:gs pos="47000">
                  <a:schemeClr val="accent5"/>
                </a:gs>
                <a:gs pos="82000">
                  <a:schemeClr val="accent5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chemeClr val="accent5"/>
              </a:solidFill>
            </a:ln>
            <a:effectLst>
              <a:outerShdw blurRad="50800" dist="38100" dir="5400000" algn="t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148442" y="3789040"/>
              <a:ext cx="4814789" cy="230924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81000"/>
                  </a:schemeClr>
                </a:gs>
                <a:gs pos="61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307470" y="3852167"/>
              <a:ext cx="4608218" cy="2131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762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837072" y="3133597"/>
            <a:ext cx="1477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16227" y="3516221"/>
            <a:ext cx="22091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5928656" y="3848593"/>
            <a:ext cx="1779373" cy="568411"/>
          </a:xfrm>
          <a:custGeom>
            <a:avLst/>
            <a:gdLst>
              <a:gd name="connsiteX0" fmla="*/ 0 w 1779373"/>
              <a:gd name="connsiteY0" fmla="*/ 568411 h 568411"/>
              <a:gd name="connsiteX1" fmla="*/ 864973 w 1779373"/>
              <a:gd name="connsiteY1" fmla="*/ 0 h 568411"/>
              <a:gd name="connsiteX2" fmla="*/ 1779373 w 1779373"/>
              <a:gd name="connsiteY2" fmla="*/ 543698 h 56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373" h="568411">
                <a:moveTo>
                  <a:pt x="0" y="568411"/>
                </a:moveTo>
                <a:lnTo>
                  <a:pt x="864973" y="0"/>
                </a:lnTo>
                <a:lnTo>
                  <a:pt x="1779373" y="543698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654631" y="3700621"/>
            <a:ext cx="306258" cy="306258"/>
            <a:chOff x="4358418" y="2619972"/>
            <a:chExt cx="409163" cy="409163"/>
          </a:xfrm>
        </p:grpSpPr>
        <p:sp>
          <p:nvSpPr>
            <p:cNvPr id="50" name="椭圆 49"/>
            <p:cNvSpPr/>
            <p:nvPr/>
          </p:nvSpPr>
          <p:spPr>
            <a:xfrm>
              <a:off x="4358418" y="2619972"/>
              <a:ext cx="409163" cy="4091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1267204">
              <a:off x="4415118" y="2671937"/>
              <a:ext cx="301040" cy="301040"/>
              <a:chOff x="3518404" y="1580443"/>
              <a:chExt cx="1276350" cy="1276350"/>
            </a:xfrm>
          </p:grpSpPr>
          <p:sp>
            <p:nvSpPr>
              <p:cNvPr id="52" name="椭圆 51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47000">
                    <a:schemeClr val="bg1">
                      <a:lumMod val="65000"/>
                    </a:schemeClr>
                  </a:gs>
                  <a:gs pos="82000">
                    <a:schemeClr val="tx1">
                      <a:lumMod val="50000"/>
                      <a:lumOff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 bwMode="auto">
              <a:xfrm rot="20122633">
                <a:off x="3974016" y="2569456"/>
                <a:ext cx="774700" cy="2667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 bwMode="auto">
              <a:xfrm rot="912585">
                <a:off x="3748954" y="1623405"/>
                <a:ext cx="720309" cy="42319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5540746" y="4365104"/>
            <a:ext cx="2559646" cy="1942185"/>
          </a:xfrm>
          <a:prstGeom prst="rect">
            <a:avLst/>
          </a:prstGeom>
          <a:gradFill flip="none" rotWithShape="1">
            <a:gsLst>
              <a:gs pos="0">
                <a:srgbClr val="E8FC70"/>
              </a:gs>
              <a:gs pos="47000">
                <a:srgbClr val="B4E31D"/>
              </a:gs>
              <a:gs pos="82000">
                <a:srgbClr val="92D050"/>
              </a:gs>
            </a:gsLst>
            <a:path path="circle">
              <a:fillToRect r="100000" b="100000"/>
            </a:path>
            <a:tileRect l="-100000" t="-100000"/>
          </a:gradFill>
          <a:ln w="19050">
            <a:solidFill>
              <a:srgbClr val="91A52B"/>
            </a:solidFill>
          </a:ln>
          <a:effectLst>
            <a:outerShdw blurRad="50800" dist="38100" dir="5400000" algn="t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553593" y="4405847"/>
            <a:ext cx="2502772" cy="190347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1000"/>
                </a:schemeClr>
              </a:gs>
              <a:gs pos="61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5636257" y="4457881"/>
            <a:ext cx="2395394" cy="1757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5977444" y="4737247"/>
            <a:ext cx="1477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56599" y="5119871"/>
            <a:ext cx="22091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230655" y="2854231"/>
            <a:ext cx="552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403894" y="1340768"/>
            <a:ext cx="552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16216" y="2854231"/>
            <a:ext cx="552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>
                    <a:lumMod val="6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02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/>
              <a:t>单击此处添加标题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188754" y="1585236"/>
            <a:ext cx="6891064" cy="4102084"/>
            <a:chOff x="1547664" y="1916832"/>
            <a:chExt cx="6891064" cy="410208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4" name="椭圆 13"/>
            <p:cNvSpPr/>
            <p:nvPr/>
          </p:nvSpPr>
          <p:spPr>
            <a:xfrm>
              <a:off x="1547664" y="1916832"/>
              <a:ext cx="6891064" cy="4102084"/>
            </a:xfrm>
            <a:custGeom>
              <a:avLst/>
              <a:gdLst/>
              <a:ahLst/>
              <a:cxnLst/>
              <a:rect l="l" t="t" r="r" b="b"/>
              <a:pathLst>
                <a:path w="6891064" h="4102084">
                  <a:moveTo>
                    <a:pt x="1330962" y="0"/>
                  </a:moveTo>
                  <a:cubicBezTo>
                    <a:pt x="2066032" y="0"/>
                    <a:pt x="2661924" y="595892"/>
                    <a:pt x="2661924" y="1330962"/>
                  </a:cubicBezTo>
                  <a:cubicBezTo>
                    <a:pt x="2661924" y="1390298"/>
                    <a:pt x="2658041" y="1448727"/>
                    <a:pt x="2649134" y="1505827"/>
                  </a:cubicBezTo>
                  <a:cubicBezTo>
                    <a:pt x="2778013" y="1462779"/>
                    <a:pt x="2915942" y="1440160"/>
                    <a:pt x="3059154" y="1440160"/>
                  </a:cubicBezTo>
                  <a:cubicBezTo>
                    <a:pt x="3587316" y="1440160"/>
                    <a:pt x="4043625" y="1747801"/>
                    <a:pt x="4257244" y="2194349"/>
                  </a:cubicBezTo>
                  <a:cubicBezTo>
                    <a:pt x="4389206" y="1597870"/>
                    <a:pt x="4921414" y="1152128"/>
                    <a:pt x="5557730" y="1152128"/>
                  </a:cubicBezTo>
                  <a:cubicBezTo>
                    <a:pt x="6294110" y="1152128"/>
                    <a:pt x="6891064" y="1749082"/>
                    <a:pt x="6891064" y="2485462"/>
                  </a:cubicBezTo>
                  <a:cubicBezTo>
                    <a:pt x="6891064" y="3221842"/>
                    <a:pt x="6294110" y="3818796"/>
                    <a:pt x="5557730" y="3818796"/>
                  </a:cubicBezTo>
                  <a:cubicBezTo>
                    <a:pt x="5028319" y="3818796"/>
                    <a:pt x="4570973" y="3510248"/>
                    <a:pt x="4357130" y="3062483"/>
                  </a:cubicBezTo>
                  <a:cubicBezTo>
                    <a:pt x="4225140" y="3657521"/>
                    <a:pt x="3694064" y="4102084"/>
                    <a:pt x="3059154" y="4102084"/>
                  </a:cubicBezTo>
                  <a:cubicBezTo>
                    <a:pt x="2537729" y="4102084"/>
                    <a:pt x="2086335" y="3802241"/>
                    <a:pt x="1869271" y="3364932"/>
                  </a:cubicBezTo>
                  <a:cubicBezTo>
                    <a:pt x="1746936" y="3614648"/>
                    <a:pt x="1489669" y="3784921"/>
                    <a:pt x="1192633" y="3784921"/>
                  </a:cubicBezTo>
                  <a:cubicBezTo>
                    <a:pt x="772574" y="3784921"/>
                    <a:pt x="432048" y="3444395"/>
                    <a:pt x="432048" y="3024336"/>
                  </a:cubicBezTo>
                  <a:cubicBezTo>
                    <a:pt x="432048" y="2810872"/>
                    <a:pt x="519986" y="2617947"/>
                    <a:pt x="662209" y="2480424"/>
                  </a:cubicBezTo>
                  <a:cubicBezTo>
                    <a:pt x="265888" y="2250889"/>
                    <a:pt x="0" y="1821976"/>
                    <a:pt x="0" y="1330962"/>
                  </a:cubicBezTo>
                  <a:cubicBezTo>
                    <a:pt x="0" y="595892"/>
                    <a:pt x="595892" y="0"/>
                    <a:pt x="1330962" y="0"/>
                  </a:cubicBezTo>
                  <a:close/>
                </a:path>
              </a:pathLst>
            </a:custGeom>
            <a:gradFill>
              <a:gsLst>
                <a:gs pos="0">
                  <a:srgbClr val="67922E"/>
                </a:gs>
                <a:gs pos="31000">
                  <a:srgbClr val="BBD927"/>
                </a:gs>
                <a:gs pos="100000">
                  <a:srgbClr val="91A52B"/>
                </a:gs>
              </a:gsLst>
              <a:lin ang="16200000" scaled="1"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786268" y="2175572"/>
              <a:ext cx="2142238" cy="2142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33400" dist="292100" dir="18900000">
                <a:schemeClr val="accent3">
                  <a:lumMod val="50000"/>
                  <a:alpha val="9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63888" y="3618176"/>
              <a:ext cx="2142238" cy="2142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33400" dist="292100" dir="18900000">
                <a:schemeClr val="accent3">
                  <a:lumMod val="50000"/>
                  <a:alpha val="9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195736" y="4405608"/>
              <a:ext cx="1071119" cy="10711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33400" dist="292100" dir="18900000">
                <a:schemeClr val="accent3">
                  <a:lumMod val="50000"/>
                  <a:alpha val="9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047097" y="3334489"/>
              <a:ext cx="2142238" cy="2142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33400" dist="292100" dir="18900000">
                <a:schemeClr val="accent3">
                  <a:lumMod val="50000"/>
                  <a:alpha val="9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904809" y="4467146"/>
            <a:ext cx="914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19672" y="2592428"/>
            <a:ext cx="181377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45918" y="2226350"/>
            <a:ext cx="128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05135" y="4050306"/>
            <a:ext cx="181377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31381" y="3684228"/>
            <a:ext cx="128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27170" y="3806887"/>
            <a:ext cx="181377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3416" y="3440809"/>
            <a:ext cx="128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224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右箭头 3"/>
          <p:cNvSpPr/>
          <p:nvPr/>
        </p:nvSpPr>
        <p:spPr>
          <a:xfrm flipH="1" flipV="1">
            <a:off x="3003784" y="4939940"/>
            <a:ext cx="620179" cy="668866"/>
          </a:xfrm>
          <a:prstGeom prst="bentArrow">
            <a:avLst>
              <a:gd name="adj1" fmla="val 5267"/>
              <a:gd name="adj2" fmla="val 25000"/>
              <a:gd name="adj3" fmla="val 25000"/>
              <a:gd name="adj4" fmla="val 2320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圆角右箭头 4"/>
          <p:cNvSpPr/>
          <p:nvPr/>
        </p:nvSpPr>
        <p:spPr>
          <a:xfrm flipV="1">
            <a:off x="6119495" y="4368241"/>
            <a:ext cx="886945" cy="994926"/>
          </a:xfrm>
          <a:prstGeom prst="bentArrow">
            <a:avLst>
              <a:gd name="adj1" fmla="val 4223"/>
              <a:gd name="adj2" fmla="val 18041"/>
              <a:gd name="adj3" fmla="val 17253"/>
              <a:gd name="adj4" fmla="val 2320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圆角右箭头 5"/>
          <p:cNvSpPr/>
          <p:nvPr/>
        </p:nvSpPr>
        <p:spPr>
          <a:xfrm flipH="1">
            <a:off x="3025084" y="3048166"/>
            <a:ext cx="620179" cy="668866"/>
          </a:xfrm>
          <a:prstGeom prst="bentArrow">
            <a:avLst>
              <a:gd name="adj1" fmla="val 5267"/>
              <a:gd name="adj2" fmla="val 25000"/>
              <a:gd name="adj3" fmla="val 25000"/>
              <a:gd name="adj4" fmla="val 2320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7" name="直接连接符 6"/>
          <p:cNvCxnSpPr>
            <a:stCxn id="8" idx="6"/>
            <a:endCxn id="11" idx="2"/>
          </p:cNvCxnSpPr>
          <p:nvPr/>
        </p:nvCxnSpPr>
        <p:spPr>
          <a:xfrm>
            <a:off x="2052365" y="4116284"/>
            <a:ext cx="4962803" cy="62223"/>
          </a:xfrm>
          <a:prstGeom prst="line">
            <a:avLst/>
          </a:prstGeom>
          <a:noFill/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sp>
        <p:nvSpPr>
          <p:cNvPr id="8" name="椭圆 7"/>
          <p:cNvSpPr/>
          <p:nvPr/>
        </p:nvSpPr>
        <p:spPr>
          <a:xfrm>
            <a:off x="1246883" y="3712859"/>
            <a:ext cx="805482" cy="806849"/>
          </a:xfrm>
          <a:prstGeom prst="ellipse">
            <a:avLst/>
          </a:prstGeom>
          <a:solidFill>
            <a:srgbClr val="C00000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36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27601" y="3557644"/>
            <a:ext cx="1117281" cy="1117280"/>
          </a:xfrm>
          <a:prstGeom prst="ellipse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36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713269" y="3593883"/>
            <a:ext cx="1043434" cy="10448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36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015167" y="3806536"/>
            <a:ext cx="745310" cy="74394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6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69645" y="3324039"/>
            <a:ext cx="743942" cy="743942"/>
          </a:xfrm>
          <a:prstGeom prst="ellipse">
            <a:avLst/>
          </a:prstGeom>
          <a:solidFill>
            <a:srgbClr val="FCED96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796" y="6048436"/>
            <a:ext cx="789763" cy="79121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kern="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5576" y="1484784"/>
            <a:ext cx="2224560" cy="1512168"/>
            <a:chOff x="7307974" y="1772816"/>
            <a:chExt cx="1728787" cy="1755390"/>
          </a:xfrm>
        </p:grpSpPr>
        <p:sp>
          <p:nvSpPr>
            <p:cNvPr id="15" name="TextBox 19"/>
            <p:cNvSpPr txBox="1">
              <a:spLocks noChangeArrowheads="1"/>
            </p:cNvSpPr>
            <p:nvPr/>
          </p:nvSpPr>
          <p:spPr bwMode="auto">
            <a:xfrm>
              <a:off x="7400595" y="1772816"/>
              <a:ext cx="1586989" cy="40729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16" name="TextBox 15"/>
            <p:cNvSpPr txBox="1"/>
            <p:nvPr/>
          </p:nvSpPr>
          <p:spPr bwMode="auto">
            <a:xfrm>
              <a:off x="7307974" y="2276682"/>
              <a:ext cx="1728787" cy="12515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</a:t>
              </a:r>
              <a:r>
                <a:rPr lang="zh-CN" altLang="en-US" sz="11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段落此处</a:t>
              </a:r>
              <a:r>
                <a:rPr lang="zh-CN" altLang="en-US" sz="11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添加段落文本此处添加段落文本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1403648" y="3025527"/>
            <a:ext cx="1674870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131325" y="5274373"/>
            <a:ext cx="207252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64088" y="5526407"/>
            <a:ext cx="2047035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891671" y="5028285"/>
            <a:ext cx="1819318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552" y="25999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 smtClean="0">
                <a:solidFill>
                  <a:prstClr val="black"/>
                </a:solidFill>
                <a:latin typeface="Adobe Caslon Pro Bold" pitchFamily="18" charset="0"/>
                <a:ea typeface="微软雅黑"/>
              </a:rPr>
              <a:t>PowerPoint</a:t>
            </a:r>
            <a:r>
              <a:rPr lang="zh-CN" altLang="en-US" sz="2400" dirty="0" smtClean="0">
                <a:solidFill>
                  <a:prstClr val="black"/>
                </a:solidFill>
                <a:latin typeface="Calibri"/>
                <a:ea typeface="微软雅黑"/>
              </a:rPr>
              <a:t>模板标题</a:t>
            </a:r>
            <a:endParaRPr lang="zh-CN" altLang="en-US" sz="2400" dirty="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4190" y="338139"/>
            <a:ext cx="3597276" cy="363538"/>
            <a:chOff x="1822" y="253"/>
            <a:chExt cx="2266" cy="229"/>
          </a:xfrm>
        </p:grpSpPr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1822" y="453"/>
              <a:ext cx="2266" cy="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826" y="253"/>
              <a:ext cx="352" cy="203"/>
            </a:xfrm>
            <a:custGeom>
              <a:avLst/>
              <a:gdLst>
                <a:gd name="T0" fmla="*/ 1436 w 2111"/>
                <a:gd name="T1" fmla="*/ 54 h 1218"/>
                <a:gd name="T2" fmla="*/ 1391 w 2111"/>
                <a:gd name="T3" fmla="*/ 95 h 1218"/>
                <a:gd name="T4" fmla="*/ 1337 w 2111"/>
                <a:gd name="T5" fmla="*/ 110 h 1218"/>
                <a:gd name="T6" fmla="*/ 1248 w 2111"/>
                <a:gd name="T7" fmla="*/ 143 h 1218"/>
                <a:gd name="T8" fmla="*/ 1145 w 2111"/>
                <a:gd name="T9" fmla="*/ 173 h 1218"/>
                <a:gd name="T10" fmla="*/ 1031 w 2111"/>
                <a:gd name="T11" fmla="*/ 183 h 1218"/>
                <a:gd name="T12" fmla="*/ 921 w 2111"/>
                <a:gd name="T13" fmla="*/ 189 h 1218"/>
                <a:gd name="T14" fmla="*/ 879 w 2111"/>
                <a:gd name="T15" fmla="*/ 69 h 1218"/>
                <a:gd name="T16" fmla="*/ 812 w 2111"/>
                <a:gd name="T17" fmla="*/ 16 h 1218"/>
                <a:gd name="T18" fmla="*/ 704 w 2111"/>
                <a:gd name="T19" fmla="*/ 69 h 1218"/>
                <a:gd name="T20" fmla="*/ 721 w 2111"/>
                <a:gd name="T21" fmla="*/ 158 h 1218"/>
                <a:gd name="T22" fmla="*/ 741 w 2111"/>
                <a:gd name="T23" fmla="*/ 192 h 1218"/>
                <a:gd name="T24" fmla="*/ 639 w 2111"/>
                <a:gd name="T25" fmla="*/ 236 h 1218"/>
                <a:gd name="T26" fmla="*/ 524 w 2111"/>
                <a:gd name="T27" fmla="*/ 268 h 1218"/>
                <a:gd name="T28" fmla="*/ 531 w 2111"/>
                <a:gd name="T29" fmla="*/ 346 h 1218"/>
                <a:gd name="T30" fmla="*/ 633 w 2111"/>
                <a:gd name="T31" fmla="*/ 322 h 1218"/>
                <a:gd name="T32" fmla="*/ 625 w 2111"/>
                <a:gd name="T33" fmla="*/ 446 h 1218"/>
                <a:gd name="T34" fmla="*/ 568 w 2111"/>
                <a:gd name="T35" fmla="*/ 542 h 1218"/>
                <a:gd name="T36" fmla="*/ 490 w 2111"/>
                <a:gd name="T37" fmla="*/ 686 h 1218"/>
                <a:gd name="T38" fmla="*/ 464 w 2111"/>
                <a:gd name="T39" fmla="*/ 851 h 1218"/>
                <a:gd name="T40" fmla="*/ 397 w 2111"/>
                <a:gd name="T41" fmla="*/ 904 h 1218"/>
                <a:gd name="T42" fmla="*/ 259 w 2111"/>
                <a:gd name="T43" fmla="*/ 950 h 1218"/>
                <a:gd name="T44" fmla="*/ 103 w 2111"/>
                <a:gd name="T45" fmla="*/ 1057 h 1218"/>
                <a:gd name="T46" fmla="*/ 1 w 2111"/>
                <a:gd name="T47" fmla="*/ 1130 h 1218"/>
                <a:gd name="T48" fmla="*/ 27 w 2111"/>
                <a:gd name="T49" fmla="*/ 1171 h 1218"/>
                <a:gd name="T50" fmla="*/ 124 w 2111"/>
                <a:gd name="T51" fmla="*/ 1201 h 1218"/>
                <a:gd name="T52" fmla="*/ 167 w 2111"/>
                <a:gd name="T53" fmla="*/ 1168 h 1218"/>
                <a:gd name="T54" fmla="*/ 156 w 2111"/>
                <a:gd name="T55" fmla="*/ 1105 h 1218"/>
                <a:gd name="T56" fmla="*/ 207 w 2111"/>
                <a:gd name="T57" fmla="*/ 1074 h 1218"/>
                <a:gd name="T58" fmla="*/ 296 w 2111"/>
                <a:gd name="T59" fmla="*/ 1042 h 1218"/>
                <a:gd name="T60" fmla="*/ 386 w 2111"/>
                <a:gd name="T61" fmla="*/ 1021 h 1218"/>
                <a:gd name="T62" fmla="*/ 461 w 2111"/>
                <a:gd name="T63" fmla="*/ 994 h 1218"/>
                <a:gd name="T64" fmla="*/ 524 w 2111"/>
                <a:gd name="T65" fmla="*/ 977 h 1218"/>
                <a:gd name="T66" fmla="*/ 558 w 2111"/>
                <a:gd name="T67" fmla="*/ 920 h 1218"/>
                <a:gd name="T68" fmla="*/ 633 w 2111"/>
                <a:gd name="T69" fmla="*/ 830 h 1218"/>
                <a:gd name="T70" fmla="*/ 703 w 2111"/>
                <a:gd name="T71" fmla="*/ 802 h 1218"/>
                <a:gd name="T72" fmla="*/ 853 w 2111"/>
                <a:gd name="T73" fmla="*/ 772 h 1218"/>
                <a:gd name="T74" fmla="*/ 917 w 2111"/>
                <a:gd name="T75" fmla="*/ 814 h 1218"/>
                <a:gd name="T76" fmla="*/ 952 w 2111"/>
                <a:gd name="T77" fmla="*/ 1066 h 1218"/>
                <a:gd name="T78" fmla="*/ 927 w 2111"/>
                <a:gd name="T79" fmla="*/ 1192 h 1218"/>
                <a:gd name="T80" fmla="*/ 999 w 2111"/>
                <a:gd name="T81" fmla="*/ 1218 h 1218"/>
                <a:gd name="T82" fmla="*/ 1113 w 2111"/>
                <a:gd name="T83" fmla="*/ 1215 h 1218"/>
                <a:gd name="T84" fmla="*/ 1201 w 2111"/>
                <a:gd name="T85" fmla="*/ 1159 h 1218"/>
                <a:gd name="T86" fmla="*/ 1096 w 2111"/>
                <a:gd name="T87" fmla="*/ 1134 h 1218"/>
                <a:gd name="T88" fmla="*/ 1044 w 2111"/>
                <a:gd name="T89" fmla="*/ 1085 h 1218"/>
                <a:gd name="T90" fmla="*/ 1031 w 2111"/>
                <a:gd name="T91" fmla="*/ 989 h 1218"/>
                <a:gd name="T92" fmla="*/ 1038 w 2111"/>
                <a:gd name="T93" fmla="*/ 721 h 1218"/>
                <a:gd name="T94" fmla="*/ 975 w 2111"/>
                <a:gd name="T95" fmla="*/ 645 h 1218"/>
                <a:gd name="T96" fmla="*/ 866 w 2111"/>
                <a:gd name="T97" fmla="*/ 627 h 1218"/>
                <a:gd name="T98" fmla="*/ 774 w 2111"/>
                <a:gd name="T99" fmla="*/ 620 h 1218"/>
                <a:gd name="T100" fmla="*/ 824 w 2111"/>
                <a:gd name="T101" fmla="*/ 531 h 1218"/>
                <a:gd name="T102" fmla="*/ 909 w 2111"/>
                <a:gd name="T103" fmla="*/ 398 h 1218"/>
                <a:gd name="T104" fmla="*/ 988 w 2111"/>
                <a:gd name="T105" fmla="*/ 305 h 1218"/>
                <a:gd name="T106" fmla="*/ 1142 w 2111"/>
                <a:gd name="T107" fmla="*/ 267 h 1218"/>
                <a:gd name="T108" fmla="*/ 1192 w 2111"/>
                <a:gd name="T109" fmla="*/ 258 h 1218"/>
                <a:gd name="T110" fmla="*/ 1354 w 2111"/>
                <a:gd name="T111" fmla="*/ 181 h 1218"/>
                <a:gd name="T112" fmla="*/ 1386 w 2111"/>
                <a:gd name="T113" fmla="*/ 185 h 1218"/>
                <a:gd name="T114" fmla="*/ 1439 w 2111"/>
                <a:gd name="T115" fmla="*/ 19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1" h="1218">
                  <a:moveTo>
                    <a:pt x="2111" y="0"/>
                  </a:moveTo>
                  <a:lnTo>
                    <a:pt x="1465" y="103"/>
                  </a:lnTo>
                  <a:lnTo>
                    <a:pt x="1462" y="92"/>
                  </a:lnTo>
                  <a:lnTo>
                    <a:pt x="1457" y="81"/>
                  </a:lnTo>
                  <a:lnTo>
                    <a:pt x="1453" y="72"/>
                  </a:lnTo>
                  <a:lnTo>
                    <a:pt x="1448" y="64"/>
                  </a:lnTo>
                  <a:lnTo>
                    <a:pt x="1442" y="58"/>
                  </a:lnTo>
                  <a:lnTo>
                    <a:pt x="1436" y="54"/>
                  </a:lnTo>
                  <a:lnTo>
                    <a:pt x="1430" y="50"/>
                  </a:lnTo>
                  <a:lnTo>
                    <a:pt x="1423" y="50"/>
                  </a:lnTo>
                  <a:lnTo>
                    <a:pt x="1415" y="55"/>
                  </a:lnTo>
                  <a:lnTo>
                    <a:pt x="1408" y="64"/>
                  </a:lnTo>
                  <a:lnTo>
                    <a:pt x="1403" y="78"/>
                  </a:lnTo>
                  <a:lnTo>
                    <a:pt x="1400" y="94"/>
                  </a:lnTo>
                  <a:lnTo>
                    <a:pt x="1396" y="95"/>
                  </a:lnTo>
                  <a:lnTo>
                    <a:pt x="1391" y="95"/>
                  </a:lnTo>
                  <a:lnTo>
                    <a:pt x="1386" y="97"/>
                  </a:lnTo>
                  <a:lnTo>
                    <a:pt x="1383" y="97"/>
                  </a:lnTo>
                  <a:lnTo>
                    <a:pt x="1376" y="98"/>
                  </a:lnTo>
                  <a:lnTo>
                    <a:pt x="1369" y="100"/>
                  </a:lnTo>
                  <a:lnTo>
                    <a:pt x="1360" y="102"/>
                  </a:lnTo>
                  <a:lnTo>
                    <a:pt x="1351" y="105"/>
                  </a:lnTo>
                  <a:lnTo>
                    <a:pt x="1343" y="108"/>
                  </a:lnTo>
                  <a:lnTo>
                    <a:pt x="1337" y="110"/>
                  </a:lnTo>
                  <a:lnTo>
                    <a:pt x="1332" y="111"/>
                  </a:lnTo>
                  <a:lnTo>
                    <a:pt x="1331" y="112"/>
                  </a:lnTo>
                  <a:lnTo>
                    <a:pt x="1328" y="113"/>
                  </a:lnTo>
                  <a:lnTo>
                    <a:pt x="1318" y="117"/>
                  </a:lnTo>
                  <a:lnTo>
                    <a:pt x="1304" y="123"/>
                  </a:lnTo>
                  <a:lnTo>
                    <a:pt x="1286" y="130"/>
                  </a:lnTo>
                  <a:lnTo>
                    <a:pt x="1267" y="136"/>
                  </a:lnTo>
                  <a:lnTo>
                    <a:pt x="1248" y="143"/>
                  </a:lnTo>
                  <a:lnTo>
                    <a:pt x="1231" y="148"/>
                  </a:lnTo>
                  <a:lnTo>
                    <a:pt x="1216" y="153"/>
                  </a:lnTo>
                  <a:lnTo>
                    <a:pt x="1204" y="156"/>
                  </a:lnTo>
                  <a:lnTo>
                    <a:pt x="1192" y="158"/>
                  </a:lnTo>
                  <a:lnTo>
                    <a:pt x="1180" y="162"/>
                  </a:lnTo>
                  <a:lnTo>
                    <a:pt x="1168" y="166"/>
                  </a:lnTo>
                  <a:lnTo>
                    <a:pt x="1156" y="170"/>
                  </a:lnTo>
                  <a:lnTo>
                    <a:pt x="1145" y="173"/>
                  </a:lnTo>
                  <a:lnTo>
                    <a:pt x="1135" y="177"/>
                  </a:lnTo>
                  <a:lnTo>
                    <a:pt x="1125" y="180"/>
                  </a:lnTo>
                  <a:lnTo>
                    <a:pt x="1114" y="182"/>
                  </a:lnTo>
                  <a:lnTo>
                    <a:pt x="1100" y="183"/>
                  </a:lnTo>
                  <a:lnTo>
                    <a:pt x="1082" y="183"/>
                  </a:lnTo>
                  <a:lnTo>
                    <a:pt x="1065" y="183"/>
                  </a:lnTo>
                  <a:lnTo>
                    <a:pt x="1047" y="183"/>
                  </a:lnTo>
                  <a:lnTo>
                    <a:pt x="1031" y="183"/>
                  </a:lnTo>
                  <a:lnTo>
                    <a:pt x="1017" y="183"/>
                  </a:lnTo>
                  <a:lnTo>
                    <a:pt x="1007" y="184"/>
                  </a:lnTo>
                  <a:lnTo>
                    <a:pt x="998" y="184"/>
                  </a:lnTo>
                  <a:lnTo>
                    <a:pt x="987" y="185"/>
                  </a:lnTo>
                  <a:lnTo>
                    <a:pt x="972" y="187"/>
                  </a:lnTo>
                  <a:lnTo>
                    <a:pt x="956" y="187"/>
                  </a:lnTo>
                  <a:lnTo>
                    <a:pt x="939" y="188"/>
                  </a:lnTo>
                  <a:lnTo>
                    <a:pt x="921" y="189"/>
                  </a:lnTo>
                  <a:lnTo>
                    <a:pt x="906" y="190"/>
                  </a:lnTo>
                  <a:lnTo>
                    <a:pt x="892" y="191"/>
                  </a:lnTo>
                  <a:lnTo>
                    <a:pt x="895" y="171"/>
                  </a:lnTo>
                  <a:lnTo>
                    <a:pt x="896" y="150"/>
                  </a:lnTo>
                  <a:lnTo>
                    <a:pt x="893" y="128"/>
                  </a:lnTo>
                  <a:lnTo>
                    <a:pt x="888" y="102"/>
                  </a:lnTo>
                  <a:lnTo>
                    <a:pt x="884" y="85"/>
                  </a:lnTo>
                  <a:lnTo>
                    <a:pt x="879" y="69"/>
                  </a:lnTo>
                  <a:lnTo>
                    <a:pt x="872" y="57"/>
                  </a:lnTo>
                  <a:lnTo>
                    <a:pt x="865" y="47"/>
                  </a:lnTo>
                  <a:lnTo>
                    <a:pt x="858" y="38"/>
                  </a:lnTo>
                  <a:lnTo>
                    <a:pt x="850" y="32"/>
                  </a:lnTo>
                  <a:lnTo>
                    <a:pt x="842" y="26"/>
                  </a:lnTo>
                  <a:lnTo>
                    <a:pt x="834" y="22"/>
                  </a:lnTo>
                  <a:lnTo>
                    <a:pt x="824" y="19"/>
                  </a:lnTo>
                  <a:lnTo>
                    <a:pt x="812" y="16"/>
                  </a:lnTo>
                  <a:lnTo>
                    <a:pt x="798" y="16"/>
                  </a:lnTo>
                  <a:lnTo>
                    <a:pt x="783" y="19"/>
                  </a:lnTo>
                  <a:lnTo>
                    <a:pt x="768" y="22"/>
                  </a:lnTo>
                  <a:lnTo>
                    <a:pt x="751" y="26"/>
                  </a:lnTo>
                  <a:lnTo>
                    <a:pt x="736" y="34"/>
                  </a:lnTo>
                  <a:lnTo>
                    <a:pt x="722" y="43"/>
                  </a:lnTo>
                  <a:lnTo>
                    <a:pt x="711" y="55"/>
                  </a:lnTo>
                  <a:lnTo>
                    <a:pt x="704" y="69"/>
                  </a:lnTo>
                  <a:lnTo>
                    <a:pt x="703" y="86"/>
                  </a:lnTo>
                  <a:lnTo>
                    <a:pt x="703" y="102"/>
                  </a:lnTo>
                  <a:lnTo>
                    <a:pt x="706" y="117"/>
                  </a:lnTo>
                  <a:lnTo>
                    <a:pt x="709" y="130"/>
                  </a:lnTo>
                  <a:lnTo>
                    <a:pt x="712" y="138"/>
                  </a:lnTo>
                  <a:lnTo>
                    <a:pt x="713" y="142"/>
                  </a:lnTo>
                  <a:lnTo>
                    <a:pt x="716" y="150"/>
                  </a:lnTo>
                  <a:lnTo>
                    <a:pt x="721" y="158"/>
                  </a:lnTo>
                  <a:lnTo>
                    <a:pt x="725" y="165"/>
                  </a:lnTo>
                  <a:lnTo>
                    <a:pt x="729" y="171"/>
                  </a:lnTo>
                  <a:lnTo>
                    <a:pt x="735" y="177"/>
                  </a:lnTo>
                  <a:lnTo>
                    <a:pt x="740" y="181"/>
                  </a:lnTo>
                  <a:lnTo>
                    <a:pt x="747" y="185"/>
                  </a:lnTo>
                  <a:lnTo>
                    <a:pt x="752" y="190"/>
                  </a:lnTo>
                  <a:lnTo>
                    <a:pt x="747" y="191"/>
                  </a:lnTo>
                  <a:lnTo>
                    <a:pt x="741" y="192"/>
                  </a:lnTo>
                  <a:lnTo>
                    <a:pt x="737" y="193"/>
                  </a:lnTo>
                  <a:lnTo>
                    <a:pt x="732" y="194"/>
                  </a:lnTo>
                  <a:lnTo>
                    <a:pt x="720" y="200"/>
                  </a:lnTo>
                  <a:lnTo>
                    <a:pt x="706" y="206"/>
                  </a:lnTo>
                  <a:lnTo>
                    <a:pt x="692" y="214"/>
                  </a:lnTo>
                  <a:lnTo>
                    <a:pt x="677" y="222"/>
                  </a:lnTo>
                  <a:lnTo>
                    <a:pt x="659" y="229"/>
                  </a:lnTo>
                  <a:lnTo>
                    <a:pt x="639" y="236"/>
                  </a:lnTo>
                  <a:lnTo>
                    <a:pt x="618" y="244"/>
                  </a:lnTo>
                  <a:lnTo>
                    <a:pt x="592" y="249"/>
                  </a:lnTo>
                  <a:lnTo>
                    <a:pt x="577" y="251"/>
                  </a:lnTo>
                  <a:lnTo>
                    <a:pt x="563" y="255"/>
                  </a:lnTo>
                  <a:lnTo>
                    <a:pt x="552" y="257"/>
                  </a:lnTo>
                  <a:lnTo>
                    <a:pt x="541" y="259"/>
                  </a:lnTo>
                  <a:lnTo>
                    <a:pt x="532" y="263"/>
                  </a:lnTo>
                  <a:lnTo>
                    <a:pt x="524" y="268"/>
                  </a:lnTo>
                  <a:lnTo>
                    <a:pt x="519" y="274"/>
                  </a:lnTo>
                  <a:lnTo>
                    <a:pt x="513" y="282"/>
                  </a:lnTo>
                  <a:lnTo>
                    <a:pt x="508" y="296"/>
                  </a:lnTo>
                  <a:lnTo>
                    <a:pt x="506" y="309"/>
                  </a:lnTo>
                  <a:lnTo>
                    <a:pt x="507" y="322"/>
                  </a:lnTo>
                  <a:lnTo>
                    <a:pt x="511" y="333"/>
                  </a:lnTo>
                  <a:lnTo>
                    <a:pt x="519" y="340"/>
                  </a:lnTo>
                  <a:lnTo>
                    <a:pt x="531" y="346"/>
                  </a:lnTo>
                  <a:lnTo>
                    <a:pt x="547" y="347"/>
                  </a:lnTo>
                  <a:lnTo>
                    <a:pt x="567" y="344"/>
                  </a:lnTo>
                  <a:lnTo>
                    <a:pt x="578" y="340"/>
                  </a:lnTo>
                  <a:lnTo>
                    <a:pt x="590" y="337"/>
                  </a:lnTo>
                  <a:lnTo>
                    <a:pt x="603" y="333"/>
                  </a:lnTo>
                  <a:lnTo>
                    <a:pt x="614" y="328"/>
                  </a:lnTo>
                  <a:lnTo>
                    <a:pt x="625" y="325"/>
                  </a:lnTo>
                  <a:lnTo>
                    <a:pt x="633" y="322"/>
                  </a:lnTo>
                  <a:lnTo>
                    <a:pt x="638" y="319"/>
                  </a:lnTo>
                  <a:lnTo>
                    <a:pt x="641" y="318"/>
                  </a:lnTo>
                  <a:lnTo>
                    <a:pt x="642" y="324"/>
                  </a:lnTo>
                  <a:lnTo>
                    <a:pt x="644" y="342"/>
                  </a:lnTo>
                  <a:lnTo>
                    <a:pt x="642" y="373"/>
                  </a:lnTo>
                  <a:lnTo>
                    <a:pt x="633" y="418"/>
                  </a:lnTo>
                  <a:lnTo>
                    <a:pt x="629" y="434"/>
                  </a:lnTo>
                  <a:lnTo>
                    <a:pt x="625" y="446"/>
                  </a:lnTo>
                  <a:lnTo>
                    <a:pt x="622" y="454"/>
                  </a:lnTo>
                  <a:lnTo>
                    <a:pt x="619" y="461"/>
                  </a:lnTo>
                  <a:lnTo>
                    <a:pt x="614" y="469"/>
                  </a:lnTo>
                  <a:lnTo>
                    <a:pt x="609" y="479"/>
                  </a:lnTo>
                  <a:lnTo>
                    <a:pt x="602" y="491"/>
                  </a:lnTo>
                  <a:lnTo>
                    <a:pt x="592" y="507"/>
                  </a:lnTo>
                  <a:lnTo>
                    <a:pt x="580" y="526"/>
                  </a:lnTo>
                  <a:lnTo>
                    <a:pt x="568" y="542"/>
                  </a:lnTo>
                  <a:lnTo>
                    <a:pt x="556" y="558"/>
                  </a:lnTo>
                  <a:lnTo>
                    <a:pt x="543" y="573"/>
                  </a:lnTo>
                  <a:lnTo>
                    <a:pt x="532" y="587"/>
                  </a:lnTo>
                  <a:lnTo>
                    <a:pt x="521" y="601"/>
                  </a:lnTo>
                  <a:lnTo>
                    <a:pt x="511" y="616"/>
                  </a:lnTo>
                  <a:lnTo>
                    <a:pt x="504" y="631"/>
                  </a:lnTo>
                  <a:lnTo>
                    <a:pt x="495" y="658"/>
                  </a:lnTo>
                  <a:lnTo>
                    <a:pt x="490" y="686"/>
                  </a:lnTo>
                  <a:lnTo>
                    <a:pt x="493" y="711"/>
                  </a:lnTo>
                  <a:lnTo>
                    <a:pt x="502" y="732"/>
                  </a:lnTo>
                  <a:lnTo>
                    <a:pt x="494" y="757"/>
                  </a:lnTo>
                  <a:lnTo>
                    <a:pt x="485" y="784"/>
                  </a:lnTo>
                  <a:lnTo>
                    <a:pt x="477" y="809"/>
                  </a:lnTo>
                  <a:lnTo>
                    <a:pt x="472" y="828"/>
                  </a:lnTo>
                  <a:lnTo>
                    <a:pt x="468" y="838"/>
                  </a:lnTo>
                  <a:lnTo>
                    <a:pt x="464" y="851"/>
                  </a:lnTo>
                  <a:lnTo>
                    <a:pt x="459" y="862"/>
                  </a:lnTo>
                  <a:lnTo>
                    <a:pt x="452" y="871"/>
                  </a:lnTo>
                  <a:lnTo>
                    <a:pt x="445" y="880"/>
                  </a:lnTo>
                  <a:lnTo>
                    <a:pt x="438" y="889"/>
                  </a:lnTo>
                  <a:lnTo>
                    <a:pt x="430" y="894"/>
                  </a:lnTo>
                  <a:lnTo>
                    <a:pt x="422" y="899"/>
                  </a:lnTo>
                  <a:lnTo>
                    <a:pt x="413" y="902"/>
                  </a:lnTo>
                  <a:lnTo>
                    <a:pt x="397" y="904"/>
                  </a:lnTo>
                  <a:lnTo>
                    <a:pt x="381" y="907"/>
                  </a:lnTo>
                  <a:lnTo>
                    <a:pt x="361" y="910"/>
                  </a:lnTo>
                  <a:lnTo>
                    <a:pt x="342" y="914"/>
                  </a:lnTo>
                  <a:lnTo>
                    <a:pt x="324" y="918"/>
                  </a:lnTo>
                  <a:lnTo>
                    <a:pt x="306" y="923"/>
                  </a:lnTo>
                  <a:lnTo>
                    <a:pt x="293" y="930"/>
                  </a:lnTo>
                  <a:lnTo>
                    <a:pt x="279" y="938"/>
                  </a:lnTo>
                  <a:lnTo>
                    <a:pt x="259" y="950"/>
                  </a:lnTo>
                  <a:lnTo>
                    <a:pt x="235" y="965"/>
                  </a:lnTo>
                  <a:lnTo>
                    <a:pt x="210" y="980"/>
                  </a:lnTo>
                  <a:lnTo>
                    <a:pt x="184" y="995"/>
                  </a:lnTo>
                  <a:lnTo>
                    <a:pt x="161" y="1011"/>
                  </a:lnTo>
                  <a:lnTo>
                    <a:pt x="142" y="1025"/>
                  </a:lnTo>
                  <a:lnTo>
                    <a:pt x="126" y="1038"/>
                  </a:lnTo>
                  <a:lnTo>
                    <a:pt x="115" y="1048"/>
                  </a:lnTo>
                  <a:lnTo>
                    <a:pt x="103" y="1057"/>
                  </a:lnTo>
                  <a:lnTo>
                    <a:pt x="92" y="1065"/>
                  </a:lnTo>
                  <a:lnTo>
                    <a:pt x="80" y="1071"/>
                  </a:lnTo>
                  <a:lnTo>
                    <a:pt x="67" y="1079"/>
                  </a:lnTo>
                  <a:lnTo>
                    <a:pt x="54" y="1087"/>
                  </a:lnTo>
                  <a:lnTo>
                    <a:pt x="39" y="1095"/>
                  </a:lnTo>
                  <a:lnTo>
                    <a:pt x="22" y="1106"/>
                  </a:lnTo>
                  <a:lnTo>
                    <a:pt x="8" y="1118"/>
                  </a:lnTo>
                  <a:lnTo>
                    <a:pt x="1" y="1130"/>
                  </a:lnTo>
                  <a:lnTo>
                    <a:pt x="0" y="1140"/>
                  </a:lnTo>
                  <a:lnTo>
                    <a:pt x="2" y="1150"/>
                  </a:lnTo>
                  <a:lnTo>
                    <a:pt x="7" y="1158"/>
                  </a:lnTo>
                  <a:lnTo>
                    <a:pt x="12" y="1163"/>
                  </a:lnTo>
                  <a:lnTo>
                    <a:pt x="16" y="1168"/>
                  </a:lnTo>
                  <a:lnTo>
                    <a:pt x="18" y="1169"/>
                  </a:lnTo>
                  <a:lnTo>
                    <a:pt x="20" y="1169"/>
                  </a:lnTo>
                  <a:lnTo>
                    <a:pt x="27" y="1171"/>
                  </a:lnTo>
                  <a:lnTo>
                    <a:pt x="38" y="1173"/>
                  </a:lnTo>
                  <a:lnTo>
                    <a:pt x="50" y="1177"/>
                  </a:lnTo>
                  <a:lnTo>
                    <a:pt x="63" y="1180"/>
                  </a:lnTo>
                  <a:lnTo>
                    <a:pt x="77" y="1184"/>
                  </a:lnTo>
                  <a:lnTo>
                    <a:pt x="90" y="1190"/>
                  </a:lnTo>
                  <a:lnTo>
                    <a:pt x="102" y="1194"/>
                  </a:lnTo>
                  <a:lnTo>
                    <a:pt x="113" y="1198"/>
                  </a:lnTo>
                  <a:lnTo>
                    <a:pt x="124" y="1201"/>
                  </a:lnTo>
                  <a:lnTo>
                    <a:pt x="135" y="1202"/>
                  </a:lnTo>
                  <a:lnTo>
                    <a:pt x="145" y="1201"/>
                  </a:lnTo>
                  <a:lnTo>
                    <a:pt x="155" y="1198"/>
                  </a:lnTo>
                  <a:lnTo>
                    <a:pt x="161" y="1195"/>
                  </a:lnTo>
                  <a:lnTo>
                    <a:pt x="168" y="1191"/>
                  </a:lnTo>
                  <a:lnTo>
                    <a:pt x="171" y="1184"/>
                  </a:lnTo>
                  <a:lnTo>
                    <a:pt x="172" y="1174"/>
                  </a:lnTo>
                  <a:lnTo>
                    <a:pt x="167" y="1168"/>
                  </a:lnTo>
                  <a:lnTo>
                    <a:pt x="159" y="1162"/>
                  </a:lnTo>
                  <a:lnTo>
                    <a:pt x="153" y="1156"/>
                  </a:lnTo>
                  <a:lnTo>
                    <a:pt x="148" y="1146"/>
                  </a:lnTo>
                  <a:lnTo>
                    <a:pt x="144" y="1136"/>
                  </a:lnTo>
                  <a:lnTo>
                    <a:pt x="142" y="1125"/>
                  </a:lnTo>
                  <a:lnTo>
                    <a:pt x="146" y="1114"/>
                  </a:lnTo>
                  <a:lnTo>
                    <a:pt x="150" y="1108"/>
                  </a:lnTo>
                  <a:lnTo>
                    <a:pt x="156" y="1105"/>
                  </a:lnTo>
                  <a:lnTo>
                    <a:pt x="161" y="1101"/>
                  </a:lnTo>
                  <a:lnTo>
                    <a:pt x="168" y="1097"/>
                  </a:lnTo>
                  <a:lnTo>
                    <a:pt x="173" y="1094"/>
                  </a:lnTo>
                  <a:lnTo>
                    <a:pt x="180" y="1091"/>
                  </a:lnTo>
                  <a:lnTo>
                    <a:pt x="187" y="1088"/>
                  </a:lnTo>
                  <a:lnTo>
                    <a:pt x="192" y="1084"/>
                  </a:lnTo>
                  <a:lnTo>
                    <a:pt x="201" y="1079"/>
                  </a:lnTo>
                  <a:lnTo>
                    <a:pt x="207" y="1074"/>
                  </a:lnTo>
                  <a:lnTo>
                    <a:pt x="214" y="1070"/>
                  </a:lnTo>
                  <a:lnTo>
                    <a:pt x="221" y="1067"/>
                  </a:lnTo>
                  <a:lnTo>
                    <a:pt x="229" y="1063"/>
                  </a:lnTo>
                  <a:lnTo>
                    <a:pt x="239" y="1059"/>
                  </a:lnTo>
                  <a:lnTo>
                    <a:pt x="252" y="1055"/>
                  </a:lnTo>
                  <a:lnTo>
                    <a:pt x="269" y="1050"/>
                  </a:lnTo>
                  <a:lnTo>
                    <a:pt x="283" y="1046"/>
                  </a:lnTo>
                  <a:lnTo>
                    <a:pt x="296" y="1042"/>
                  </a:lnTo>
                  <a:lnTo>
                    <a:pt x="307" y="1038"/>
                  </a:lnTo>
                  <a:lnTo>
                    <a:pt x="317" y="1035"/>
                  </a:lnTo>
                  <a:lnTo>
                    <a:pt x="328" y="1032"/>
                  </a:lnTo>
                  <a:lnTo>
                    <a:pt x="338" y="1029"/>
                  </a:lnTo>
                  <a:lnTo>
                    <a:pt x="349" y="1027"/>
                  </a:lnTo>
                  <a:lnTo>
                    <a:pt x="362" y="1026"/>
                  </a:lnTo>
                  <a:lnTo>
                    <a:pt x="374" y="1024"/>
                  </a:lnTo>
                  <a:lnTo>
                    <a:pt x="386" y="1021"/>
                  </a:lnTo>
                  <a:lnTo>
                    <a:pt x="396" y="1017"/>
                  </a:lnTo>
                  <a:lnTo>
                    <a:pt x="406" y="1013"/>
                  </a:lnTo>
                  <a:lnTo>
                    <a:pt x="415" y="1009"/>
                  </a:lnTo>
                  <a:lnTo>
                    <a:pt x="423" y="1004"/>
                  </a:lnTo>
                  <a:lnTo>
                    <a:pt x="433" y="1001"/>
                  </a:lnTo>
                  <a:lnTo>
                    <a:pt x="443" y="998"/>
                  </a:lnTo>
                  <a:lnTo>
                    <a:pt x="452" y="997"/>
                  </a:lnTo>
                  <a:lnTo>
                    <a:pt x="461" y="994"/>
                  </a:lnTo>
                  <a:lnTo>
                    <a:pt x="470" y="994"/>
                  </a:lnTo>
                  <a:lnTo>
                    <a:pt x="478" y="993"/>
                  </a:lnTo>
                  <a:lnTo>
                    <a:pt x="487" y="992"/>
                  </a:lnTo>
                  <a:lnTo>
                    <a:pt x="495" y="991"/>
                  </a:lnTo>
                  <a:lnTo>
                    <a:pt x="501" y="991"/>
                  </a:lnTo>
                  <a:lnTo>
                    <a:pt x="507" y="990"/>
                  </a:lnTo>
                  <a:lnTo>
                    <a:pt x="516" y="986"/>
                  </a:lnTo>
                  <a:lnTo>
                    <a:pt x="524" y="977"/>
                  </a:lnTo>
                  <a:lnTo>
                    <a:pt x="532" y="965"/>
                  </a:lnTo>
                  <a:lnTo>
                    <a:pt x="539" y="954"/>
                  </a:lnTo>
                  <a:lnTo>
                    <a:pt x="541" y="948"/>
                  </a:lnTo>
                  <a:lnTo>
                    <a:pt x="543" y="943"/>
                  </a:lnTo>
                  <a:lnTo>
                    <a:pt x="546" y="937"/>
                  </a:lnTo>
                  <a:lnTo>
                    <a:pt x="550" y="932"/>
                  </a:lnTo>
                  <a:lnTo>
                    <a:pt x="553" y="926"/>
                  </a:lnTo>
                  <a:lnTo>
                    <a:pt x="558" y="920"/>
                  </a:lnTo>
                  <a:lnTo>
                    <a:pt x="565" y="913"/>
                  </a:lnTo>
                  <a:lnTo>
                    <a:pt x="574" y="905"/>
                  </a:lnTo>
                  <a:lnTo>
                    <a:pt x="581" y="898"/>
                  </a:lnTo>
                  <a:lnTo>
                    <a:pt x="590" y="888"/>
                  </a:lnTo>
                  <a:lnTo>
                    <a:pt x="600" y="875"/>
                  </a:lnTo>
                  <a:lnTo>
                    <a:pt x="611" y="860"/>
                  </a:lnTo>
                  <a:lnTo>
                    <a:pt x="622" y="845"/>
                  </a:lnTo>
                  <a:lnTo>
                    <a:pt x="633" y="830"/>
                  </a:lnTo>
                  <a:lnTo>
                    <a:pt x="644" y="814"/>
                  </a:lnTo>
                  <a:lnTo>
                    <a:pt x="654" y="800"/>
                  </a:lnTo>
                  <a:lnTo>
                    <a:pt x="655" y="800"/>
                  </a:lnTo>
                  <a:lnTo>
                    <a:pt x="656" y="800"/>
                  </a:lnTo>
                  <a:lnTo>
                    <a:pt x="656" y="800"/>
                  </a:lnTo>
                  <a:lnTo>
                    <a:pt x="657" y="801"/>
                  </a:lnTo>
                  <a:lnTo>
                    <a:pt x="680" y="802"/>
                  </a:lnTo>
                  <a:lnTo>
                    <a:pt x="703" y="802"/>
                  </a:lnTo>
                  <a:lnTo>
                    <a:pt x="725" y="801"/>
                  </a:lnTo>
                  <a:lnTo>
                    <a:pt x="746" y="799"/>
                  </a:lnTo>
                  <a:lnTo>
                    <a:pt x="766" y="796"/>
                  </a:lnTo>
                  <a:lnTo>
                    <a:pt x="785" y="792"/>
                  </a:lnTo>
                  <a:lnTo>
                    <a:pt x="804" y="787"/>
                  </a:lnTo>
                  <a:lnTo>
                    <a:pt x="822" y="780"/>
                  </a:lnTo>
                  <a:lnTo>
                    <a:pt x="838" y="775"/>
                  </a:lnTo>
                  <a:lnTo>
                    <a:pt x="853" y="772"/>
                  </a:lnTo>
                  <a:lnTo>
                    <a:pt x="868" y="770"/>
                  </a:lnTo>
                  <a:lnTo>
                    <a:pt x="881" y="770"/>
                  </a:lnTo>
                  <a:lnTo>
                    <a:pt x="892" y="772"/>
                  </a:lnTo>
                  <a:lnTo>
                    <a:pt x="902" y="774"/>
                  </a:lnTo>
                  <a:lnTo>
                    <a:pt x="909" y="776"/>
                  </a:lnTo>
                  <a:lnTo>
                    <a:pt x="916" y="777"/>
                  </a:lnTo>
                  <a:lnTo>
                    <a:pt x="920" y="789"/>
                  </a:lnTo>
                  <a:lnTo>
                    <a:pt x="917" y="814"/>
                  </a:lnTo>
                  <a:lnTo>
                    <a:pt x="915" y="849"/>
                  </a:lnTo>
                  <a:lnTo>
                    <a:pt x="921" y="888"/>
                  </a:lnTo>
                  <a:lnTo>
                    <a:pt x="933" y="923"/>
                  </a:lnTo>
                  <a:lnTo>
                    <a:pt x="939" y="953"/>
                  </a:lnTo>
                  <a:lnTo>
                    <a:pt x="943" y="981"/>
                  </a:lnTo>
                  <a:lnTo>
                    <a:pt x="947" y="1014"/>
                  </a:lnTo>
                  <a:lnTo>
                    <a:pt x="950" y="1038"/>
                  </a:lnTo>
                  <a:lnTo>
                    <a:pt x="952" y="1066"/>
                  </a:lnTo>
                  <a:lnTo>
                    <a:pt x="950" y="1095"/>
                  </a:lnTo>
                  <a:lnTo>
                    <a:pt x="943" y="1126"/>
                  </a:lnTo>
                  <a:lnTo>
                    <a:pt x="941" y="1132"/>
                  </a:lnTo>
                  <a:lnTo>
                    <a:pt x="939" y="1136"/>
                  </a:lnTo>
                  <a:lnTo>
                    <a:pt x="936" y="1141"/>
                  </a:lnTo>
                  <a:lnTo>
                    <a:pt x="930" y="1153"/>
                  </a:lnTo>
                  <a:lnTo>
                    <a:pt x="926" y="1173"/>
                  </a:lnTo>
                  <a:lnTo>
                    <a:pt x="927" y="1192"/>
                  </a:lnTo>
                  <a:lnTo>
                    <a:pt x="932" y="1207"/>
                  </a:lnTo>
                  <a:lnTo>
                    <a:pt x="943" y="1215"/>
                  </a:lnTo>
                  <a:lnTo>
                    <a:pt x="949" y="1216"/>
                  </a:lnTo>
                  <a:lnTo>
                    <a:pt x="956" y="1216"/>
                  </a:lnTo>
                  <a:lnTo>
                    <a:pt x="965" y="1217"/>
                  </a:lnTo>
                  <a:lnTo>
                    <a:pt x="975" y="1217"/>
                  </a:lnTo>
                  <a:lnTo>
                    <a:pt x="986" y="1217"/>
                  </a:lnTo>
                  <a:lnTo>
                    <a:pt x="999" y="1218"/>
                  </a:lnTo>
                  <a:lnTo>
                    <a:pt x="1012" y="1218"/>
                  </a:lnTo>
                  <a:lnTo>
                    <a:pt x="1025" y="1218"/>
                  </a:lnTo>
                  <a:lnTo>
                    <a:pt x="1040" y="1218"/>
                  </a:lnTo>
                  <a:lnTo>
                    <a:pt x="1055" y="1218"/>
                  </a:lnTo>
                  <a:lnTo>
                    <a:pt x="1069" y="1217"/>
                  </a:lnTo>
                  <a:lnTo>
                    <a:pt x="1085" y="1217"/>
                  </a:lnTo>
                  <a:lnTo>
                    <a:pt x="1099" y="1216"/>
                  </a:lnTo>
                  <a:lnTo>
                    <a:pt x="1113" y="1215"/>
                  </a:lnTo>
                  <a:lnTo>
                    <a:pt x="1126" y="1214"/>
                  </a:lnTo>
                  <a:lnTo>
                    <a:pt x="1139" y="1212"/>
                  </a:lnTo>
                  <a:lnTo>
                    <a:pt x="1159" y="1206"/>
                  </a:lnTo>
                  <a:lnTo>
                    <a:pt x="1177" y="1200"/>
                  </a:lnTo>
                  <a:lnTo>
                    <a:pt x="1190" y="1190"/>
                  </a:lnTo>
                  <a:lnTo>
                    <a:pt x="1200" y="1179"/>
                  </a:lnTo>
                  <a:lnTo>
                    <a:pt x="1203" y="1169"/>
                  </a:lnTo>
                  <a:lnTo>
                    <a:pt x="1201" y="1159"/>
                  </a:lnTo>
                  <a:lnTo>
                    <a:pt x="1192" y="1151"/>
                  </a:lnTo>
                  <a:lnTo>
                    <a:pt x="1176" y="1146"/>
                  </a:lnTo>
                  <a:lnTo>
                    <a:pt x="1158" y="1144"/>
                  </a:lnTo>
                  <a:lnTo>
                    <a:pt x="1144" y="1141"/>
                  </a:lnTo>
                  <a:lnTo>
                    <a:pt x="1130" y="1140"/>
                  </a:lnTo>
                  <a:lnTo>
                    <a:pt x="1118" y="1138"/>
                  </a:lnTo>
                  <a:lnTo>
                    <a:pt x="1107" y="1137"/>
                  </a:lnTo>
                  <a:lnTo>
                    <a:pt x="1096" y="1134"/>
                  </a:lnTo>
                  <a:lnTo>
                    <a:pt x="1084" y="1129"/>
                  </a:lnTo>
                  <a:lnTo>
                    <a:pt x="1072" y="1124"/>
                  </a:lnTo>
                  <a:lnTo>
                    <a:pt x="1067" y="1117"/>
                  </a:lnTo>
                  <a:lnTo>
                    <a:pt x="1061" y="1108"/>
                  </a:lnTo>
                  <a:lnTo>
                    <a:pt x="1055" y="1099"/>
                  </a:lnTo>
                  <a:lnTo>
                    <a:pt x="1050" y="1091"/>
                  </a:lnTo>
                  <a:lnTo>
                    <a:pt x="1047" y="1088"/>
                  </a:lnTo>
                  <a:lnTo>
                    <a:pt x="1044" y="1085"/>
                  </a:lnTo>
                  <a:lnTo>
                    <a:pt x="1041" y="1084"/>
                  </a:lnTo>
                  <a:lnTo>
                    <a:pt x="1038" y="1083"/>
                  </a:lnTo>
                  <a:lnTo>
                    <a:pt x="1036" y="1079"/>
                  </a:lnTo>
                  <a:lnTo>
                    <a:pt x="1035" y="1074"/>
                  </a:lnTo>
                  <a:lnTo>
                    <a:pt x="1035" y="1071"/>
                  </a:lnTo>
                  <a:lnTo>
                    <a:pt x="1034" y="1070"/>
                  </a:lnTo>
                  <a:lnTo>
                    <a:pt x="1031" y="1039"/>
                  </a:lnTo>
                  <a:lnTo>
                    <a:pt x="1031" y="989"/>
                  </a:lnTo>
                  <a:lnTo>
                    <a:pt x="1032" y="928"/>
                  </a:lnTo>
                  <a:lnTo>
                    <a:pt x="1032" y="869"/>
                  </a:lnTo>
                  <a:lnTo>
                    <a:pt x="1031" y="843"/>
                  </a:lnTo>
                  <a:lnTo>
                    <a:pt x="1030" y="822"/>
                  </a:lnTo>
                  <a:lnTo>
                    <a:pt x="1029" y="807"/>
                  </a:lnTo>
                  <a:lnTo>
                    <a:pt x="1030" y="793"/>
                  </a:lnTo>
                  <a:lnTo>
                    <a:pt x="1034" y="757"/>
                  </a:lnTo>
                  <a:lnTo>
                    <a:pt x="1038" y="721"/>
                  </a:lnTo>
                  <a:lnTo>
                    <a:pt x="1033" y="688"/>
                  </a:lnTo>
                  <a:lnTo>
                    <a:pt x="1017" y="665"/>
                  </a:lnTo>
                  <a:lnTo>
                    <a:pt x="1009" y="660"/>
                  </a:lnTo>
                  <a:lnTo>
                    <a:pt x="1002" y="655"/>
                  </a:lnTo>
                  <a:lnTo>
                    <a:pt x="996" y="652"/>
                  </a:lnTo>
                  <a:lnTo>
                    <a:pt x="989" y="649"/>
                  </a:lnTo>
                  <a:lnTo>
                    <a:pt x="983" y="648"/>
                  </a:lnTo>
                  <a:lnTo>
                    <a:pt x="975" y="645"/>
                  </a:lnTo>
                  <a:lnTo>
                    <a:pt x="968" y="644"/>
                  </a:lnTo>
                  <a:lnTo>
                    <a:pt x="960" y="643"/>
                  </a:lnTo>
                  <a:lnTo>
                    <a:pt x="949" y="642"/>
                  </a:lnTo>
                  <a:lnTo>
                    <a:pt x="934" y="640"/>
                  </a:lnTo>
                  <a:lnTo>
                    <a:pt x="918" y="637"/>
                  </a:lnTo>
                  <a:lnTo>
                    <a:pt x="900" y="633"/>
                  </a:lnTo>
                  <a:lnTo>
                    <a:pt x="883" y="630"/>
                  </a:lnTo>
                  <a:lnTo>
                    <a:pt x="866" y="627"/>
                  </a:lnTo>
                  <a:lnTo>
                    <a:pt x="852" y="623"/>
                  </a:lnTo>
                  <a:lnTo>
                    <a:pt x="842" y="621"/>
                  </a:lnTo>
                  <a:lnTo>
                    <a:pt x="834" y="620"/>
                  </a:lnTo>
                  <a:lnTo>
                    <a:pt x="822" y="620"/>
                  </a:lnTo>
                  <a:lnTo>
                    <a:pt x="809" y="619"/>
                  </a:lnTo>
                  <a:lnTo>
                    <a:pt x="796" y="619"/>
                  </a:lnTo>
                  <a:lnTo>
                    <a:pt x="784" y="620"/>
                  </a:lnTo>
                  <a:lnTo>
                    <a:pt x="774" y="620"/>
                  </a:lnTo>
                  <a:lnTo>
                    <a:pt x="768" y="620"/>
                  </a:lnTo>
                  <a:lnTo>
                    <a:pt x="766" y="620"/>
                  </a:lnTo>
                  <a:lnTo>
                    <a:pt x="769" y="608"/>
                  </a:lnTo>
                  <a:lnTo>
                    <a:pt x="802" y="593"/>
                  </a:lnTo>
                  <a:lnTo>
                    <a:pt x="801" y="590"/>
                  </a:lnTo>
                  <a:lnTo>
                    <a:pt x="802" y="583"/>
                  </a:lnTo>
                  <a:lnTo>
                    <a:pt x="807" y="564"/>
                  </a:lnTo>
                  <a:lnTo>
                    <a:pt x="824" y="531"/>
                  </a:lnTo>
                  <a:lnTo>
                    <a:pt x="836" y="513"/>
                  </a:lnTo>
                  <a:lnTo>
                    <a:pt x="848" y="495"/>
                  </a:lnTo>
                  <a:lnTo>
                    <a:pt x="861" y="479"/>
                  </a:lnTo>
                  <a:lnTo>
                    <a:pt x="873" y="462"/>
                  </a:lnTo>
                  <a:lnTo>
                    <a:pt x="884" y="447"/>
                  </a:lnTo>
                  <a:lnTo>
                    <a:pt x="894" y="431"/>
                  </a:lnTo>
                  <a:lnTo>
                    <a:pt x="903" y="415"/>
                  </a:lnTo>
                  <a:lnTo>
                    <a:pt x="909" y="398"/>
                  </a:lnTo>
                  <a:lnTo>
                    <a:pt x="917" y="380"/>
                  </a:lnTo>
                  <a:lnTo>
                    <a:pt x="926" y="363"/>
                  </a:lnTo>
                  <a:lnTo>
                    <a:pt x="937" y="348"/>
                  </a:lnTo>
                  <a:lnTo>
                    <a:pt x="948" y="335"/>
                  </a:lnTo>
                  <a:lnTo>
                    <a:pt x="960" y="325"/>
                  </a:lnTo>
                  <a:lnTo>
                    <a:pt x="971" y="316"/>
                  </a:lnTo>
                  <a:lnTo>
                    <a:pt x="980" y="309"/>
                  </a:lnTo>
                  <a:lnTo>
                    <a:pt x="988" y="305"/>
                  </a:lnTo>
                  <a:lnTo>
                    <a:pt x="999" y="301"/>
                  </a:lnTo>
                  <a:lnTo>
                    <a:pt x="1016" y="295"/>
                  </a:lnTo>
                  <a:lnTo>
                    <a:pt x="1038" y="288"/>
                  </a:lnTo>
                  <a:lnTo>
                    <a:pt x="1062" y="280"/>
                  </a:lnTo>
                  <a:lnTo>
                    <a:pt x="1086" y="273"/>
                  </a:lnTo>
                  <a:lnTo>
                    <a:pt x="1109" y="269"/>
                  </a:lnTo>
                  <a:lnTo>
                    <a:pt x="1129" y="266"/>
                  </a:lnTo>
                  <a:lnTo>
                    <a:pt x="1142" y="267"/>
                  </a:lnTo>
                  <a:lnTo>
                    <a:pt x="1150" y="269"/>
                  </a:lnTo>
                  <a:lnTo>
                    <a:pt x="1159" y="269"/>
                  </a:lnTo>
                  <a:lnTo>
                    <a:pt x="1166" y="269"/>
                  </a:lnTo>
                  <a:lnTo>
                    <a:pt x="1172" y="267"/>
                  </a:lnTo>
                  <a:lnTo>
                    <a:pt x="1178" y="266"/>
                  </a:lnTo>
                  <a:lnTo>
                    <a:pt x="1183" y="262"/>
                  </a:lnTo>
                  <a:lnTo>
                    <a:pt x="1188" y="260"/>
                  </a:lnTo>
                  <a:lnTo>
                    <a:pt x="1192" y="258"/>
                  </a:lnTo>
                  <a:lnTo>
                    <a:pt x="1203" y="254"/>
                  </a:lnTo>
                  <a:lnTo>
                    <a:pt x="1223" y="244"/>
                  </a:lnTo>
                  <a:lnTo>
                    <a:pt x="1249" y="232"/>
                  </a:lnTo>
                  <a:lnTo>
                    <a:pt x="1278" y="217"/>
                  </a:lnTo>
                  <a:lnTo>
                    <a:pt x="1306" y="204"/>
                  </a:lnTo>
                  <a:lnTo>
                    <a:pt x="1330" y="192"/>
                  </a:lnTo>
                  <a:lnTo>
                    <a:pt x="1348" y="184"/>
                  </a:lnTo>
                  <a:lnTo>
                    <a:pt x="1354" y="181"/>
                  </a:lnTo>
                  <a:lnTo>
                    <a:pt x="1354" y="167"/>
                  </a:lnTo>
                  <a:lnTo>
                    <a:pt x="1356" y="167"/>
                  </a:lnTo>
                  <a:lnTo>
                    <a:pt x="1358" y="167"/>
                  </a:lnTo>
                  <a:lnTo>
                    <a:pt x="1362" y="168"/>
                  </a:lnTo>
                  <a:lnTo>
                    <a:pt x="1370" y="173"/>
                  </a:lnTo>
                  <a:lnTo>
                    <a:pt x="1376" y="180"/>
                  </a:lnTo>
                  <a:lnTo>
                    <a:pt x="1381" y="184"/>
                  </a:lnTo>
                  <a:lnTo>
                    <a:pt x="1386" y="185"/>
                  </a:lnTo>
                  <a:lnTo>
                    <a:pt x="1395" y="183"/>
                  </a:lnTo>
                  <a:lnTo>
                    <a:pt x="1400" y="181"/>
                  </a:lnTo>
                  <a:lnTo>
                    <a:pt x="1407" y="179"/>
                  </a:lnTo>
                  <a:lnTo>
                    <a:pt x="1413" y="176"/>
                  </a:lnTo>
                  <a:lnTo>
                    <a:pt x="1418" y="172"/>
                  </a:lnTo>
                  <a:lnTo>
                    <a:pt x="1425" y="180"/>
                  </a:lnTo>
                  <a:lnTo>
                    <a:pt x="1432" y="187"/>
                  </a:lnTo>
                  <a:lnTo>
                    <a:pt x="1439" y="190"/>
                  </a:lnTo>
                  <a:lnTo>
                    <a:pt x="1447" y="191"/>
                  </a:lnTo>
                  <a:lnTo>
                    <a:pt x="1457" y="183"/>
                  </a:lnTo>
                  <a:lnTo>
                    <a:pt x="1466" y="168"/>
                  </a:lnTo>
                  <a:lnTo>
                    <a:pt x="1470" y="145"/>
                  </a:lnTo>
                  <a:lnTo>
                    <a:pt x="1468" y="119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1946" y="257"/>
              <a:ext cx="23" cy="26"/>
            </a:xfrm>
            <a:custGeom>
              <a:avLst/>
              <a:gdLst>
                <a:gd name="T0" fmla="*/ 120 w 139"/>
                <a:gd name="T1" fmla="*/ 56 h 158"/>
                <a:gd name="T2" fmla="*/ 138 w 139"/>
                <a:gd name="T3" fmla="*/ 108 h 158"/>
                <a:gd name="T4" fmla="*/ 134 w 139"/>
                <a:gd name="T5" fmla="*/ 87 h 158"/>
                <a:gd name="T6" fmla="*/ 126 w 139"/>
                <a:gd name="T7" fmla="*/ 61 h 158"/>
                <a:gd name="T8" fmla="*/ 118 w 139"/>
                <a:gd name="T9" fmla="*/ 40 h 158"/>
                <a:gd name="T10" fmla="*/ 106 w 139"/>
                <a:gd name="T11" fmla="*/ 26 h 158"/>
                <a:gd name="T12" fmla="*/ 96 w 139"/>
                <a:gd name="T13" fmla="*/ 21 h 158"/>
                <a:gd name="T14" fmla="*/ 86 w 139"/>
                <a:gd name="T15" fmla="*/ 18 h 158"/>
                <a:gd name="T16" fmla="*/ 77 w 139"/>
                <a:gd name="T17" fmla="*/ 17 h 158"/>
                <a:gd name="T18" fmla="*/ 76 w 139"/>
                <a:gd name="T19" fmla="*/ 9 h 158"/>
                <a:gd name="T20" fmla="*/ 78 w 139"/>
                <a:gd name="T21" fmla="*/ 1 h 158"/>
                <a:gd name="T22" fmla="*/ 31 w 139"/>
                <a:gd name="T23" fmla="*/ 11 h 158"/>
                <a:gd name="T24" fmla="*/ 30 w 139"/>
                <a:gd name="T25" fmla="*/ 14 h 158"/>
                <a:gd name="T26" fmla="*/ 29 w 139"/>
                <a:gd name="T27" fmla="*/ 21 h 158"/>
                <a:gd name="T28" fmla="*/ 18 w 139"/>
                <a:gd name="T29" fmla="*/ 24 h 158"/>
                <a:gd name="T30" fmla="*/ 7 w 139"/>
                <a:gd name="T31" fmla="*/ 35 h 158"/>
                <a:gd name="T32" fmla="*/ 1 w 139"/>
                <a:gd name="T33" fmla="*/ 48 h 158"/>
                <a:gd name="T34" fmla="*/ 0 w 139"/>
                <a:gd name="T35" fmla="*/ 67 h 158"/>
                <a:gd name="T36" fmla="*/ 4 w 139"/>
                <a:gd name="T37" fmla="*/ 63 h 158"/>
                <a:gd name="T38" fmla="*/ 12 w 139"/>
                <a:gd name="T39" fmla="*/ 41 h 158"/>
                <a:gd name="T40" fmla="*/ 20 w 139"/>
                <a:gd name="T41" fmla="*/ 34 h 158"/>
                <a:gd name="T42" fmla="*/ 28 w 139"/>
                <a:gd name="T43" fmla="*/ 31 h 158"/>
                <a:gd name="T44" fmla="*/ 25 w 139"/>
                <a:gd name="T45" fmla="*/ 54 h 158"/>
                <a:gd name="T46" fmla="*/ 27 w 139"/>
                <a:gd name="T47" fmla="*/ 79 h 158"/>
                <a:gd name="T48" fmla="*/ 34 w 139"/>
                <a:gd name="T49" fmla="*/ 102 h 158"/>
                <a:gd name="T50" fmla="*/ 45 w 139"/>
                <a:gd name="T51" fmla="*/ 127 h 158"/>
                <a:gd name="T52" fmla="*/ 55 w 139"/>
                <a:gd name="T53" fmla="*/ 148 h 158"/>
                <a:gd name="T54" fmla="*/ 59 w 139"/>
                <a:gd name="T55" fmla="*/ 157 h 158"/>
                <a:gd name="T56" fmla="*/ 116 w 139"/>
                <a:gd name="T57" fmla="*/ 158 h 158"/>
                <a:gd name="T58" fmla="*/ 113 w 139"/>
                <a:gd name="T59" fmla="*/ 153 h 158"/>
                <a:gd name="T60" fmla="*/ 104 w 139"/>
                <a:gd name="T61" fmla="*/ 138 h 158"/>
                <a:gd name="T62" fmla="*/ 96 w 139"/>
                <a:gd name="T63" fmla="*/ 120 h 158"/>
                <a:gd name="T64" fmla="*/ 86 w 139"/>
                <a:gd name="T65" fmla="*/ 97 h 158"/>
                <a:gd name="T66" fmla="*/ 78 w 139"/>
                <a:gd name="T67" fmla="*/ 70 h 158"/>
                <a:gd name="T68" fmla="*/ 74 w 139"/>
                <a:gd name="T69" fmla="*/ 46 h 158"/>
                <a:gd name="T70" fmla="*/ 74 w 139"/>
                <a:gd name="T71" fmla="*/ 30 h 158"/>
                <a:gd name="T72" fmla="*/ 86 w 139"/>
                <a:gd name="T73" fmla="*/ 22 h 158"/>
                <a:gd name="T74" fmla="*/ 86 w 139"/>
                <a:gd name="T75" fmla="*/ 31 h 158"/>
                <a:gd name="T76" fmla="*/ 96 w 139"/>
                <a:gd name="T77" fmla="*/ 32 h 158"/>
                <a:gd name="T78" fmla="*/ 95 w 139"/>
                <a:gd name="T79" fmla="*/ 42 h 158"/>
                <a:gd name="T80" fmla="*/ 108 w 139"/>
                <a:gd name="T81" fmla="*/ 42 h 158"/>
                <a:gd name="T82" fmla="*/ 104 w 139"/>
                <a:gd name="T83" fmla="*/ 5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9" h="158">
                  <a:moveTo>
                    <a:pt x="104" y="59"/>
                  </a:moveTo>
                  <a:lnTo>
                    <a:pt x="120" y="56"/>
                  </a:lnTo>
                  <a:lnTo>
                    <a:pt x="139" y="111"/>
                  </a:lnTo>
                  <a:lnTo>
                    <a:pt x="138" y="108"/>
                  </a:lnTo>
                  <a:lnTo>
                    <a:pt x="137" y="99"/>
                  </a:lnTo>
                  <a:lnTo>
                    <a:pt x="134" y="87"/>
                  </a:lnTo>
                  <a:lnTo>
                    <a:pt x="130" y="73"/>
                  </a:lnTo>
                  <a:lnTo>
                    <a:pt x="126" y="61"/>
                  </a:lnTo>
                  <a:lnTo>
                    <a:pt x="122" y="50"/>
                  </a:lnTo>
                  <a:lnTo>
                    <a:pt x="118" y="40"/>
                  </a:lnTo>
                  <a:lnTo>
                    <a:pt x="110" y="30"/>
                  </a:lnTo>
                  <a:lnTo>
                    <a:pt x="106" y="26"/>
                  </a:lnTo>
                  <a:lnTo>
                    <a:pt x="101" y="23"/>
                  </a:lnTo>
                  <a:lnTo>
                    <a:pt x="96" y="21"/>
                  </a:lnTo>
                  <a:lnTo>
                    <a:pt x="91" y="19"/>
                  </a:lnTo>
                  <a:lnTo>
                    <a:pt x="86" y="18"/>
                  </a:lnTo>
                  <a:lnTo>
                    <a:pt x="81" y="17"/>
                  </a:lnTo>
                  <a:lnTo>
                    <a:pt x="77" y="17"/>
                  </a:lnTo>
                  <a:lnTo>
                    <a:pt x="75" y="17"/>
                  </a:lnTo>
                  <a:lnTo>
                    <a:pt x="76" y="9"/>
                  </a:lnTo>
                  <a:lnTo>
                    <a:pt x="77" y="5"/>
                  </a:lnTo>
                  <a:lnTo>
                    <a:pt x="78" y="1"/>
                  </a:lnTo>
                  <a:lnTo>
                    <a:pt x="78" y="0"/>
                  </a:lnTo>
                  <a:lnTo>
                    <a:pt x="31" y="11"/>
                  </a:lnTo>
                  <a:lnTo>
                    <a:pt x="31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29" y="21"/>
                  </a:lnTo>
                  <a:lnTo>
                    <a:pt x="24" y="22"/>
                  </a:lnTo>
                  <a:lnTo>
                    <a:pt x="18" y="24"/>
                  </a:lnTo>
                  <a:lnTo>
                    <a:pt x="12" y="29"/>
                  </a:lnTo>
                  <a:lnTo>
                    <a:pt x="7" y="35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4" y="63"/>
                  </a:lnTo>
                  <a:lnTo>
                    <a:pt x="7" y="52"/>
                  </a:lnTo>
                  <a:lnTo>
                    <a:pt x="12" y="41"/>
                  </a:lnTo>
                  <a:lnTo>
                    <a:pt x="16" y="37"/>
                  </a:lnTo>
                  <a:lnTo>
                    <a:pt x="20" y="34"/>
                  </a:lnTo>
                  <a:lnTo>
                    <a:pt x="23" y="32"/>
                  </a:lnTo>
                  <a:lnTo>
                    <a:pt x="28" y="31"/>
                  </a:lnTo>
                  <a:lnTo>
                    <a:pt x="27" y="42"/>
                  </a:lnTo>
                  <a:lnTo>
                    <a:pt x="25" y="54"/>
                  </a:lnTo>
                  <a:lnTo>
                    <a:pt x="25" y="67"/>
                  </a:lnTo>
                  <a:lnTo>
                    <a:pt x="27" y="79"/>
                  </a:lnTo>
                  <a:lnTo>
                    <a:pt x="30" y="90"/>
                  </a:lnTo>
                  <a:lnTo>
                    <a:pt x="34" y="102"/>
                  </a:lnTo>
                  <a:lnTo>
                    <a:pt x="40" y="115"/>
                  </a:lnTo>
                  <a:lnTo>
                    <a:pt x="45" y="127"/>
                  </a:lnTo>
                  <a:lnTo>
                    <a:pt x="51" y="140"/>
                  </a:lnTo>
                  <a:lnTo>
                    <a:pt x="55" y="148"/>
                  </a:lnTo>
                  <a:lnTo>
                    <a:pt x="58" y="155"/>
                  </a:lnTo>
                  <a:lnTo>
                    <a:pt x="59" y="157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15" y="156"/>
                  </a:lnTo>
                  <a:lnTo>
                    <a:pt x="113" y="153"/>
                  </a:lnTo>
                  <a:lnTo>
                    <a:pt x="108" y="144"/>
                  </a:lnTo>
                  <a:lnTo>
                    <a:pt x="104" y="138"/>
                  </a:lnTo>
                  <a:lnTo>
                    <a:pt x="100" y="130"/>
                  </a:lnTo>
                  <a:lnTo>
                    <a:pt x="96" y="120"/>
                  </a:lnTo>
                  <a:lnTo>
                    <a:pt x="90" y="109"/>
                  </a:lnTo>
                  <a:lnTo>
                    <a:pt x="86" y="97"/>
                  </a:lnTo>
                  <a:lnTo>
                    <a:pt x="81" y="84"/>
                  </a:lnTo>
                  <a:lnTo>
                    <a:pt x="78" y="70"/>
                  </a:lnTo>
                  <a:lnTo>
                    <a:pt x="75" y="56"/>
                  </a:lnTo>
                  <a:lnTo>
                    <a:pt x="74" y="46"/>
                  </a:lnTo>
                  <a:lnTo>
                    <a:pt x="74" y="37"/>
                  </a:lnTo>
                  <a:lnTo>
                    <a:pt x="74" y="30"/>
                  </a:lnTo>
                  <a:lnTo>
                    <a:pt x="75" y="22"/>
                  </a:lnTo>
                  <a:lnTo>
                    <a:pt x="86" y="22"/>
                  </a:lnTo>
                  <a:lnTo>
                    <a:pt x="81" y="28"/>
                  </a:lnTo>
                  <a:lnTo>
                    <a:pt x="86" y="31"/>
                  </a:lnTo>
                  <a:lnTo>
                    <a:pt x="91" y="26"/>
                  </a:lnTo>
                  <a:lnTo>
                    <a:pt x="96" y="32"/>
                  </a:lnTo>
                  <a:lnTo>
                    <a:pt x="90" y="35"/>
                  </a:lnTo>
                  <a:lnTo>
                    <a:pt x="95" y="42"/>
                  </a:lnTo>
                  <a:lnTo>
                    <a:pt x="107" y="36"/>
                  </a:lnTo>
                  <a:lnTo>
                    <a:pt x="108" y="42"/>
                  </a:lnTo>
                  <a:lnTo>
                    <a:pt x="99" y="50"/>
                  </a:lnTo>
                  <a:lnTo>
                    <a:pt x="104" y="59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1934" y="273"/>
              <a:ext cx="115" cy="80"/>
            </a:xfrm>
            <a:custGeom>
              <a:avLst/>
              <a:gdLst>
                <a:gd name="T0" fmla="*/ 648 w 689"/>
                <a:gd name="T1" fmla="*/ 13 h 476"/>
                <a:gd name="T2" fmla="*/ 574 w 689"/>
                <a:gd name="T3" fmla="*/ 43 h 476"/>
                <a:gd name="T4" fmla="*/ 539 w 689"/>
                <a:gd name="T5" fmla="*/ 51 h 476"/>
                <a:gd name="T6" fmla="*/ 506 w 689"/>
                <a:gd name="T7" fmla="*/ 63 h 476"/>
                <a:gd name="T8" fmla="*/ 481 w 689"/>
                <a:gd name="T9" fmla="*/ 77 h 476"/>
                <a:gd name="T10" fmla="*/ 459 w 689"/>
                <a:gd name="T11" fmla="*/ 80 h 476"/>
                <a:gd name="T12" fmla="*/ 421 w 689"/>
                <a:gd name="T13" fmla="*/ 80 h 476"/>
                <a:gd name="T14" fmla="*/ 348 w 689"/>
                <a:gd name="T15" fmla="*/ 81 h 476"/>
                <a:gd name="T16" fmla="*/ 280 w 689"/>
                <a:gd name="T17" fmla="*/ 82 h 476"/>
                <a:gd name="T18" fmla="*/ 201 w 689"/>
                <a:gd name="T19" fmla="*/ 78 h 476"/>
                <a:gd name="T20" fmla="*/ 167 w 689"/>
                <a:gd name="T21" fmla="*/ 79 h 476"/>
                <a:gd name="T22" fmla="*/ 152 w 689"/>
                <a:gd name="T23" fmla="*/ 84 h 476"/>
                <a:gd name="T24" fmla="*/ 173 w 689"/>
                <a:gd name="T25" fmla="*/ 85 h 476"/>
                <a:gd name="T26" fmla="*/ 221 w 689"/>
                <a:gd name="T27" fmla="*/ 89 h 476"/>
                <a:gd name="T28" fmla="*/ 210 w 689"/>
                <a:gd name="T29" fmla="*/ 104 h 476"/>
                <a:gd name="T30" fmla="*/ 180 w 689"/>
                <a:gd name="T31" fmla="*/ 179 h 476"/>
                <a:gd name="T32" fmla="*/ 146 w 689"/>
                <a:gd name="T33" fmla="*/ 277 h 476"/>
                <a:gd name="T34" fmla="*/ 152 w 689"/>
                <a:gd name="T35" fmla="*/ 281 h 476"/>
                <a:gd name="T36" fmla="*/ 181 w 689"/>
                <a:gd name="T37" fmla="*/ 277 h 476"/>
                <a:gd name="T38" fmla="*/ 209 w 689"/>
                <a:gd name="T39" fmla="*/ 271 h 476"/>
                <a:gd name="T40" fmla="*/ 210 w 689"/>
                <a:gd name="T41" fmla="*/ 275 h 476"/>
                <a:gd name="T42" fmla="*/ 170 w 689"/>
                <a:gd name="T43" fmla="*/ 295 h 476"/>
                <a:gd name="T44" fmla="*/ 115 w 689"/>
                <a:gd name="T45" fmla="*/ 310 h 476"/>
                <a:gd name="T46" fmla="*/ 125 w 689"/>
                <a:gd name="T47" fmla="*/ 320 h 476"/>
                <a:gd name="T48" fmla="*/ 169 w 689"/>
                <a:gd name="T49" fmla="*/ 319 h 476"/>
                <a:gd name="T50" fmla="*/ 166 w 689"/>
                <a:gd name="T51" fmla="*/ 332 h 476"/>
                <a:gd name="T52" fmla="*/ 143 w 689"/>
                <a:gd name="T53" fmla="*/ 362 h 476"/>
                <a:gd name="T54" fmla="*/ 96 w 689"/>
                <a:gd name="T55" fmla="*/ 396 h 476"/>
                <a:gd name="T56" fmla="*/ 78 w 689"/>
                <a:gd name="T57" fmla="*/ 418 h 476"/>
                <a:gd name="T58" fmla="*/ 95 w 689"/>
                <a:gd name="T59" fmla="*/ 427 h 476"/>
                <a:gd name="T60" fmla="*/ 117 w 689"/>
                <a:gd name="T61" fmla="*/ 435 h 476"/>
                <a:gd name="T62" fmla="*/ 107 w 689"/>
                <a:gd name="T63" fmla="*/ 453 h 476"/>
                <a:gd name="T64" fmla="*/ 73 w 689"/>
                <a:gd name="T65" fmla="*/ 458 h 476"/>
                <a:gd name="T66" fmla="*/ 45 w 689"/>
                <a:gd name="T67" fmla="*/ 457 h 476"/>
                <a:gd name="T68" fmla="*/ 15 w 689"/>
                <a:gd name="T69" fmla="*/ 460 h 476"/>
                <a:gd name="T70" fmla="*/ 1 w 689"/>
                <a:gd name="T71" fmla="*/ 463 h 476"/>
                <a:gd name="T72" fmla="*/ 19 w 689"/>
                <a:gd name="T73" fmla="*/ 466 h 476"/>
                <a:gd name="T74" fmla="*/ 41 w 689"/>
                <a:gd name="T75" fmla="*/ 467 h 476"/>
                <a:gd name="T76" fmla="*/ 79 w 689"/>
                <a:gd name="T77" fmla="*/ 471 h 476"/>
                <a:gd name="T78" fmla="*/ 109 w 689"/>
                <a:gd name="T79" fmla="*/ 476 h 476"/>
                <a:gd name="T80" fmla="*/ 136 w 689"/>
                <a:gd name="T81" fmla="*/ 464 h 476"/>
                <a:gd name="T82" fmla="*/ 148 w 689"/>
                <a:gd name="T83" fmla="*/ 439 h 476"/>
                <a:gd name="T84" fmla="*/ 174 w 689"/>
                <a:gd name="T85" fmla="*/ 386 h 476"/>
                <a:gd name="T86" fmla="*/ 201 w 689"/>
                <a:gd name="T87" fmla="*/ 345 h 476"/>
                <a:gd name="T88" fmla="*/ 221 w 689"/>
                <a:gd name="T89" fmla="*/ 322 h 476"/>
                <a:gd name="T90" fmla="*/ 244 w 689"/>
                <a:gd name="T91" fmla="*/ 284 h 476"/>
                <a:gd name="T92" fmla="*/ 274 w 689"/>
                <a:gd name="T93" fmla="*/ 207 h 476"/>
                <a:gd name="T94" fmla="*/ 304 w 689"/>
                <a:gd name="T95" fmla="*/ 119 h 476"/>
                <a:gd name="T96" fmla="*/ 324 w 689"/>
                <a:gd name="T97" fmla="*/ 116 h 476"/>
                <a:gd name="T98" fmla="*/ 346 w 689"/>
                <a:gd name="T99" fmla="*/ 133 h 476"/>
                <a:gd name="T100" fmla="*/ 368 w 689"/>
                <a:gd name="T101" fmla="*/ 116 h 476"/>
                <a:gd name="T102" fmla="*/ 415 w 689"/>
                <a:gd name="T103" fmla="*/ 107 h 476"/>
                <a:gd name="T104" fmla="*/ 460 w 689"/>
                <a:gd name="T105" fmla="*/ 102 h 476"/>
                <a:gd name="T106" fmla="*/ 493 w 689"/>
                <a:gd name="T107" fmla="*/ 98 h 476"/>
                <a:gd name="T108" fmla="*/ 539 w 689"/>
                <a:gd name="T109" fmla="*/ 72 h 476"/>
                <a:gd name="T110" fmla="*/ 520 w 689"/>
                <a:gd name="T111" fmla="*/ 112 h 476"/>
                <a:gd name="T112" fmla="*/ 539 w 689"/>
                <a:gd name="T113" fmla="*/ 98 h 476"/>
                <a:gd name="T114" fmla="*/ 575 w 689"/>
                <a:gd name="T115" fmla="*/ 61 h 476"/>
                <a:gd name="T116" fmla="*/ 630 w 689"/>
                <a:gd name="T117" fmla="*/ 39 h 476"/>
                <a:gd name="T118" fmla="*/ 669 w 689"/>
                <a:gd name="T119" fmla="*/ 28 h 476"/>
                <a:gd name="T120" fmla="*/ 680 w 689"/>
                <a:gd name="T12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9" h="476">
                  <a:moveTo>
                    <a:pt x="680" y="0"/>
                  </a:moveTo>
                  <a:lnTo>
                    <a:pt x="676" y="2"/>
                  </a:lnTo>
                  <a:lnTo>
                    <a:pt x="665" y="6"/>
                  </a:lnTo>
                  <a:lnTo>
                    <a:pt x="648" y="13"/>
                  </a:lnTo>
                  <a:lnTo>
                    <a:pt x="630" y="21"/>
                  </a:lnTo>
                  <a:lnTo>
                    <a:pt x="609" y="29"/>
                  </a:lnTo>
                  <a:lnTo>
                    <a:pt x="590" y="36"/>
                  </a:lnTo>
                  <a:lnTo>
                    <a:pt x="574" y="43"/>
                  </a:lnTo>
                  <a:lnTo>
                    <a:pt x="563" y="46"/>
                  </a:lnTo>
                  <a:lnTo>
                    <a:pt x="555" y="48"/>
                  </a:lnTo>
                  <a:lnTo>
                    <a:pt x="546" y="49"/>
                  </a:lnTo>
                  <a:lnTo>
                    <a:pt x="539" y="51"/>
                  </a:lnTo>
                  <a:lnTo>
                    <a:pt x="530" y="55"/>
                  </a:lnTo>
                  <a:lnTo>
                    <a:pt x="521" y="57"/>
                  </a:lnTo>
                  <a:lnTo>
                    <a:pt x="514" y="60"/>
                  </a:lnTo>
                  <a:lnTo>
                    <a:pt x="506" y="63"/>
                  </a:lnTo>
                  <a:lnTo>
                    <a:pt x="499" y="68"/>
                  </a:lnTo>
                  <a:lnTo>
                    <a:pt x="493" y="72"/>
                  </a:lnTo>
                  <a:lnTo>
                    <a:pt x="486" y="74"/>
                  </a:lnTo>
                  <a:lnTo>
                    <a:pt x="481" y="77"/>
                  </a:lnTo>
                  <a:lnTo>
                    <a:pt x="474" y="79"/>
                  </a:lnTo>
                  <a:lnTo>
                    <a:pt x="469" y="79"/>
                  </a:lnTo>
                  <a:lnTo>
                    <a:pt x="463" y="80"/>
                  </a:lnTo>
                  <a:lnTo>
                    <a:pt x="459" y="80"/>
                  </a:lnTo>
                  <a:lnTo>
                    <a:pt x="455" y="80"/>
                  </a:lnTo>
                  <a:lnTo>
                    <a:pt x="450" y="80"/>
                  </a:lnTo>
                  <a:lnTo>
                    <a:pt x="438" y="80"/>
                  </a:lnTo>
                  <a:lnTo>
                    <a:pt x="421" y="80"/>
                  </a:lnTo>
                  <a:lnTo>
                    <a:pt x="403" y="80"/>
                  </a:lnTo>
                  <a:lnTo>
                    <a:pt x="383" y="80"/>
                  </a:lnTo>
                  <a:lnTo>
                    <a:pt x="364" y="81"/>
                  </a:lnTo>
                  <a:lnTo>
                    <a:pt x="348" y="81"/>
                  </a:lnTo>
                  <a:lnTo>
                    <a:pt x="335" y="82"/>
                  </a:lnTo>
                  <a:lnTo>
                    <a:pt x="322" y="82"/>
                  </a:lnTo>
                  <a:lnTo>
                    <a:pt x="302" y="82"/>
                  </a:lnTo>
                  <a:lnTo>
                    <a:pt x="280" y="82"/>
                  </a:lnTo>
                  <a:lnTo>
                    <a:pt x="256" y="81"/>
                  </a:lnTo>
                  <a:lnTo>
                    <a:pt x="234" y="80"/>
                  </a:lnTo>
                  <a:lnTo>
                    <a:pt x="214" y="79"/>
                  </a:lnTo>
                  <a:lnTo>
                    <a:pt x="201" y="78"/>
                  </a:lnTo>
                  <a:lnTo>
                    <a:pt x="197" y="78"/>
                  </a:lnTo>
                  <a:lnTo>
                    <a:pt x="186" y="78"/>
                  </a:lnTo>
                  <a:lnTo>
                    <a:pt x="176" y="78"/>
                  </a:lnTo>
                  <a:lnTo>
                    <a:pt x="167" y="79"/>
                  </a:lnTo>
                  <a:lnTo>
                    <a:pt x="160" y="80"/>
                  </a:lnTo>
                  <a:lnTo>
                    <a:pt x="155" y="82"/>
                  </a:lnTo>
                  <a:lnTo>
                    <a:pt x="152" y="83"/>
                  </a:lnTo>
                  <a:lnTo>
                    <a:pt x="152" y="84"/>
                  </a:lnTo>
                  <a:lnTo>
                    <a:pt x="153" y="84"/>
                  </a:lnTo>
                  <a:lnTo>
                    <a:pt x="156" y="84"/>
                  </a:lnTo>
                  <a:lnTo>
                    <a:pt x="164" y="85"/>
                  </a:lnTo>
                  <a:lnTo>
                    <a:pt x="173" y="85"/>
                  </a:lnTo>
                  <a:lnTo>
                    <a:pt x="183" y="86"/>
                  </a:lnTo>
                  <a:lnTo>
                    <a:pt x="196" y="88"/>
                  </a:lnTo>
                  <a:lnTo>
                    <a:pt x="209" y="89"/>
                  </a:lnTo>
                  <a:lnTo>
                    <a:pt x="221" y="89"/>
                  </a:lnTo>
                  <a:lnTo>
                    <a:pt x="233" y="90"/>
                  </a:lnTo>
                  <a:lnTo>
                    <a:pt x="226" y="93"/>
                  </a:lnTo>
                  <a:lnTo>
                    <a:pt x="219" y="98"/>
                  </a:lnTo>
                  <a:lnTo>
                    <a:pt x="210" y="104"/>
                  </a:lnTo>
                  <a:lnTo>
                    <a:pt x="201" y="112"/>
                  </a:lnTo>
                  <a:lnTo>
                    <a:pt x="188" y="129"/>
                  </a:lnTo>
                  <a:lnTo>
                    <a:pt x="183" y="151"/>
                  </a:lnTo>
                  <a:lnTo>
                    <a:pt x="180" y="179"/>
                  </a:lnTo>
                  <a:lnTo>
                    <a:pt x="171" y="217"/>
                  </a:lnTo>
                  <a:lnTo>
                    <a:pt x="159" y="252"/>
                  </a:lnTo>
                  <a:lnTo>
                    <a:pt x="151" y="270"/>
                  </a:lnTo>
                  <a:lnTo>
                    <a:pt x="146" y="277"/>
                  </a:lnTo>
                  <a:lnTo>
                    <a:pt x="144" y="278"/>
                  </a:lnTo>
                  <a:lnTo>
                    <a:pt x="145" y="278"/>
                  </a:lnTo>
                  <a:lnTo>
                    <a:pt x="147" y="280"/>
                  </a:lnTo>
                  <a:lnTo>
                    <a:pt x="152" y="281"/>
                  </a:lnTo>
                  <a:lnTo>
                    <a:pt x="158" y="281"/>
                  </a:lnTo>
                  <a:lnTo>
                    <a:pt x="165" y="281"/>
                  </a:lnTo>
                  <a:lnTo>
                    <a:pt x="173" y="280"/>
                  </a:lnTo>
                  <a:lnTo>
                    <a:pt x="181" y="277"/>
                  </a:lnTo>
                  <a:lnTo>
                    <a:pt x="190" y="274"/>
                  </a:lnTo>
                  <a:lnTo>
                    <a:pt x="197" y="271"/>
                  </a:lnTo>
                  <a:lnTo>
                    <a:pt x="203" y="270"/>
                  </a:lnTo>
                  <a:lnTo>
                    <a:pt x="209" y="271"/>
                  </a:lnTo>
                  <a:lnTo>
                    <a:pt x="213" y="273"/>
                  </a:lnTo>
                  <a:lnTo>
                    <a:pt x="212" y="274"/>
                  </a:lnTo>
                  <a:lnTo>
                    <a:pt x="211" y="274"/>
                  </a:lnTo>
                  <a:lnTo>
                    <a:pt x="210" y="275"/>
                  </a:lnTo>
                  <a:lnTo>
                    <a:pt x="209" y="276"/>
                  </a:lnTo>
                  <a:lnTo>
                    <a:pt x="199" y="284"/>
                  </a:lnTo>
                  <a:lnTo>
                    <a:pt x="185" y="289"/>
                  </a:lnTo>
                  <a:lnTo>
                    <a:pt x="170" y="295"/>
                  </a:lnTo>
                  <a:lnTo>
                    <a:pt x="154" y="298"/>
                  </a:lnTo>
                  <a:lnTo>
                    <a:pt x="139" y="303"/>
                  </a:lnTo>
                  <a:lnTo>
                    <a:pt x="125" y="307"/>
                  </a:lnTo>
                  <a:lnTo>
                    <a:pt x="115" y="310"/>
                  </a:lnTo>
                  <a:lnTo>
                    <a:pt x="110" y="315"/>
                  </a:lnTo>
                  <a:lnTo>
                    <a:pt x="110" y="318"/>
                  </a:lnTo>
                  <a:lnTo>
                    <a:pt x="117" y="320"/>
                  </a:lnTo>
                  <a:lnTo>
                    <a:pt x="125" y="320"/>
                  </a:lnTo>
                  <a:lnTo>
                    <a:pt x="137" y="320"/>
                  </a:lnTo>
                  <a:lnTo>
                    <a:pt x="151" y="319"/>
                  </a:lnTo>
                  <a:lnTo>
                    <a:pt x="162" y="319"/>
                  </a:lnTo>
                  <a:lnTo>
                    <a:pt x="169" y="319"/>
                  </a:lnTo>
                  <a:lnTo>
                    <a:pt x="171" y="320"/>
                  </a:lnTo>
                  <a:lnTo>
                    <a:pt x="170" y="322"/>
                  </a:lnTo>
                  <a:lnTo>
                    <a:pt x="168" y="327"/>
                  </a:lnTo>
                  <a:lnTo>
                    <a:pt x="166" y="332"/>
                  </a:lnTo>
                  <a:lnTo>
                    <a:pt x="163" y="339"/>
                  </a:lnTo>
                  <a:lnTo>
                    <a:pt x="157" y="345"/>
                  </a:lnTo>
                  <a:lnTo>
                    <a:pt x="151" y="354"/>
                  </a:lnTo>
                  <a:lnTo>
                    <a:pt x="143" y="362"/>
                  </a:lnTo>
                  <a:lnTo>
                    <a:pt x="132" y="370"/>
                  </a:lnTo>
                  <a:lnTo>
                    <a:pt x="118" y="379"/>
                  </a:lnTo>
                  <a:lnTo>
                    <a:pt x="106" y="388"/>
                  </a:lnTo>
                  <a:lnTo>
                    <a:pt x="96" y="396"/>
                  </a:lnTo>
                  <a:lnTo>
                    <a:pt x="88" y="403"/>
                  </a:lnTo>
                  <a:lnTo>
                    <a:pt x="83" y="409"/>
                  </a:lnTo>
                  <a:lnTo>
                    <a:pt x="78" y="413"/>
                  </a:lnTo>
                  <a:lnTo>
                    <a:pt x="78" y="418"/>
                  </a:lnTo>
                  <a:lnTo>
                    <a:pt x="79" y="420"/>
                  </a:lnTo>
                  <a:lnTo>
                    <a:pt x="83" y="422"/>
                  </a:lnTo>
                  <a:lnTo>
                    <a:pt x="88" y="424"/>
                  </a:lnTo>
                  <a:lnTo>
                    <a:pt x="95" y="427"/>
                  </a:lnTo>
                  <a:lnTo>
                    <a:pt x="101" y="429"/>
                  </a:lnTo>
                  <a:lnTo>
                    <a:pt x="108" y="432"/>
                  </a:lnTo>
                  <a:lnTo>
                    <a:pt x="112" y="433"/>
                  </a:lnTo>
                  <a:lnTo>
                    <a:pt x="117" y="435"/>
                  </a:lnTo>
                  <a:lnTo>
                    <a:pt x="118" y="435"/>
                  </a:lnTo>
                  <a:lnTo>
                    <a:pt x="119" y="445"/>
                  </a:lnTo>
                  <a:lnTo>
                    <a:pt x="115" y="451"/>
                  </a:lnTo>
                  <a:lnTo>
                    <a:pt x="107" y="453"/>
                  </a:lnTo>
                  <a:lnTo>
                    <a:pt x="90" y="456"/>
                  </a:lnTo>
                  <a:lnTo>
                    <a:pt x="84" y="457"/>
                  </a:lnTo>
                  <a:lnTo>
                    <a:pt x="78" y="457"/>
                  </a:lnTo>
                  <a:lnTo>
                    <a:pt x="73" y="458"/>
                  </a:lnTo>
                  <a:lnTo>
                    <a:pt x="67" y="458"/>
                  </a:lnTo>
                  <a:lnTo>
                    <a:pt x="62" y="457"/>
                  </a:lnTo>
                  <a:lnTo>
                    <a:pt x="54" y="457"/>
                  </a:lnTo>
                  <a:lnTo>
                    <a:pt x="45" y="457"/>
                  </a:lnTo>
                  <a:lnTo>
                    <a:pt x="34" y="457"/>
                  </a:lnTo>
                  <a:lnTo>
                    <a:pt x="28" y="457"/>
                  </a:lnTo>
                  <a:lnTo>
                    <a:pt x="21" y="458"/>
                  </a:lnTo>
                  <a:lnTo>
                    <a:pt x="15" y="460"/>
                  </a:lnTo>
                  <a:lnTo>
                    <a:pt x="8" y="461"/>
                  </a:lnTo>
                  <a:lnTo>
                    <a:pt x="4" y="462"/>
                  </a:lnTo>
                  <a:lnTo>
                    <a:pt x="0" y="463"/>
                  </a:lnTo>
                  <a:lnTo>
                    <a:pt x="1" y="463"/>
                  </a:lnTo>
                  <a:lnTo>
                    <a:pt x="5" y="464"/>
                  </a:lnTo>
                  <a:lnTo>
                    <a:pt x="10" y="465"/>
                  </a:lnTo>
                  <a:lnTo>
                    <a:pt x="15" y="465"/>
                  </a:lnTo>
                  <a:lnTo>
                    <a:pt x="19" y="466"/>
                  </a:lnTo>
                  <a:lnTo>
                    <a:pt x="24" y="466"/>
                  </a:lnTo>
                  <a:lnTo>
                    <a:pt x="29" y="466"/>
                  </a:lnTo>
                  <a:lnTo>
                    <a:pt x="34" y="466"/>
                  </a:lnTo>
                  <a:lnTo>
                    <a:pt x="41" y="467"/>
                  </a:lnTo>
                  <a:lnTo>
                    <a:pt x="50" y="467"/>
                  </a:lnTo>
                  <a:lnTo>
                    <a:pt x="60" y="468"/>
                  </a:lnTo>
                  <a:lnTo>
                    <a:pt x="69" y="469"/>
                  </a:lnTo>
                  <a:lnTo>
                    <a:pt x="79" y="471"/>
                  </a:lnTo>
                  <a:lnTo>
                    <a:pt x="89" y="473"/>
                  </a:lnTo>
                  <a:lnTo>
                    <a:pt x="97" y="474"/>
                  </a:lnTo>
                  <a:lnTo>
                    <a:pt x="105" y="475"/>
                  </a:lnTo>
                  <a:lnTo>
                    <a:pt x="109" y="476"/>
                  </a:lnTo>
                  <a:lnTo>
                    <a:pt x="110" y="476"/>
                  </a:lnTo>
                  <a:lnTo>
                    <a:pt x="115" y="474"/>
                  </a:lnTo>
                  <a:lnTo>
                    <a:pt x="126" y="469"/>
                  </a:lnTo>
                  <a:lnTo>
                    <a:pt x="136" y="464"/>
                  </a:lnTo>
                  <a:lnTo>
                    <a:pt x="142" y="460"/>
                  </a:lnTo>
                  <a:lnTo>
                    <a:pt x="143" y="455"/>
                  </a:lnTo>
                  <a:lnTo>
                    <a:pt x="145" y="449"/>
                  </a:lnTo>
                  <a:lnTo>
                    <a:pt x="148" y="439"/>
                  </a:lnTo>
                  <a:lnTo>
                    <a:pt x="154" y="427"/>
                  </a:lnTo>
                  <a:lnTo>
                    <a:pt x="159" y="413"/>
                  </a:lnTo>
                  <a:lnTo>
                    <a:pt x="166" y="400"/>
                  </a:lnTo>
                  <a:lnTo>
                    <a:pt x="174" y="386"/>
                  </a:lnTo>
                  <a:lnTo>
                    <a:pt x="181" y="373"/>
                  </a:lnTo>
                  <a:lnTo>
                    <a:pt x="189" y="362"/>
                  </a:lnTo>
                  <a:lnTo>
                    <a:pt x="196" y="352"/>
                  </a:lnTo>
                  <a:lnTo>
                    <a:pt x="201" y="345"/>
                  </a:lnTo>
                  <a:lnTo>
                    <a:pt x="205" y="339"/>
                  </a:lnTo>
                  <a:lnTo>
                    <a:pt x="211" y="333"/>
                  </a:lnTo>
                  <a:lnTo>
                    <a:pt x="215" y="328"/>
                  </a:lnTo>
                  <a:lnTo>
                    <a:pt x="221" y="322"/>
                  </a:lnTo>
                  <a:lnTo>
                    <a:pt x="226" y="315"/>
                  </a:lnTo>
                  <a:lnTo>
                    <a:pt x="233" y="305"/>
                  </a:lnTo>
                  <a:lnTo>
                    <a:pt x="238" y="296"/>
                  </a:lnTo>
                  <a:lnTo>
                    <a:pt x="244" y="284"/>
                  </a:lnTo>
                  <a:lnTo>
                    <a:pt x="250" y="266"/>
                  </a:lnTo>
                  <a:lnTo>
                    <a:pt x="259" y="250"/>
                  </a:lnTo>
                  <a:lnTo>
                    <a:pt x="267" y="230"/>
                  </a:lnTo>
                  <a:lnTo>
                    <a:pt x="274" y="207"/>
                  </a:lnTo>
                  <a:lnTo>
                    <a:pt x="282" y="183"/>
                  </a:lnTo>
                  <a:lnTo>
                    <a:pt x="290" y="159"/>
                  </a:lnTo>
                  <a:lnTo>
                    <a:pt x="298" y="137"/>
                  </a:lnTo>
                  <a:lnTo>
                    <a:pt x="304" y="119"/>
                  </a:lnTo>
                  <a:lnTo>
                    <a:pt x="312" y="106"/>
                  </a:lnTo>
                  <a:lnTo>
                    <a:pt x="316" y="109"/>
                  </a:lnTo>
                  <a:lnTo>
                    <a:pt x="321" y="113"/>
                  </a:lnTo>
                  <a:lnTo>
                    <a:pt x="324" y="116"/>
                  </a:lnTo>
                  <a:lnTo>
                    <a:pt x="328" y="120"/>
                  </a:lnTo>
                  <a:lnTo>
                    <a:pt x="336" y="128"/>
                  </a:lnTo>
                  <a:lnTo>
                    <a:pt x="341" y="133"/>
                  </a:lnTo>
                  <a:lnTo>
                    <a:pt x="346" y="133"/>
                  </a:lnTo>
                  <a:lnTo>
                    <a:pt x="350" y="129"/>
                  </a:lnTo>
                  <a:lnTo>
                    <a:pt x="355" y="126"/>
                  </a:lnTo>
                  <a:lnTo>
                    <a:pt x="360" y="120"/>
                  </a:lnTo>
                  <a:lnTo>
                    <a:pt x="368" y="116"/>
                  </a:lnTo>
                  <a:lnTo>
                    <a:pt x="379" y="114"/>
                  </a:lnTo>
                  <a:lnTo>
                    <a:pt x="391" y="112"/>
                  </a:lnTo>
                  <a:lnTo>
                    <a:pt x="403" y="109"/>
                  </a:lnTo>
                  <a:lnTo>
                    <a:pt x="415" y="107"/>
                  </a:lnTo>
                  <a:lnTo>
                    <a:pt x="427" y="105"/>
                  </a:lnTo>
                  <a:lnTo>
                    <a:pt x="438" y="103"/>
                  </a:lnTo>
                  <a:lnTo>
                    <a:pt x="449" y="102"/>
                  </a:lnTo>
                  <a:lnTo>
                    <a:pt x="460" y="102"/>
                  </a:lnTo>
                  <a:lnTo>
                    <a:pt x="470" y="103"/>
                  </a:lnTo>
                  <a:lnTo>
                    <a:pt x="484" y="104"/>
                  </a:lnTo>
                  <a:lnTo>
                    <a:pt x="490" y="102"/>
                  </a:lnTo>
                  <a:lnTo>
                    <a:pt x="493" y="98"/>
                  </a:lnTo>
                  <a:lnTo>
                    <a:pt x="493" y="97"/>
                  </a:lnTo>
                  <a:lnTo>
                    <a:pt x="506" y="82"/>
                  </a:lnTo>
                  <a:lnTo>
                    <a:pt x="540" y="70"/>
                  </a:lnTo>
                  <a:lnTo>
                    <a:pt x="539" y="72"/>
                  </a:lnTo>
                  <a:lnTo>
                    <a:pt x="535" y="78"/>
                  </a:lnTo>
                  <a:lnTo>
                    <a:pt x="530" y="89"/>
                  </a:lnTo>
                  <a:lnTo>
                    <a:pt x="522" y="105"/>
                  </a:lnTo>
                  <a:lnTo>
                    <a:pt x="520" y="112"/>
                  </a:lnTo>
                  <a:lnTo>
                    <a:pt x="521" y="114"/>
                  </a:lnTo>
                  <a:lnTo>
                    <a:pt x="524" y="112"/>
                  </a:lnTo>
                  <a:lnTo>
                    <a:pt x="531" y="106"/>
                  </a:lnTo>
                  <a:lnTo>
                    <a:pt x="539" y="98"/>
                  </a:lnTo>
                  <a:lnTo>
                    <a:pt x="548" y="90"/>
                  </a:lnTo>
                  <a:lnTo>
                    <a:pt x="556" y="80"/>
                  </a:lnTo>
                  <a:lnTo>
                    <a:pt x="565" y="70"/>
                  </a:lnTo>
                  <a:lnTo>
                    <a:pt x="575" y="61"/>
                  </a:lnTo>
                  <a:lnTo>
                    <a:pt x="587" y="55"/>
                  </a:lnTo>
                  <a:lnTo>
                    <a:pt x="601" y="48"/>
                  </a:lnTo>
                  <a:lnTo>
                    <a:pt x="615" y="44"/>
                  </a:lnTo>
                  <a:lnTo>
                    <a:pt x="630" y="39"/>
                  </a:lnTo>
                  <a:lnTo>
                    <a:pt x="642" y="36"/>
                  </a:lnTo>
                  <a:lnTo>
                    <a:pt x="652" y="34"/>
                  </a:lnTo>
                  <a:lnTo>
                    <a:pt x="659" y="32"/>
                  </a:lnTo>
                  <a:lnTo>
                    <a:pt x="669" y="28"/>
                  </a:lnTo>
                  <a:lnTo>
                    <a:pt x="679" y="24"/>
                  </a:lnTo>
                  <a:lnTo>
                    <a:pt x="686" y="22"/>
                  </a:lnTo>
                  <a:lnTo>
                    <a:pt x="689" y="21"/>
                  </a:lnTo>
                  <a:lnTo>
                    <a:pt x="680" y="0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1930" y="357"/>
              <a:ext cx="12" cy="8"/>
            </a:xfrm>
            <a:custGeom>
              <a:avLst/>
              <a:gdLst>
                <a:gd name="T0" fmla="*/ 72 w 72"/>
                <a:gd name="T1" fmla="*/ 0 h 49"/>
                <a:gd name="T2" fmla="*/ 72 w 72"/>
                <a:gd name="T3" fmla="*/ 0 h 49"/>
                <a:gd name="T4" fmla="*/ 70 w 72"/>
                <a:gd name="T5" fmla="*/ 2 h 49"/>
                <a:gd name="T6" fmla="*/ 68 w 72"/>
                <a:gd name="T7" fmla="*/ 4 h 49"/>
                <a:gd name="T8" fmla="*/ 64 w 72"/>
                <a:gd name="T9" fmla="*/ 7 h 49"/>
                <a:gd name="T10" fmla="*/ 59 w 72"/>
                <a:gd name="T11" fmla="*/ 10 h 49"/>
                <a:gd name="T12" fmla="*/ 53 w 72"/>
                <a:gd name="T13" fmla="*/ 13 h 49"/>
                <a:gd name="T14" fmla="*/ 45 w 72"/>
                <a:gd name="T15" fmla="*/ 17 h 49"/>
                <a:gd name="T16" fmla="*/ 36 w 72"/>
                <a:gd name="T17" fmla="*/ 21 h 49"/>
                <a:gd name="T18" fmla="*/ 28 w 72"/>
                <a:gd name="T19" fmla="*/ 26 h 49"/>
                <a:gd name="T20" fmla="*/ 21 w 72"/>
                <a:gd name="T21" fmla="*/ 30 h 49"/>
                <a:gd name="T22" fmla="*/ 15 w 72"/>
                <a:gd name="T23" fmla="*/ 34 h 49"/>
                <a:gd name="T24" fmla="*/ 10 w 72"/>
                <a:gd name="T25" fmla="*/ 39 h 49"/>
                <a:gd name="T26" fmla="*/ 5 w 72"/>
                <a:gd name="T27" fmla="*/ 42 h 49"/>
                <a:gd name="T28" fmla="*/ 2 w 72"/>
                <a:gd name="T29" fmla="*/ 45 h 49"/>
                <a:gd name="T30" fmla="*/ 1 w 72"/>
                <a:gd name="T31" fmla="*/ 47 h 49"/>
                <a:gd name="T32" fmla="*/ 0 w 72"/>
                <a:gd name="T33" fmla="*/ 49 h 49"/>
                <a:gd name="T34" fmla="*/ 1 w 72"/>
                <a:gd name="T35" fmla="*/ 47 h 49"/>
                <a:gd name="T36" fmla="*/ 2 w 72"/>
                <a:gd name="T37" fmla="*/ 45 h 49"/>
                <a:gd name="T38" fmla="*/ 5 w 72"/>
                <a:gd name="T39" fmla="*/ 41 h 49"/>
                <a:gd name="T40" fmla="*/ 9 w 72"/>
                <a:gd name="T41" fmla="*/ 35 h 49"/>
                <a:gd name="T42" fmla="*/ 14 w 72"/>
                <a:gd name="T43" fmla="*/ 30 h 49"/>
                <a:gd name="T44" fmla="*/ 20 w 72"/>
                <a:gd name="T45" fmla="*/ 24 h 49"/>
                <a:gd name="T46" fmla="*/ 26 w 72"/>
                <a:gd name="T47" fmla="*/ 19 h 49"/>
                <a:gd name="T48" fmla="*/ 34 w 72"/>
                <a:gd name="T49" fmla="*/ 15 h 49"/>
                <a:gd name="T50" fmla="*/ 42 w 72"/>
                <a:gd name="T51" fmla="*/ 10 h 49"/>
                <a:gd name="T52" fmla="*/ 48 w 72"/>
                <a:gd name="T53" fmla="*/ 7 h 49"/>
                <a:gd name="T54" fmla="*/ 55 w 72"/>
                <a:gd name="T55" fmla="*/ 5 h 49"/>
                <a:gd name="T56" fmla="*/ 61 w 72"/>
                <a:gd name="T57" fmla="*/ 2 h 49"/>
                <a:gd name="T58" fmla="*/ 66 w 72"/>
                <a:gd name="T59" fmla="*/ 1 h 49"/>
                <a:gd name="T60" fmla="*/ 69 w 72"/>
                <a:gd name="T61" fmla="*/ 0 h 49"/>
                <a:gd name="T62" fmla="*/ 71 w 72"/>
                <a:gd name="T63" fmla="*/ 0 h 49"/>
                <a:gd name="T64" fmla="*/ 72 w 72"/>
                <a:gd name="T6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49">
                  <a:moveTo>
                    <a:pt x="72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8" y="4"/>
                  </a:lnTo>
                  <a:lnTo>
                    <a:pt x="64" y="7"/>
                  </a:lnTo>
                  <a:lnTo>
                    <a:pt x="59" y="10"/>
                  </a:lnTo>
                  <a:lnTo>
                    <a:pt x="53" y="13"/>
                  </a:lnTo>
                  <a:lnTo>
                    <a:pt x="45" y="17"/>
                  </a:lnTo>
                  <a:lnTo>
                    <a:pt x="36" y="21"/>
                  </a:lnTo>
                  <a:lnTo>
                    <a:pt x="28" y="26"/>
                  </a:lnTo>
                  <a:lnTo>
                    <a:pt x="21" y="30"/>
                  </a:lnTo>
                  <a:lnTo>
                    <a:pt x="15" y="34"/>
                  </a:lnTo>
                  <a:lnTo>
                    <a:pt x="10" y="39"/>
                  </a:lnTo>
                  <a:lnTo>
                    <a:pt x="5" y="42"/>
                  </a:lnTo>
                  <a:lnTo>
                    <a:pt x="2" y="45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1" y="47"/>
                  </a:lnTo>
                  <a:lnTo>
                    <a:pt x="2" y="45"/>
                  </a:lnTo>
                  <a:lnTo>
                    <a:pt x="5" y="41"/>
                  </a:lnTo>
                  <a:lnTo>
                    <a:pt x="9" y="35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26" y="19"/>
                  </a:lnTo>
                  <a:lnTo>
                    <a:pt x="34" y="15"/>
                  </a:lnTo>
                  <a:lnTo>
                    <a:pt x="42" y="10"/>
                  </a:lnTo>
                  <a:lnTo>
                    <a:pt x="48" y="7"/>
                  </a:lnTo>
                  <a:lnTo>
                    <a:pt x="55" y="5"/>
                  </a:lnTo>
                  <a:lnTo>
                    <a:pt x="61" y="2"/>
                  </a:lnTo>
                  <a:lnTo>
                    <a:pt x="66" y="1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1907" y="387"/>
              <a:ext cx="25" cy="28"/>
            </a:xfrm>
            <a:custGeom>
              <a:avLst/>
              <a:gdLst>
                <a:gd name="T0" fmla="*/ 152 w 152"/>
                <a:gd name="T1" fmla="*/ 0 h 172"/>
                <a:gd name="T2" fmla="*/ 151 w 152"/>
                <a:gd name="T3" fmla="*/ 3 h 172"/>
                <a:gd name="T4" fmla="*/ 148 w 152"/>
                <a:gd name="T5" fmla="*/ 8 h 172"/>
                <a:gd name="T6" fmla="*/ 142 w 152"/>
                <a:gd name="T7" fmla="*/ 16 h 172"/>
                <a:gd name="T8" fmla="*/ 135 w 152"/>
                <a:gd name="T9" fmla="*/ 26 h 172"/>
                <a:gd name="T10" fmla="*/ 127 w 152"/>
                <a:gd name="T11" fmla="*/ 35 h 172"/>
                <a:gd name="T12" fmla="*/ 119 w 152"/>
                <a:gd name="T13" fmla="*/ 46 h 172"/>
                <a:gd name="T14" fmla="*/ 112 w 152"/>
                <a:gd name="T15" fmla="*/ 56 h 172"/>
                <a:gd name="T16" fmla="*/ 104 w 152"/>
                <a:gd name="T17" fmla="*/ 64 h 172"/>
                <a:gd name="T18" fmla="*/ 97 w 152"/>
                <a:gd name="T19" fmla="*/ 71 h 172"/>
                <a:gd name="T20" fmla="*/ 91 w 152"/>
                <a:gd name="T21" fmla="*/ 77 h 172"/>
                <a:gd name="T22" fmla="*/ 83 w 152"/>
                <a:gd name="T23" fmla="*/ 85 h 172"/>
                <a:gd name="T24" fmla="*/ 76 w 152"/>
                <a:gd name="T25" fmla="*/ 91 h 172"/>
                <a:gd name="T26" fmla="*/ 70 w 152"/>
                <a:gd name="T27" fmla="*/ 99 h 172"/>
                <a:gd name="T28" fmla="*/ 63 w 152"/>
                <a:gd name="T29" fmla="*/ 107 h 172"/>
                <a:gd name="T30" fmla="*/ 58 w 152"/>
                <a:gd name="T31" fmla="*/ 116 h 172"/>
                <a:gd name="T32" fmla="*/ 52 w 152"/>
                <a:gd name="T33" fmla="*/ 125 h 172"/>
                <a:gd name="T34" fmla="*/ 42 w 152"/>
                <a:gd name="T35" fmla="*/ 143 h 172"/>
                <a:gd name="T36" fmla="*/ 35 w 152"/>
                <a:gd name="T37" fmla="*/ 156 h 172"/>
                <a:gd name="T38" fmla="*/ 29 w 152"/>
                <a:gd name="T39" fmla="*/ 165 h 172"/>
                <a:gd name="T40" fmla="*/ 27 w 152"/>
                <a:gd name="T41" fmla="*/ 167 h 172"/>
                <a:gd name="T42" fmla="*/ 0 w 152"/>
                <a:gd name="T43" fmla="*/ 172 h 172"/>
                <a:gd name="T44" fmla="*/ 3 w 152"/>
                <a:gd name="T45" fmla="*/ 170 h 172"/>
                <a:gd name="T46" fmla="*/ 10 w 152"/>
                <a:gd name="T47" fmla="*/ 166 h 172"/>
                <a:gd name="T48" fmla="*/ 17 w 152"/>
                <a:gd name="T49" fmla="*/ 160 h 172"/>
                <a:gd name="T50" fmla="*/ 25 w 152"/>
                <a:gd name="T51" fmla="*/ 151 h 172"/>
                <a:gd name="T52" fmla="*/ 27 w 152"/>
                <a:gd name="T53" fmla="*/ 146 h 172"/>
                <a:gd name="T54" fmla="*/ 30 w 152"/>
                <a:gd name="T55" fmla="*/ 140 h 172"/>
                <a:gd name="T56" fmla="*/ 34 w 152"/>
                <a:gd name="T57" fmla="*/ 132 h 172"/>
                <a:gd name="T58" fmla="*/ 37 w 152"/>
                <a:gd name="T59" fmla="*/ 124 h 172"/>
                <a:gd name="T60" fmla="*/ 41 w 152"/>
                <a:gd name="T61" fmla="*/ 116 h 172"/>
                <a:gd name="T62" fmla="*/ 47 w 152"/>
                <a:gd name="T63" fmla="*/ 108 h 172"/>
                <a:gd name="T64" fmla="*/ 52 w 152"/>
                <a:gd name="T65" fmla="*/ 100 h 172"/>
                <a:gd name="T66" fmla="*/ 59 w 152"/>
                <a:gd name="T67" fmla="*/ 94 h 172"/>
                <a:gd name="T68" fmla="*/ 67 w 152"/>
                <a:gd name="T69" fmla="*/ 87 h 172"/>
                <a:gd name="T70" fmla="*/ 75 w 152"/>
                <a:gd name="T71" fmla="*/ 78 h 172"/>
                <a:gd name="T72" fmla="*/ 84 w 152"/>
                <a:gd name="T73" fmla="*/ 68 h 172"/>
                <a:gd name="T74" fmla="*/ 94 w 152"/>
                <a:gd name="T75" fmla="*/ 57 h 172"/>
                <a:gd name="T76" fmla="*/ 103 w 152"/>
                <a:gd name="T77" fmla="*/ 46 h 172"/>
                <a:gd name="T78" fmla="*/ 110 w 152"/>
                <a:gd name="T79" fmla="*/ 37 h 172"/>
                <a:gd name="T80" fmla="*/ 117 w 152"/>
                <a:gd name="T81" fmla="*/ 28 h 172"/>
                <a:gd name="T82" fmla="*/ 120 w 152"/>
                <a:gd name="T83" fmla="*/ 21 h 172"/>
                <a:gd name="T84" fmla="*/ 125 w 152"/>
                <a:gd name="T85" fmla="*/ 11 h 172"/>
                <a:gd name="T86" fmla="*/ 127 w 152"/>
                <a:gd name="T87" fmla="*/ 5 h 172"/>
                <a:gd name="T88" fmla="*/ 129 w 152"/>
                <a:gd name="T89" fmla="*/ 1 h 172"/>
                <a:gd name="T90" fmla="*/ 129 w 152"/>
                <a:gd name="T91" fmla="*/ 0 h 172"/>
                <a:gd name="T92" fmla="*/ 152 w 152"/>
                <a:gd name="T9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2" h="172">
                  <a:moveTo>
                    <a:pt x="152" y="0"/>
                  </a:moveTo>
                  <a:lnTo>
                    <a:pt x="151" y="3"/>
                  </a:lnTo>
                  <a:lnTo>
                    <a:pt x="148" y="8"/>
                  </a:lnTo>
                  <a:lnTo>
                    <a:pt x="142" y="16"/>
                  </a:lnTo>
                  <a:lnTo>
                    <a:pt x="135" y="26"/>
                  </a:lnTo>
                  <a:lnTo>
                    <a:pt x="127" y="35"/>
                  </a:lnTo>
                  <a:lnTo>
                    <a:pt x="119" y="46"/>
                  </a:lnTo>
                  <a:lnTo>
                    <a:pt x="112" y="56"/>
                  </a:lnTo>
                  <a:lnTo>
                    <a:pt x="104" y="64"/>
                  </a:lnTo>
                  <a:lnTo>
                    <a:pt x="97" y="71"/>
                  </a:lnTo>
                  <a:lnTo>
                    <a:pt x="91" y="77"/>
                  </a:lnTo>
                  <a:lnTo>
                    <a:pt x="83" y="85"/>
                  </a:lnTo>
                  <a:lnTo>
                    <a:pt x="76" y="91"/>
                  </a:lnTo>
                  <a:lnTo>
                    <a:pt x="70" y="99"/>
                  </a:lnTo>
                  <a:lnTo>
                    <a:pt x="63" y="107"/>
                  </a:lnTo>
                  <a:lnTo>
                    <a:pt x="58" y="116"/>
                  </a:lnTo>
                  <a:lnTo>
                    <a:pt x="52" y="125"/>
                  </a:lnTo>
                  <a:lnTo>
                    <a:pt x="42" y="143"/>
                  </a:lnTo>
                  <a:lnTo>
                    <a:pt x="35" y="156"/>
                  </a:lnTo>
                  <a:lnTo>
                    <a:pt x="29" y="165"/>
                  </a:lnTo>
                  <a:lnTo>
                    <a:pt x="27" y="167"/>
                  </a:lnTo>
                  <a:lnTo>
                    <a:pt x="0" y="172"/>
                  </a:lnTo>
                  <a:lnTo>
                    <a:pt x="3" y="170"/>
                  </a:lnTo>
                  <a:lnTo>
                    <a:pt x="10" y="166"/>
                  </a:lnTo>
                  <a:lnTo>
                    <a:pt x="17" y="160"/>
                  </a:lnTo>
                  <a:lnTo>
                    <a:pt x="25" y="151"/>
                  </a:lnTo>
                  <a:lnTo>
                    <a:pt x="27" y="146"/>
                  </a:lnTo>
                  <a:lnTo>
                    <a:pt x="30" y="140"/>
                  </a:lnTo>
                  <a:lnTo>
                    <a:pt x="34" y="132"/>
                  </a:lnTo>
                  <a:lnTo>
                    <a:pt x="37" y="124"/>
                  </a:lnTo>
                  <a:lnTo>
                    <a:pt x="41" y="116"/>
                  </a:lnTo>
                  <a:lnTo>
                    <a:pt x="47" y="108"/>
                  </a:lnTo>
                  <a:lnTo>
                    <a:pt x="52" y="100"/>
                  </a:lnTo>
                  <a:lnTo>
                    <a:pt x="59" y="94"/>
                  </a:lnTo>
                  <a:lnTo>
                    <a:pt x="67" y="87"/>
                  </a:lnTo>
                  <a:lnTo>
                    <a:pt x="75" y="78"/>
                  </a:lnTo>
                  <a:lnTo>
                    <a:pt x="84" y="68"/>
                  </a:lnTo>
                  <a:lnTo>
                    <a:pt x="94" y="57"/>
                  </a:lnTo>
                  <a:lnTo>
                    <a:pt x="103" y="46"/>
                  </a:lnTo>
                  <a:lnTo>
                    <a:pt x="110" y="37"/>
                  </a:lnTo>
                  <a:lnTo>
                    <a:pt x="117" y="28"/>
                  </a:lnTo>
                  <a:lnTo>
                    <a:pt x="120" y="21"/>
                  </a:lnTo>
                  <a:lnTo>
                    <a:pt x="125" y="11"/>
                  </a:lnTo>
                  <a:lnTo>
                    <a:pt x="127" y="5"/>
                  </a:lnTo>
                  <a:lnTo>
                    <a:pt x="129" y="1"/>
                  </a:lnTo>
                  <a:lnTo>
                    <a:pt x="129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1936" y="359"/>
              <a:ext cx="61" cy="28"/>
            </a:xfrm>
            <a:custGeom>
              <a:avLst/>
              <a:gdLst>
                <a:gd name="T0" fmla="*/ 361 w 364"/>
                <a:gd name="T1" fmla="*/ 70 h 168"/>
                <a:gd name="T2" fmla="*/ 364 w 364"/>
                <a:gd name="T3" fmla="*/ 56 h 168"/>
                <a:gd name="T4" fmla="*/ 359 w 364"/>
                <a:gd name="T5" fmla="*/ 47 h 168"/>
                <a:gd name="T6" fmla="*/ 349 w 364"/>
                <a:gd name="T7" fmla="*/ 40 h 168"/>
                <a:gd name="T8" fmla="*/ 337 w 364"/>
                <a:gd name="T9" fmla="*/ 32 h 168"/>
                <a:gd name="T10" fmla="*/ 325 w 364"/>
                <a:gd name="T11" fmla="*/ 28 h 168"/>
                <a:gd name="T12" fmla="*/ 314 w 364"/>
                <a:gd name="T13" fmla="*/ 27 h 168"/>
                <a:gd name="T14" fmla="*/ 304 w 364"/>
                <a:gd name="T15" fmla="*/ 27 h 168"/>
                <a:gd name="T16" fmla="*/ 290 w 364"/>
                <a:gd name="T17" fmla="*/ 27 h 168"/>
                <a:gd name="T18" fmla="*/ 271 w 364"/>
                <a:gd name="T19" fmla="*/ 23 h 168"/>
                <a:gd name="T20" fmla="*/ 246 w 364"/>
                <a:gd name="T21" fmla="*/ 19 h 168"/>
                <a:gd name="T22" fmla="*/ 220 w 364"/>
                <a:gd name="T23" fmla="*/ 13 h 168"/>
                <a:gd name="T24" fmla="*/ 197 w 364"/>
                <a:gd name="T25" fmla="*/ 9 h 168"/>
                <a:gd name="T26" fmla="*/ 175 w 364"/>
                <a:gd name="T27" fmla="*/ 6 h 168"/>
                <a:gd name="T28" fmla="*/ 152 w 364"/>
                <a:gd name="T29" fmla="*/ 2 h 168"/>
                <a:gd name="T30" fmla="*/ 115 w 364"/>
                <a:gd name="T31" fmla="*/ 0 h 168"/>
                <a:gd name="T32" fmla="*/ 76 w 364"/>
                <a:gd name="T33" fmla="*/ 0 h 168"/>
                <a:gd name="T34" fmla="*/ 49 w 364"/>
                <a:gd name="T35" fmla="*/ 0 h 168"/>
                <a:gd name="T36" fmla="*/ 39 w 364"/>
                <a:gd name="T37" fmla="*/ 4 h 168"/>
                <a:gd name="T38" fmla="*/ 21 w 364"/>
                <a:gd name="T39" fmla="*/ 16 h 168"/>
                <a:gd name="T40" fmla="*/ 6 w 364"/>
                <a:gd name="T41" fmla="*/ 28 h 168"/>
                <a:gd name="T42" fmla="*/ 0 w 364"/>
                <a:gd name="T43" fmla="*/ 41 h 168"/>
                <a:gd name="T44" fmla="*/ 6 w 364"/>
                <a:gd name="T45" fmla="*/ 41 h 168"/>
                <a:gd name="T46" fmla="*/ 18 w 364"/>
                <a:gd name="T47" fmla="*/ 34 h 168"/>
                <a:gd name="T48" fmla="*/ 31 w 364"/>
                <a:gd name="T49" fmla="*/ 27 h 168"/>
                <a:gd name="T50" fmla="*/ 43 w 364"/>
                <a:gd name="T51" fmla="*/ 20 h 168"/>
                <a:gd name="T52" fmla="*/ 51 w 364"/>
                <a:gd name="T53" fmla="*/ 15 h 168"/>
                <a:gd name="T54" fmla="*/ 55 w 364"/>
                <a:gd name="T55" fmla="*/ 22 h 168"/>
                <a:gd name="T56" fmla="*/ 53 w 364"/>
                <a:gd name="T57" fmla="*/ 34 h 168"/>
                <a:gd name="T58" fmla="*/ 52 w 364"/>
                <a:gd name="T59" fmla="*/ 44 h 168"/>
                <a:gd name="T60" fmla="*/ 70 w 364"/>
                <a:gd name="T61" fmla="*/ 52 h 168"/>
                <a:gd name="T62" fmla="*/ 95 w 364"/>
                <a:gd name="T63" fmla="*/ 63 h 168"/>
                <a:gd name="T64" fmla="*/ 124 w 364"/>
                <a:gd name="T65" fmla="*/ 77 h 168"/>
                <a:gd name="T66" fmla="*/ 155 w 364"/>
                <a:gd name="T67" fmla="*/ 87 h 168"/>
                <a:gd name="T68" fmla="*/ 186 w 364"/>
                <a:gd name="T69" fmla="*/ 91 h 168"/>
                <a:gd name="T70" fmla="*/ 223 w 364"/>
                <a:gd name="T71" fmla="*/ 87 h 168"/>
                <a:gd name="T72" fmla="*/ 258 w 364"/>
                <a:gd name="T73" fmla="*/ 80 h 168"/>
                <a:gd name="T74" fmla="*/ 284 w 364"/>
                <a:gd name="T75" fmla="*/ 74 h 168"/>
                <a:gd name="T76" fmla="*/ 295 w 364"/>
                <a:gd name="T77" fmla="*/ 70 h 168"/>
                <a:gd name="T78" fmla="*/ 305 w 364"/>
                <a:gd name="T79" fmla="*/ 68 h 168"/>
                <a:gd name="T80" fmla="*/ 317 w 364"/>
                <a:gd name="T81" fmla="*/ 67 h 168"/>
                <a:gd name="T82" fmla="*/ 329 w 364"/>
                <a:gd name="T83" fmla="*/ 68 h 168"/>
                <a:gd name="T84" fmla="*/ 342 w 364"/>
                <a:gd name="T85" fmla="*/ 73 h 168"/>
                <a:gd name="T86" fmla="*/ 352 w 364"/>
                <a:gd name="T87" fmla="*/ 78 h 168"/>
                <a:gd name="T88" fmla="*/ 317 w 364"/>
                <a:gd name="T89" fmla="*/ 120 h 168"/>
                <a:gd name="T90" fmla="*/ 324 w 364"/>
                <a:gd name="T91" fmla="*/ 125 h 168"/>
                <a:gd name="T92" fmla="*/ 335 w 364"/>
                <a:gd name="T93" fmla="*/ 129 h 168"/>
                <a:gd name="T94" fmla="*/ 342 w 364"/>
                <a:gd name="T95" fmla="*/ 131 h 168"/>
                <a:gd name="T96" fmla="*/ 337 w 364"/>
                <a:gd name="T97" fmla="*/ 139 h 168"/>
                <a:gd name="T98" fmla="*/ 325 w 364"/>
                <a:gd name="T99" fmla="*/ 145 h 168"/>
                <a:gd name="T100" fmla="*/ 307 w 364"/>
                <a:gd name="T101" fmla="*/ 155 h 168"/>
                <a:gd name="T102" fmla="*/ 291 w 364"/>
                <a:gd name="T103" fmla="*/ 164 h 168"/>
                <a:gd name="T104" fmla="*/ 283 w 364"/>
                <a:gd name="T105" fmla="*/ 168 h 168"/>
                <a:gd name="T106" fmla="*/ 289 w 364"/>
                <a:gd name="T107" fmla="*/ 167 h 168"/>
                <a:gd name="T108" fmla="*/ 303 w 364"/>
                <a:gd name="T109" fmla="*/ 165 h 168"/>
                <a:gd name="T110" fmla="*/ 319 w 364"/>
                <a:gd name="T111" fmla="*/ 160 h 168"/>
                <a:gd name="T112" fmla="*/ 333 w 364"/>
                <a:gd name="T113" fmla="*/ 154 h 168"/>
                <a:gd name="T114" fmla="*/ 353 w 364"/>
                <a:gd name="T115" fmla="*/ 140 h 168"/>
                <a:gd name="T116" fmla="*/ 358 w 364"/>
                <a:gd name="T117" fmla="*/ 126 h 168"/>
                <a:gd name="T118" fmla="*/ 347 w 364"/>
                <a:gd name="T119" fmla="*/ 120 h 168"/>
                <a:gd name="T120" fmla="*/ 340 w 364"/>
                <a:gd name="T121" fmla="*/ 118 h 168"/>
                <a:gd name="T122" fmla="*/ 358 w 364"/>
                <a:gd name="T123" fmla="*/ 7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4" h="168">
                  <a:moveTo>
                    <a:pt x="358" y="76"/>
                  </a:moveTo>
                  <a:lnTo>
                    <a:pt x="361" y="70"/>
                  </a:lnTo>
                  <a:lnTo>
                    <a:pt x="363" y="63"/>
                  </a:lnTo>
                  <a:lnTo>
                    <a:pt x="364" y="56"/>
                  </a:lnTo>
                  <a:lnTo>
                    <a:pt x="362" y="51"/>
                  </a:lnTo>
                  <a:lnTo>
                    <a:pt x="359" y="47"/>
                  </a:lnTo>
                  <a:lnTo>
                    <a:pt x="354" y="44"/>
                  </a:lnTo>
                  <a:lnTo>
                    <a:pt x="349" y="40"/>
                  </a:lnTo>
                  <a:lnTo>
                    <a:pt x="344" y="36"/>
                  </a:lnTo>
                  <a:lnTo>
                    <a:pt x="337" y="32"/>
                  </a:lnTo>
                  <a:lnTo>
                    <a:pt x="330" y="30"/>
                  </a:lnTo>
                  <a:lnTo>
                    <a:pt x="325" y="28"/>
                  </a:lnTo>
                  <a:lnTo>
                    <a:pt x="319" y="27"/>
                  </a:lnTo>
                  <a:lnTo>
                    <a:pt x="314" y="27"/>
                  </a:lnTo>
                  <a:lnTo>
                    <a:pt x="310" y="27"/>
                  </a:lnTo>
                  <a:lnTo>
                    <a:pt x="304" y="27"/>
                  </a:lnTo>
                  <a:lnTo>
                    <a:pt x="297" y="27"/>
                  </a:lnTo>
                  <a:lnTo>
                    <a:pt x="290" y="27"/>
                  </a:lnTo>
                  <a:lnTo>
                    <a:pt x="282" y="25"/>
                  </a:lnTo>
                  <a:lnTo>
                    <a:pt x="271" y="23"/>
                  </a:lnTo>
                  <a:lnTo>
                    <a:pt x="259" y="21"/>
                  </a:lnTo>
                  <a:lnTo>
                    <a:pt x="246" y="19"/>
                  </a:lnTo>
                  <a:lnTo>
                    <a:pt x="233" y="17"/>
                  </a:lnTo>
                  <a:lnTo>
                    <a:pt x="220" y="13"/>
                  </a:lnTo>
                  <a:lnTo>
                    <a:pt x="209" y="11"/>
                  </a:lnTo>
                  <a:lnTo>
                    <a:pt x="197" y="9"/>
                  </a:lnTo>
                  <a:lnTo>
                    <a:pt x="186" y="7"/>
                  </a:lnTo>
                  <a:lnTo>
                    <a:pt x="175" y="6"/>
                  </a:lnTo>
                  <a:lnTo>
                    <a:pt x="165" y="4"/>
                  </a:lnTo>
                  <a:lnTo>
                    <a:pt x="152" y="2"/>
                  </a:lnTo>
                  <a:lnTo>
                    <a:pt x="135" y="1"/>
                  </a:lnTo>
                  <a:lnTo>
                    <a:pt x="115" y="0"/>
                  </a:lnTo>
                  <a:lnTo>
                    <a:pt x="96" y="0"/>
                  </a:lnTo>
                  <a:lnTo>
                    <a:pt x="76" y="0"/>
                  </a:lnTo>
                  <a:lnTo>
                    <a:pt x="61" y="0"/>
                  </a:lnTo>
                  <a:lnTo>
                    <a:pt x="49" y="0"/>
                  </a:lnTo>
                  <a:lnTo>
                    <a:pt x="42" y="1"/>
                  </a:lnTo>
                  <a:lnTo>
                    <a:pt x="39" y="4"/>
                  </a:lnTo>
                  <a:lnTo>
                    <a:pt x="31" y="9"/>
                  </a:lnTo>
                  <a:lnTo>
                    <a:pt x="21" y="16"/>
                  </a:lnTo>
                  <a:lnTo>
                    <a:pt x="12" y="21"/>
                  </a:lnTo>
                  <a:lnTo>
                    <a:pt x="6" y="28"/>
                  </a:lnTo>
                  <a:lnTo>
                    <a:pt x="1" y="35"/>
                  </a:lnTo>
                  <a:lnTo>
                    <a:pt x="0" y="41"/>
                  </a:lnTo>
                  <a:lnTo>
                    <a:pt x="3" y="42"/>
                  </a:lnTo>
                  <a:lnTo>
                    <a:pt x="6" y="41"/>
                  </a:lnTo>
                  <a:lnTo>
                    <a:pt x="11" y="38"/>
                  </a:lnTo>
                  <a:lnTo>
                    <a:pt x="18" y="34"/>
                  </a:lnTo>
                  <a:lnTo>
                    <a:pt x="24" y="31"/>
                  </a:lnTo>
                  <a:lnTo>
                    <a:pt x="31" y="27"/>
                  </a:lnTo>
                  <a:lnTo>
                    <a:pt x="38" y="23"/>
                  </a:lnTo>
                  <a:lnTo>
                    <a:pt x="43" y="20"/>
                  </a:lnTo>
                  <a:lnTo>
                    <a:pt x="46" y="17"/>
                  </a:lnTo>
                  <a:lnTo>
                    <a:pt x="51" y="15"/>
                  </a:lnTo>
                  <a:lnTo>
                    <a:pt x="54" y="18"/>
                  </a:lnTo>
                  <a:lnTo>
                    <a:pt x="55" y="22"/>
                  </a:lnTo>
                  <a:lnTo>
                    <a:pt x="55" y="29"/>
                  </a:lnTo>
                  <a:lnTo>
                    <a:pt x="53" y="34"/>
                  </a:lnTo>
                  <a:lnTo>
                    <a:pt x="51" y="40"/>
                  </a:lnTo>
                  <a:lnTo>
                    <a:pt x="52" y="44"/>
                  </a:lnTo>
                  <a:lnTo>
                    <a:pt x="62" y="49"/>
                  </a:lnTo>
                  <a:lnTo>
                    <a:pt x="70" y="52"/>
                  </a:lnTo>
                  <a:lnTo>
                    <a:pt x="81" y="56"/>
                  </a:lnTo>
                  <a:lnTo>
                    <a:pt x="95" y="63"/>
                  </a:lnTo>
                  <a:lnTo>
                    <a:pt x="109" y="69"/>
                  </a:lnTo>
                  <a:lnTo>
                    <a:pt x="124" y="77"/>
                  </a:lnTo>
                  <a:lnTo>
                    <a:pt x="140" y="83"/>
                  </a:lnTo>
                  <a:lnTo>
                    <a:pt x="155" y="87"/>
                  </a:lnTo>
                  <a:lnTo>
                    <a:pt x="169" y="90"/>
                  </a:lnTo>
                  <a:lnTo>
                    <a:pt x="186" y="91"/>
                  </a:lnTo>
                  <a:lnTo>
                    <a:pt x="203" y="90"/>
                  </a:lnTo>
                  <a:lnTo>
                    <a:pt x="223" y="87"/>
                  </a:lnTo>
                  <a:lnTo>
                    <a:pt x="242" y="84"/>
                  </a:lnTo>
                  <a:lnTo>
                    <a:pt x="258" y="80"/>
                  </a:lnTo>
                  <a:lnTo>
                    <a:pt x="273" y="77"/>
                  </a:lnTo>
                  <a:lnTo>
                    <a:pt x="284" y="74"/>
                  </a:lnTo>
                  <a:lnTo>
                    <a:pt x="291" y="72"/>
                  </a:lnTo>
                  <a:lnTo>
                    <a:pt x="295" y="70"/>
                  </a:lnTo>
                  <a:lnTo>
                    <a:pt x="300" y="68"/>
                  </a:lnTo>
                  <a:lnTo>
                    <a:pt x="305" y="68"/>
                  </a:lnTo>
                  <a:lnTo>
                    <a:pt x="312" y="67"/>
                  </a:lnTo>
                  <a:lnTo>
                    <a:pt x="317" y="67"/>
                  </a:lnTo>
                  <a:lnTo>
                    <a:pt x="324" y="67"/>
                  </a:lnTo>
                  <a:lnTo>
                    <a:pt x="329" y="68"/>
                  </a:lnTo>
                  <a:lnTo>
                    <a:pt x="335" y="69"/>
                  </a:lnTo>
                  <a:lnTo>
                    <a:pt x="342" y="73"/>
                  </a:lnTo>
                  <a:lnTo>
                    <a:pt x="348" y="75"/>
                  </a:lnTo>
                  <a:lnTo>
                    <a:pt x="352" y="78"/>
                  </a:lnTo>
                  <a:lnTo>
                    <a:pt x="354" y="80"/>
                  </a:lnTo>
                  <a:lnTo>
                    <a:pt x="317" y="120"/>
                  </a:lnTo>
                  <a:lnTo>
                    <a:pt x="319" y="122"/>
                  </a:lnTo>
                  <a:lnTo>
                    <a:pt x="324" y="125"/>
                  </a:lnTo>
                  <a:lnTo>
                    <a:pt x="329" y="129"/>
                  </a:lnTo>
                  <a:lnTo>
                    <a:pt x="335" y="129"/>
                  </a:lnTo>
                  <a:lnTo>
                    <a:pt x="340" y="129"/>
                  </a:lnTo>
                  <a:lnTo>
                    <a:pt x="342" y="131"/>
                  </a:lnTo>
                  <a:lnTo>
                    <a:pt x="341" y="134"/>
                  </a:lnTo>
                  <a:lnTo>
                    <a:pt x="337" y="139"/>
                  </a:lnTo>
                  <a:lnTo>
                    <a:pt x="333" y="141"/>
                  </a:lnTo>
                  <a:lnTo>
                    <a:pt x="325" y="145"/>
                  </a:lnTo>
                  <a:lnTo>
                    <a:pt x="316" y="150"/>
                  </a:lnTo>
                  <a:lnTo>
                    <a:pt x="307" y="155"/>
                  </a:lnTo>
                  <a:lnTo>
                    <a:pt x="297" y="160"/>
                  </a:lnTo>
                  <a:lnTo>
                    <a:pt x="291" y="164"/>
                  </a:lnTo>
                  <a:lnTo>
                    <a:pt x="285" y="167"/>
                  </a:lnTo>
                  <a:lnTo>
                    <a:pt x="283" y="168"/>
                  </a:lnTo>
                  <a:lnTo>
                    <a:pt x="284" y="168"/>
                  </a:lnTo>
                  <a:lnTo>
                    <a:pt x="289" y="167"/>
                  </a:lnTo>
                  <a:lnTo>
                    <a:pt x="295" y="166"/>
                  </a:lnTo>
                  <a:lnTo>
                    <a:pt x="303" y="165"/>
                  </a:lnTo>
                  <a:lnTo>
                    <a:pt x="311" y="163"/>
                  </a:lnTo>
                  <a:lnTo>
                    <a:pt x="319" y="160"/>
                  </a:lnTo>
                  <a:lnTo>
                    <a:pt x="327" y="157"/>
                  </a:lnTo>
                  <a:lnTo>
                    <a:pt x="333" y="154"/>
                  </a:lnTo>
                  <a:lnTo>
                    <a:pt x="344" y="147"/>
                  </a:lnTo>
                  <a:lnTo>
                    <a:pt x="353" y="140"/>
                  </a:lnTo>
                  <a:lnTo>
                    <a:pt x="359" y="132"/>
                  </a:lnTo>
                  <a:lnTo>
                    <a:pt x="358" y="126"/>
                  </a:lnTo>
                  <a:lnTo>
                    <a:pt x="352" y="122"/>
                  </a:lnTo>
                  <a:lnTo>
                    <a:pt x="347" y="120"/>
                  </a:lnTo>
                  <a:lnTo>
                    <a:pt x="342" y="118"/>
                  </a:lnTo>
                  <a:lnTo>
                    <a:pt x="340" y="118"/>
                  </a:lnTo>
                  <a:lnTo>
                    <a:pt x="360" y="74"/>
                  </a:lnTo>
                  <a:lnTo>
                    <a:pt x="358" y="76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1982" y="387"/>
              <a:ext cx="13" cy="3"/>
            </a:xfrm>
            <a:custGeom>
              <a:avLst/>
              <a:gdLst>
                <a:gd name="T0" fmla="*/ 0 w 76"/>
                <a:gd name="T1" fmla="*/ 5 h 20"/>
                <a:gd name="T2" fmla="*/ 1 w 76"/>
                <a:gd name="T3" fmla="*/ 5 h 20"/>
                <a:gd name="T4" fmla="*/ 2 w 76"/>
                <a:gd name="T5" fmla="*/ 6 h 20"/>
                <a:gd name="T6" fmla="*/ 5 w 76"/>
                <a:gd name="T7" fmla="*/ 7 h 20"/>
                <a:gd name="T8" fmla="*/ 10 w 76"/>
                <a:gd name="T9" fmla="*/ 8 h 20"/>
                <a:gd name="T10" fmla="*/ 15 w 76"/>
                <a:gd name="T11" fmla="*/ 9 h 20"/>
                <a:gd name="T12" fmla="*/ 22 w 76"/>
                <a:gd name="T13" fmla="*/ 9 h 20"/>
                <a:gd name="T14" fmla="*/ 29 w 76"/>
                <a:gd name="T15" fmla="*/ 9 h 20"/>
                <a:gd name="T16" fmla="*/ 38 w 76"/>
                <a:gd name="T17" fmla="*/ 9 h 20"/>
                <a:gd name="T18" fmla="*/ 47 w 76"/>
                <a:gd name="T19" fmla="*/ 8 h 20"/>
                <a:gd name="T20" fmla="*/ 54 w 76"/>
                <a:gd name="T21" fmla="*/ 7 h 20"/>
                <a:gd name="T22" fmla="*/ 61 w 76"/>
                <a:gd name="T23" fmla="*/ 6 h 20"/>
                <a:gd name="T24" fmla="*/ 67 w 76"/>
                <a:gd name="T25" fmla="*/ 3 h 20"/>
                <a:gd name="T26" fmla="*/ 71 w 76"/>
                <a:gd name="T27" fmla="*/ 2 h 20"/>
                <a:gd name="T28" fmla="*/ 74 w 76"/>
                <a:gd name="T29" fmla="*/ 1 h 20"/>
                <a:gd name="T30" fmla="*/ 75 w 76"/>
                <a:gd name="T31" fmla="*/ 0 h 20"/>
                <a:gd name="T32" fmla="*/ 76 w 76"/>
                <a:gd name="T33" fmla="*/ 0 h 20"/>
                <a:gd name="T34" fmla="*/ 74 w 76"/>
                <a:gd name="T35" fmla="*/ 13 h 20"/>
                <a:gd name="T36" fmla="*/ 73 w 76"/>
                <a:gd name="T37" fmla="*/ 13 h 20"/>
                <a:gd name="T38" fmla="*/ 69 w 76"/>
                <a:gd name="T39" fmla="*/ 16 h 20"/>
                <a:gd name="T40" fmla="*/ 62 w 76"/>
                <a:gd name="T41" fmla="*/ 17 h 20"/>
                <a:gd name="T42" fmla="*/ 54 w 76"/>
                <a:gd name="T43" fmla="*/ 19 h 20"/>
                <a:gd name="T44" fmla="*/ 46 w 76"/>
                <a:gd name="T45" fmla="*/ 20 h 20"/>
                <a:gd name="T46" fmla="*/ 37 w 76"/>
                <a:gd name="T47" fmla="*/ 20 h 20"/>
                <a:gd name="T48" fmla="*/ 28 w 76"/>
                <a:gd name="T49" fmla="*/ 20 h 20"/>
                <a:gd name="T50" fmla="*/ 20 w 76"/>
                <a:gd name="T51" fmla="*/ 18 h 20"/>
                <a:gd name="T52" fmla="*/ 8 w 76"/>
                <a:gd name="T53" fmla="*/ 13 h 20"/>
                <a:gd name="T54" fmla="*/ 2 w 76"/>
                <a:gd name="T55" fmla="*/ 9 h 20"/>
                <a:gd name="T56" fmla="*/ 0 w 76"/>
                <a:gd name="T57" fmla="*/ 6 h 20"/>
                <a:gd name="T58" fmla="*/ 0 w 76"/>
                <a:gd name="T5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" h="20">
                  <a:moveTo>
                    <a:pt x="0" y="5"/>
                  </a:moveTo>
                  <a:lnTo>
                    <a:pt x="1" y="5"/>
                  </a:lnTo>
                  <a:lnTo>
                    <a:pt x="2" y="6"/>
                  </a:lnTo>
                  <a:lnTo>
                    <a:pt x="5" y="7"/>
                  </a:lnTo>
                  <a:lnTo>
                    <a:pt x="10" y="8"/>
                  </a:lnTo>
                  <a:lnTo>
                    <a:pt x="15" y="9"/>
                  </a:lnTo>
                  <a:lnTo>
                    <a:pt x="22" y="9"/>
                  </a:lnTo>
                  <a:lnTo>
                    <a:pt x="29" y="9"/>
                  </a:lnTo>
                  <a:lnTo>
                    <a:pt x="38" y="9"/>
                  </a:lnTo>
                  <a:lnTo>
                    <a:pt x="47" y="8"/>
                  </a:lnTo>
                  <a:lnTo>
                    <a:pt x="54" y="7"/>
                  </a:lnTo>
                  <a:lnTo>
                    <a:pt x="61" y="6"/>
                  </a:lnTo>
                  <a:lnTo>
                    <a:pt x="67" y="3"/>
                  </a:lnTo>
                  <a:lnTo>
                    <a:pt x="71" y="2"/>
                  </a:lnTo>
                  <a:lnTo>
                    <a:pt x="74" y="1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69" y="16"/>
                  </a:lnTo>
                  <a:lnTo>
                    <a:pt x="62" y="17"/>
                  </a:lnTo>
                  <a:lnTo>
                    <a:pt x="54" y="19"/>
                  </a:lnTo>
                  <a:lnTo>
                    <a:pt x="46" y="20"/>
                  </a:lnTo>
                  <a:lnTo>
                    <a:pt x="37" y="20"/>
                  </a:lnTo>
                  <a:lnTo>
                    <a:pt x="28" y="20"/>
                  </a:lnTo>
                  <a:lnTo>
                    <a:pt x="20" y="18"/>
                  </a:lnTo>
                  <a:lnTo>
                    <a:pt x="8" y="13"/>
                  </a:lnTo>
                  <a:lnTo>
                    <a:pt x="2" y="9"/>
                  </a:lnTo>
                  <a:lnTo>
                    <a:pt x="0" y="6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1988" y="393"/>
              <a:ext cx="9" cy="49"/>
            </a:xfrm>
            <a:custGeom>
              <a:avLst/>
              <a:gdLst>
                <a:gd name="T0" fmla="*/ 40 w 57"/>
                <a:gd name="T1" fmla="*/ 0 h 293"/>
                <a:gd name="T2" fmla="*/ 41 w 57"/>
                <a:gd name="T3" fmla="*/ 11 h 293"/>
                <a:gd name="T4" fmla="*/ 42 w 57"/>
                <a:gd name="T5" fmla="*/ 39 h 293"/>
                <a:gd name="T6" fmla="*/ 42 w 57"/>
                <a:gd name="T7" fmla="*/ 78 h 293"/>
                <a:gd name="T8" fmla="*/ 40 w 57"/>
                <a:gd name="T9" fmla="*/ 119 h 293"/>
                <a:gd name="T10" fmla="*/ 39 w 57"/>
                <a:gd name="T11" fmla="*/ 162 h 293"/>
                <a:gd name="T12" fmla="*/ 40 w 57"/>
                <a:gd name="T13" fmla="*/ 204 h 293"/>
                <a:gd name="T14" fmla="*/ 42 w 57"/>
                <a:gd name="T15" fmla="*/ 238 h 293"/>
                <a:gd name="T16" fmla="*/ 45 w 57"/>
                <a:gd name="T17" fmla="*/ 257 h 293"/>
                <a:gd name="T18" fmla="*/ 48 w 57"/>
                <a:gd name="T19" fmla="*/ 265 h 293"/>
                <a:gd name="T20" fmla="*/ 51 w 57"/>
                <a:gd name="T21" fmla="*/ 273 h 293"/>
                <a:gd name="T22" fmla="*/ 56 w 57"/>
                <a:gd name="T23" fmla="*/ 279 h 293"/>
                <a:gd name="T24" fmla="*/ 57 w 57"/>
                <a:gd name="T25" fmla="*/ 281 h 293"/>
                <a:gd name="T26" fmla="*/ 54 w 57"/>
                <a:gd name="T27" fmla="*/ 283 h 293"/>
                <a:gd name="T28" fmla="*/ 50 w 57"/>
                <a:gd name="T29" fmla="*/ 287 h 293"/>
                <a:gd name="T30" fmla="*/ 42 w 57"/>
                <a:gd name="T31" fmla="*/ 292 h 293"/>
                <a:gd name="T32" fmla="*/ 36 w 57"/>
                <a:gd name="T33" fmla="*/ 293 h 293"/>
                <a:gd name="T34" fmla="*/ 28 w 57"/>
                <a:gd name="T35" fmla="*/ 290 h 293"/>
                <a:gd name="T36" fmla="*/ 20 w 57"/>
                <a:gd name="T37" fmla="*/ 284 h 293"/>
                <a:gd name="T38" fmla="*/ 16 w 57"/>
                <a:gd name="T39" fmla="*/ 277 h 293"/>
                <a:gd name="T40" fmla="*/ 15 w 57"/>
                <a:gd name="T41" fmla="*/ 270 h 293"/>
                <a:gd name="T42" fmla="*/ 17 w 57"/>
                <a:gd name="T43" fmla="*/ 249 h 293"/>
                <a:gd name="T44" fmla="*/ 20 w 57"/>
                <a:gd name="T45" fmla="*/ 212 h 293"/>
                <a:gd name="T46" fmla="*/ 20 w 57"/>
                <a:gd name="T47" fmla="*/ 170 h 293"/>
                <a:gd name="T48" fmla="*/ 17 w 57"/>
                <a:gd name="T49" fmla="*/ 135 h 293"/>
                <a:gd name="T50" fmla="*/ 9 w 57"/>
                <a:gd name="T51" fmla="*/ 110 h 293"/>
                <a:gd name="T52" fmla="*/ 3 w 57"/>
                <a:gd name="T53" fmla="*/ 85 h 293"/>
                <a:gd name="T54" fmla="*/ 0 w 57"/>
                <a:gd name="T55" fmla="*/ 63 h 293"/>
                <a:gd name="T56" fmla="*/ 2 w 57"/>
                <a:gd name="T57" fmla="*/ 41 h 293"/>
                <a:gd name="T58" fmla="*/ 5 w 57"/>
                <a:gd name="T59" fmla="*/ 23 h 293"/>
                <a:gd name="T60" fmla="*/ 7 w 57"/>
                <a:gd name="T61" fmla="*/ 12 h 293"/>
                <a:gd name="T62" fmla="*/ 8 w 57"/>
                <a:gd name="T63" fmla="*/ 6 h 293"/>
                <a:gd name="T64" fmla="*/ 8 w 57"/>
                <a:gd name="T65" fmla="*/ 4 h 293"/>
                <a:gd name="T66" fmla="*/ 13 w 57"/>
                <a:gd name="T67" fmla="*/ 5 h 293"/>
                <a:gd name="T68" fmla="*/ 22 w 57"/>
                <a:gd name="T69" fmla="*/ 5 h 293"/>
                <a:gd name="T70" fmla="*/ 33 w 57"/>
                <a:gd name="T71" fmla="*/ 4 h 293"/>
                <a:gd name="T72" fmla="*/ 40 w 57"/>
                <a:gd name="T7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" h="293">
                  <a:moveTo>
                    <a:pt x="40" y="0"/>
                  </a:moveTo>
                  <a:lnTo>
                    <a:pt x="41" y="11"/>
                  </a:lnTo>
                  <a:lnTo>
                    <a:pt x="42" y="39"/>
                  </a:lnTo>
                  <a:lnTo>
                    <a:pt x="42" y="78"/>
                  </a:lnTo>
                  <a:lnTo>
                    <a:pt x="40" y="119"/>
                  </a:lnTo>
                  <a:lnTo>
                    <a:pt x="39" y="162"/>
                  </a:lnTo>
                  <a:lnTo>
                    <a:pt x="40" y="204"/>
                  </a:lnTo>
                  <a:lnTo>
                    <a:pt x="42" y="238"/>
                  </a:lnTo>
                  <a:lnTo>
                    <a:pt x="45" y="257"/>
                  </a:lnTo>
                  <a:lnTo>
                    <a:pt x="48" y="265"/>
                  </a:lnTo>
                  <a:lnTo>
                    <a:pt x="51" y="273"/>
                  </a:lnTo>
                  <a:lnTo>
                    <a:pt x="56" y="279"/>
                  </a:lnTo>
                  <a:lnTo>
                    <a:pt x="57" y="281"/>
                  </a:lnTo>
                  <a:lnTo>
                    <a:pt x="54" y="283"/>
                  </a:lnTo>
                  <a:lnTo>
                    <a:pt x="50" y="287"/>
                  </a:lnTo>
                  <a:lnTo>
                    <a:pt x="42" y="292"/>
                  </a:lnTo>
                  <a:lnTo>
                    <a:pt x="36" y="293"/>
                  </a:lnTo>
                  <a:lnTo>
                    <a:pt x="28" y="290"/>
                  </a:lnTo>
                  <a:lnTo>
                    <a:pt x="20" y="284"/>
                  </a:lnTo>
                  <a:lnTo>
                    <a:pt x="16" y="277"/>
                  </a:lnTo>
                  <a:lnTo>
                    <a:pt x="15" y="270"/>
                  </a:lnTo>
                  <a:lnTo>
                    <a:pt x="17" y="249"/>
                  </a:lnTo>
                  <a:lnTo>
                    <a:pt x="20" y="212"/>
                  </a:lnTo>
                  <a:lnTo>
                    <a:pt x="20" y="170"/>
                  </a:lnTo>
                  <a:lnTo>
                    <a:pt x="17" y="135"/>
                  </a:lnTo>
                  <a:lnTo>
                    <a:pt x="9" y="110"/>
                  </a:lnTo>
                  <a:lnTo>
                    <a:pt x="3" y="85"/>
                  </a:lnTo>
                  <a:lnTo>
                    <a:pt x="0" y="63"/>
                  </a:lnTo>
                  <a:lnTo>
                    <a:pt x="2" y="41"/>
                  </a:lnTo>
                  <a:lnTo>
                    <a:pt x="5" y="23"/>
                  </a:lnTo>
                  <a:lnTo>
                    <a:pt x="7" y="12"/>
                  </a:lnTo>
                  <a:lnTo>
                    <a:pt x="8" y="6"/>
                  </a:lnTo>
                  <a:lnTo>
                    <a:pt x="8" y="4"/>
                  </a:lnTo>
                  <a:lnTo>
                    <a:pt x="13" y="5"/>
                  </a:lnTo>
                  <a:lnTo>
                    <a:pt x="22" y="5"/>
                  </a:lnTo>
                  <a:lnTo>
                    <a:pt x="33" y="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1912" y="291"/>
              <a:ext cx="28" cy="12"/>
            </a:xfrm>
            <a:custGeom>
              <a:avLst/>
              <a:gdLst>
                <a:gd name="T0" fmla="*/ 0 w 164"/>
                <a:gd name="T1" fmla="*/ 73 h 74"/>
                <a:gd name="T2" fmla="*/ 1 w 164"/>
                <a:gd name="T3" fmla="*/ 69 h 74"/>
                <a:gd name="T4" fmla="*/ 3 w 164"/>
                <a:gd name="T5" fmla="*/ 62 h 74"/>
                <a:gd name="T6" fmla="*/ 7 w 164"/>
                <a:gd name="T7" fmla="*/ 53 h 74"/>
                <a:gd name="T8" fmla="*/ 13 w 164"/>
                <a:gd name="T9" fmla="*/ 45 h 74"/>
                <a:gd name="T10" fmla="*/ 19 w 164"/>
                <a:gd name="T11" fmla="*/ 40 h 74"/>
                <a:gd name="T12" fmla="*/ 24 w 164"/>
                <a:gd name="T13" fmla="*/ 36 h 74"/>
                <a:gd name="T14" fmla="*/ 25 w 164"/>
                <a:gd name="T15" fmla="*/ 35 h 74"/>
                <a:gd name="T16" fmla="*/ 25 w 164"/>
                <a:gd name="T17" fmla="*/ 39 h 74"/>
                <a:gd name="T18" fmla="*/ 23 w 164"/>
                <a:gd name="T19" fmla="*/ 46 h 74"/>
                <a:gd name="T20" fmla="*/ 21 w 164"/>
                <a:gd name="T21" fmla="*/ 53 h 74"/>
                <a:gd name="T22" fmla="*/ 19 w 164"/>
                <a:gd name="T23" fmla="*/ 57 h 74"/>
                <a:gd name="T24" fmla="*/ 18 w 164"/>
                <a:gd name="T25" fmla="*/ 60 h 74"/>
                <a:gd name="T26" fmla="*/ 42 w 164"/>
                <a:gd name="T27" fmla="*/ 36 h 74"/>
                <a:gd name="T28" fmla="*/ 44 w 164"/>
                <a:gd name="T29" fmla="*/ 36 h 74"/>
                <a:gd name="T30" fmla="*/ 46 w 164"/>
                <a:gd name="T31" fmla="*/ 35 h 74"/>
                <a:gd name="T32" fmla="*/ 50 w 164"/>
                <a:gd name="T33" fmla="*/ 33 h 74"/>
                <a:gd name="T34" fmla="*/ 57 w 164"/>
                <a:gd name="T35" fmla="*/ 32 h 74"/>
                <a:gd name="T36" fmla="*/ 63 w 164"/>
                <a:gd name="T37" fmla="*/ 30 h 74"/>
                <a:gd name="T38" fmla="*/ 72 w 164"/>
                <a:gd name="T39" fmla="*/ 28 h 74"/>
                <a:gd name="T40" fmla="*/ 83 w 164"/>
                <a:gd name="T41" fmla="*/ 24 h 74"/>
                <a:gd name="T42" fmla="*/ 94 w 164"/>
                <a:gd name="T43" fmla="*/ 22 h 74"/>
                <a:gd name="T44" fmla="*/ 106 w 164"/>
                <a:gd name="T45" fmla="*/ 19 h 74"/>
                <a:gd name="T46" fmla="*/ 118 w 164"/>
                <a:gd name="T47" fmla="*/ 16 h 74"/>
                <a:gd name="T48" fmla="*/ 130 w 164"/>
                <a:gd name="T49" fmla="*/ 12 h 74"/>
                <a:gd name="T50" fmla="*/ 141 w 164"/>
                <a:gd name="T51" fmla="*/ 9 h 74"/>
                <a:gd name="T52" fmla="*/ 150 w 164"/>
                <a:gd name="T53" fmla="*/ 6 h 74"/>
                <a:gd name="T54" fmla="*/ 158 w 164"/>
                <a:gd name="T55" fmla="*/ 2 h 74"/>
                <a:gd name="T56" fmla="*/ 162 w 164"/>
                <a:gd name="T57" fmla="*/ 1 h 74"/>
                <a:gd name="T58" fmla="*/ 164 w 164"/>
                <a:gd name="T59" fmla="*/ 0 h 74"/>
                <a:gd name="T60" fmla="*/ 161 w 164"/>
                <a:gd name="T61" fmla="*/ 4 h 74"/>
                <a:gd name="T62" fmla="*/ 151 w 164"/>
                <a:gd name="T63" fmla="*/ 8 h 74"/>
                <a:gd name="T64" fmla="*/ 136 w 164"/>
                <a:gd name="T65" fmla="*/ 13 h 74"/>
                <a:gd name="T66" fmla="*/ 119 w 164"/>
                <a:gd name="T67" fmla="*/ 19 h 74"/>
                <a:gd name="T68" fmla="*/ 102 w 164"/>
                <a:gd name="T69" fmla="*/ 24 h 74"/>
                <a:gd name="T70" fmla="*/ 85 w 164"/>
                <a:gd name="T71" fmla="*/ 30 h 74"/>
                <a:gd name="T72" fmla="*/ 72 w 164"/>
                <a:gd name="T73" fmla="*/ 34 h 74"/>
                <a:gd name="T74" fmla="*/ 65 w 164"/>
                <a:gd name="T75" fmla="*/ 36 h 74"/>
                <a:gd name="T76" fmla="*/ 59 w 164"/>
                <a:gd name="T77" fmla="*/ 40 h 74"/>
                <a:gd name="T78" fmla="*/ 53 w 164"/>
                <a:gd name="T79" fmla="*/ 43 h 74"/>
                <a:gd name="T80" fmla="*/ 47 w 164"/>
                <a:gd name="T81" fmla="*/ 47 h 74"/>
                <a:gd name="T82" fmla="*/ 40 w 164"/>
                <a:gd name="T83" fmla="*/ 55 h 74"/>
                <a:gd name="T84" fmla="*/ 34 w 164"/>
                <a:gd name="T85" fmla="*/ 62 h 74"/>
                <a:gd name="T86" fmla="*/ 28 w 164"/>
                <a:gd name="T87" fmla="*/ 67 h 74"/>
                <a:gd name="T88" fmla="*/ 24 w 164"/>
                <a:gd name="T89" fmla="*/ 71 h 74"/>
                <a:gd name="T90" fmla="*/ 18 w 164"/>
                <a:gd name="T91" fmla="*/ 73 h 74"/>
                <a:gd name="T92" fmla="*/ 12 w 164"/>
                <a:gd name="T93" fmla="*/ 74 h 74"/>
                <a:gd name="T94" fmla="*/ 6 w 164"/>
                <a:gd name="T95" fmla="*/ 74 h 74"/>
                <a:gd name="T96" fmla="*/ 2 w 164"/>
                <a:gd name="T97" fmla="*/ 73 h 74"/>
                <a:gd name="T98" fmla="*/ 0 w 164"/>
                <a:gd name="T9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4" h="74">
                  <a:moveTo>
                    <a:pt x="0" y="73"/>
                  </a:moveTo>
                  <a:lnTo>
                    <a:pt x="1" y="69"/>
                  </a:lnTo>
                  <a:lnTo>
                    <a:pt x="3" y="62"/>
                  </a:lnTo>
                  <a:lnTo>
                    <a:pt x="7" y="53"/>
                  </a:lnTo>
                  <a:lnTo>
                    <a:pt x="13" y="45"/>
                  </a:lnTo>
                  <a:lnTo>
                    <a:pt x="19" y="40"/>
                  </a:lnTo>
                  <a:lnTo>
                    <a:pt x="24" y="36"/>
                  </a:lnTo>
                  <a:lnTo>
                    <a:pt x="25" y="35"/>
                  </a:lnTo>
                  <a:lnTo>
                    <a:pt x="25" y="39"/>
                  </a:lnTo>
                  <a:lnTo>
                    <a:pt x="23" y="46"/>
                  </a:lnTo>
                  <a:lnTo>
                    <a:pt x="21" y="53"/>
                  </a:lnTo>
                  <a:lnTo>
                    <a:pt x="19" y="57"/>
                  </a:lnTo>
                  <a:lnTo>
                    <a:pt x="18" y="60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35"/>
                  </a:lnTo>
                  <a:lnTo>
                    <a:pt x="50" y="33"/>
                  </a:lnTo>
                  <a:lnTo>
                    <a:pt x="57" y="32"/>
                  </a:lnTo>
                  <a:lnTo>
                    <a:pt x="63" y="30"/>
                  </a:lnTo>
                  <a:lnTo>
                    <a:pt x="72" y="28"/>
                  </a:lnTo>
                  <a:lnTo>
                    <a:pt x="83" y="24"/>
                  </a:lnTo>
                  <a:lnTo>
                    <a:pt x="94" y="22"/>
                  </a:lnTo>
                  <a:lnTo>
                    <a:pt x="106" y="19"/>
                  </a:lnTo>
                  <a:lnTo>
                    <a:pt x="118" y="16"/>
                  </a:lnTo>
                  <a:lnTo>
                    <a:pt x="130" y="12"/>
                  </a:lnTo>
                  <a:lnTo>
                    <a:pt x="141" y="9"/>
                  </a:lnTo>
                  <a:lnTo>
                    <a:pt x="150" y="6"/>
                  </a:lnTo>
                  <a:lnTo>
                    <a:pt x="158" y="2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1" y="4"/>
                  </a:lnTo>
                  <a:lnTo>
                    <a:pt x="151" y="8"/>
                  </a:lnTo>
                  <a:lnTo>
                    <a:pt x="136" y="13"/>
                  </a:lnTo>
                  <a:lnTo>
                    <a:pt x="119" y="19"/>
                  </a:lnTo>
                  <a:lnTo>
                    <a:pt x="102" y="24"/>
                  </a:lnTo>
                  <a:lnTo>
                    <a:pt x="85" y="30"/>
                  </a:lnTo>
                  <a:lnTo>
                    <a:pt x="72" y="34"/>
                  </a:lnTo>
                  <a:lnTo>
                    <a:pt x="65" y="36"/>
                  </a:lnTo>
                  <a:lnTo>
                    <a:pt x="59" y="40"/>
                  </a:lnTo>
                  <a:lnTo>
                    <a:pt x="53" y="43"/>
                  </a:lnTo>
                  <a:lnTo>
                    <a:pt x="47" y="47"/>
                  </a:lnTo>
                  <a:lnTo>
                    <a:pt x="40" y="55"/>
                  </a:lnTo>
                  <a:lnTo>
                    <a:pt x="34" y="62"/>
                  </a:lnTo>
                  <a:lnTo>
                    <a:pt x="28" y="67"/>
                  </a:lnTo>
                  <a:lnTo>
                    <a:pt x="24" y="71"/>
                  </a:lnTo>
                  <a:lnTo>
                    <a:pt x="18" y="73"/>
                  </a:lnTo>
                  <a:lnTo>
                    <a:pt x="12" y="74"/>
                  </a:lnTo>
                  <a:lnTo>
                    <a:pt x="6" y="74"/>
                  </a:lnTo>
                  <a:lnTo>
                    <a:pt x="2" y="7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1989" y="446"/>
              <a:ext cx="30" cy="7"/>
            </a:xfrm>
            <a:custGeom>
              <a:avLst/>
              <a:gdLst>
                <a:gd name="T0" fmla="*/ 147 w 178"/>
                <a:gd name="T1" fmla="*/ 32 h 39"/>
                <a:gd name="T2" fmla="*/ 137 w 178"/>
                <a:gd name="T3" fmla="*/ 33 h 39"/>
                <a:gd name="T4" fmla="*/ 128 w 178"/>
                <a:gd name="T5" fmla="*/ 34 h 39"/>
                <a:gd name="T6" fmla="*/ 117 w 178"/>
                <a:gd name="T7" fmla="*/ 34 h 39"/>
                <a:gd name="T8" fmla="*/ 111 w 178"/>
                <a:gd name="T9" fmla="*/ 34 h 39"/>
                <a:gd name="T10" fmla="*/ 111 w 178"/>
                <a:gd name="T11" fmla="*/ 34 h 39"/>
                <a:gd name="T12" fmla="*/ 111 w 178"/>
                <a:gd name="T13" fmla="*/ 31 h 39"/>
                <a:gd name="T14" fmla="*/ 114 w 178"/>
                <a:gd name="T15" fmla="*/ 24 h 39"/>
                <a:gd name="T16" fmla="*/ 119 w 178"/>
                <a:gd name="T17" fmla="*/ 16 h 39"/>
                <a:gd name="T18" fmla="*/ 123 w 178"/>
                <a:gd name="T19" fmla="*/ 9 h 39"/>
                <a:gd name="T20" fmla="*/ 114 w 178"/>
                <a:gd name="T21" fmla="*/ 5 h 39"/>
                <a:gd name="T22" fmla="*/ 111 w 178"/>
                <a:gd name="T23" fmla="*/ 10 h 39"/>
                <a:gd name="T24" fmla="*/ 105 w 178"/>
                <a:gd name="T25" fmla="*/ 21 h 39"/>
                <a:gd name="T26" fmla="*/ 101 w 178"/>
                <a:gd name="T27" fmla="*/ 27 h 39"/>
                <a:gd name="T28" fmla="*/ 99 w 178"/>
                <a:gd name="T29" fmla="*/ 33 h 39"/>
                <a:gd name="T30" fmla="*/ 94 w 178"/>
                <a:gd name="T31" fmla="*/ 32 h 39"/>
                <a:gd name="T32" fmla="*/ 88 w 178"/>
                <a:gd name="T33" fmla="*/ 31 h 39"/>
                <a:gd name="T34" fmla="*/ 90 w 178"/>
                <a:gd name="T35" fmla="*/ 25 h 39"/>
                <a:gd name="T36" fmla="*/ 94 w 178"/>
                <a:gd name="T37" fmla="*/ 19 h 39"/>
                <a:gd name="T38" fmla="*/ 100 w 178"/>
                <a:gd name="T39" fmla="*/ 10 h 39"/>
                <a:gd name="T40" fmla="*/ 102 w 178"/>
                <a:gd name="T41" fmla="*/ 6 h 39"/>
                <a:gd name="T42" fmla="*/ 91 w 178"/>
                <a:gd name="T43" fmla="*/ 4 h 39"/>
                <a:gd name="T44" fmla="*/ 85 w 178"/>
                <a:gd name="T45" fmla="*/ 12 h 39"/>
                <a:gd name="T46" fmla="*/ 80 w 178"/>
                <a:gd name="T47" fmla="*/ 22 h 39"/>
                <a:gd name="T48" fmla="*/ 78 w 178"/>
                <a:gd name="T49" fmla="*/ 27 h 39"/>
                <a:gd name="T50" fmla="*/ 75 w 178"/>
                <a:gd name="T51" fmla="*/ 29 h 39"/>
                <a:gd name="T52" fmla="*/ 69 w 178"/>
                <a:gd name="T53" fmla="*/ 28 h 39"/>
                <a:gd name="T54" fmla="*/ 67 w 178"/>
                <a:gd name="T55" fmla="*/ 25 h 39"/>
                <a:gd name="T56" fmla="*/ 71 w 178"/>
                <a:gd name="T57" fmla="*/ 19 h 39"/>
                <a:gd name="T58" fmla="*/ 76 w 178"/>
                <a:gd name="T59" fmla="*/ 11 h 39"/>
                <a:gd name="T60" fmla="*/ 79 w 178"/>
                <a:gd name="T61" fmla="*/ 4 h 39"/>
                <a:gd name="T62" fmla="*/ 71 w 178"/>
                <a:gd name="T63" fmla="*/ 0 h 39"/>
                <a:gd name="T64" fmla="*/ 67 w 178"/>
                <a:gd name="T65" fmla="*/ 4 h 39"/>
                <a:gd name="T66" fmla="*/ 61 w 178"/>
                <a:gd name="T67" fmla="*/ 15 h 39"/>
                <a:gd name="T68" fmla="*/ 57 w 178"/>
                <a:gd name="T69" fmla="*/ 23 h 39"/>
                <a:gd name="T70" fmla="*/ 55 w 178"/>
                <a:gd name="T71" fmla="*/ 27 h 39"/>
                <a:gd name="T72" fmla="*/ 50 w 178"/>
                <a:gd name="T73" fmla="*/ 27 h 39"/>
                <a:gd name="T74" fmla="*/ 44 w 178"/>
                <a:gd name="T75" fmla="*/ 26 h 39"/>
                <a:gd name="T76" fmla="*/ 25 w 178"/>
                <a:gd name="T77" fmla="*/ 27 h 39"/>
                <a:gd name="T78" fmla="*/ 11 w 178"/>
                <a:gd name="T79" fmla="*/ 29 h 39"/>
                <a:gd name="T80" fmla="*/ 3 w 178"/>
                <a:gd name="T81" fmla="*/ 32 h 39"/>
                <a:gd name="T82" fmla="*/ 0 w 178"/>
                <a:gd name="T83" fmla="*/ 33 h 39"/>
                <a:gd name="T84" fmla="*/ 5 w 178"/>
                <a:gd name="T85" fmla="*/ 33 h 39"/>
                <a:gd name="T86" fmla="*/ 15 w 178"/>
                <a:gd name="T87" fmla="*/ 33 h 39"/>
                <a:gd name="T88" fmla="*/ 28 w 178"/>
                <a:gd name="T89" fmla="*/ 33 h 39"/>
                <a:gd name="T90" fmla="*/ 41 w 178"/>
                <a:gd name="T91" fmla="*/ 33 h 39"/>
                <a:gd name="T92" fmla="*/ 54 w 178"/>
                <a:gd name="T93" fmla="*/ 34 h 39"/>
                <a:gd name="T94" fmla="*/ 72 w 178"/>
                <a:gd name="T95" fmla="*/ 36 h 39"/>
                <a:gd name="T96" fmla="*/ 93 w 178"/>
                <a:gd name="T97" fmla="*/ 38 h 39"/>
                <a:gd name="T98" fmla="*/ 113 w 178"/>
                <a:gd name="T99" fmla="*/ 39 h 39"/>
                <a:gd name="T100" fmla="*/ 135 w 178"/>
                <a:gd name="T101" fmla="*/ 38 h 39"/>
                <a:gd name="T102" fmla="*/ 156 w 178"/>
                <a:gd name="T103" fmla="*/ 33 h 39"/>
                <a:gd name="T104" fmla="*/ 171 w 178"/>
                <a:gd name="T105" fmla="*/ 28 h 39"/>
                <a:gd name="T106" fmla="*/ 178 w 178"/>
                <a:gd name="T107" fmla="*/ 26 h 39"/>
                <a:gd name="T108" fmla="*/ 168 w 178"/>
                <a:gd name="T109" fmla="*/ 27 h 39"/>
                <a:gd name="T110" fmla="*/ 152 w 178"/>
                <a:gd name="T111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" h="39">
                  <a:moveTo>
                    <a:pt x="152" y="31"/>
                  </a:moveTo>
                  <a:lnTo>
                    <a:pt x="147" y="32"/>
                  </a:lnTo>
                  <a:lnTo>
                    <a:pt x="143" y="33"/>
                  </a:lnTo>
                  <a:lnTo>
                    <a:pt x="137" y="33"/>
                  </a:lnTo>
                  <a:lnTo>
                    <a:pt x="132" y="34"/>
                  </a:lnTo>
                  <a:lnTo>
                    <a:pt x="128" y="34"/>
                  </a:lnTo>
                  <a:lnTo>
                    <a:pt x="122" y="34"/>
                  </a:lnTo>
                  <a:lnTo>
                    <a:pt x="117" y="34"/>
                  </a:lnTo>
                  <a:lnTo>
                    <a:pt x="112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0" y="34"/>
                  </a:lnTo>
                  <a:lnTo>
                    <a:pt x="111" y="31"/>
                  </a:lnTo>
                  <a:lnTo>
                    <a:pt x="112" y="27"/>
                  </a:lnTo>
                  <a:lnTo>
                    <a:pt x="114" y="24"/>
                  </a:lnTo>
                  <a:lnTo>
                    <a:pt x="116" y="21"/>
                  </a:lnTo>
                  <a:lnTo>
                    <a:pt x="119" y="16"/>
                  </a:lnTo>
                  <a:lnTo>
                    <a:pt x="122" y="12"/>
                  </a:lnTo>
                  <a:lnTo>
                    <a:pt x="123" y="9"/>
                  </a:lnTo>
                  <a:lnTo>
                    <a:pt x="124" y="8"/>
                  </a:lnTo>
                  <a:lnTo>
                    <a:pt x="114" y="5"/>
                  </a:lnTo>
                  <a:lnTo>
                    <a:pt x="113" y="6"/>
                  </a:lnTo>
                  <a:lnTo>
                    <a:pt x="111" y="10"/>
                  </a:lnTo>
                  <a:lnTo>
                    <a:pt x="108" y="14"/>
                  </a:lnTo>
                  <a:lnTo>
                    <a:pt x="105" y="21"/>
                  </a:lnTo>
                  <a:lnTo>
                    <a:pt x="102" y="24"/>
                  </a:lnTo>
                  <a:lnTo>
                    <a:pt x="101" y="27"/>
                  </a:lnTo>
                  <a:lnTo>
                    <a:pt x="100" y="31"/>
                  </a:lnTo>
                  <a:lnTo>
                    <a:pt x="99" y="33"/>
                  </a:lnTo>
                  <a:lnTo>
                    <a:pt x="97" y="32"/>
                  </a:lnTo>
                  <a:lnTo>
                    <a:pt x="94" y="32"/>
                  </a:lnTo>
                  <a:lnTo>
                    <a:pt x="91" y="32"/>
                  </a:lnTo>
                  <a:lnTo>
                    <a:pt x="88" y="31"/>
                  </a:lnTo>
                  <a:lnTo>
                    <a:pt x="89" y="28"/>
                  </a:lnTo>
                  <a:lnTo>
                    <a:pt x="90" y="25"/>
                  </a:lnTo>
                  <a:lnTo>
                    <a:pt x="93" y="22"/>
                  </a:lnTo>
                  <a:lnTo>
                    <a:pt x="94" y="19"/>
                  </a:lnTo>
                  <a:lnTo>
                    <a:pt x="97" y="14"/>
                  </a:lnTo>
                  <a:lnTo>
                    <a:pt x="100" y="10"/>
                  </a:lnTo>
                  <a:lnTo>
                    <a:pt x="101" y="8"/>
                  </a:lnTo>
                  <a:lnTo>
                    <a:pt x="102" y="6"/>
                  </a:lnTo>
                  <a:lnTo>
                    <a:pt x="93" y="3"/>
                  </a:lnTo>
                  <a:lnTo>
                    <a:pt x="91" y="4"/>
                  </a:lnTo>
                  <a:lnTo>
                    <a:pt x="89" y="8"/>
                  </a:lnTo>
                  <a:lnTo>
                    <a:pt x="85" y="12"/>
                  </a:lnTo>
                  <a:lnTo>
                    <a:pt x="82" y="19"/>
                  </a:lnTo>
                  <a:lnTo>
                    <a:pt x="80" y="22"/>
                  </a:lnTo>
                  <a:lnTo>
                    <a:pt x="79" y="25"/>
                  </a:lnTo>
                  <a:lnTo>
                    <a:pt x="78" y="27"/>
                  </a:lnTo>
                  <a:lnTo>
                    <a:pt x="77" y="29"/>
                  </a:lnTo>
                  <a:lnTo>
                    <a:pt x="75" y="29"/>
                  </a:lnTo>
                  <a:lnTo>
                    <a:pt x="72" y="28"/>
                  </a:lnTo>
                  <a:lnTo>
                    <a:pt x="69" y="28"/>
                  </a:lnTo>
                  <a:lnTo>
                    <a:pt x="66" y="28"/>
                  </a:lnTo>
                  <a:lnTo>
                    <a:pt x="67" y="25"/>
                  </a:lnTo>
                  <a:lnTo>
                    <a:pt x="68" y="22"/>
                  </a:lnTo>
                  <a:lnTo>
                    <a:pt x="71" y="19"/>
                  </a:lnTo>
                  <a:lnTo>
                    <a:pt x="73" y="15"/>
                  </a:lnTo>
                  <a:lnTo>
                    <a:pt x="76" y="11"/>
                  </a:lnTo>
                  <a:lnTo>
                    <a:pt x="78" y="6"/>
                  </a:lnTo>
                  <a:lnTo>
                    <a:pt x="79" y="4"/>
                  </a:lnTo>
                  <a:lnTo>
                    <a:pt x="80" y="3"/>
                  </a:lnTo>
                  <a:lnTo>
                    <a:pt x="71" y="0"/>
                  </a:lnTo>
                  <a:lnTo>
                    <a:pt x="69" y="1"/>
                  </a:lnTo>
                  <a:lnTo>
                    <a:pt x="67" y="4"/>
                  </a:lnTo>
                  <a:lnTo>
                    <a:pt x="64" y="9"/>
                  </a:lnTo>
                  <a:lnTo>
                    <a:pt x="61" y="15"/>
                  </a:lnTo>
                  <a:lnTo>
                    <a:pt x="60" y="20"/>
                  </a:lnTo>
                  <a:lnTo>
                    <a:pt x="57" y="23"/>
                  </a:lnTo>
                  <a:lnTo>
                    <a:pt x="56" y="25"/>
                  </a:lnTo>
                  <a:lnTo>
                    <a:pt x="55" y="27"/>
                  </a:lnTo>
                  <a:lnTo>
                    <a:pt x="53" y="27"/>
                  </a:lnTo>
                  <a:lnTo>
                    <a:pt x="50" y="27"/>
                  </a:lnTo>
                  <a:lnTo>
                    <a:pt x="46" y="27"/>
                  </a:lnTo>
                  <a:lnTo>
                    <a:pt x="44" y="26"/>
                  </a:lnTo>
                  <a:lnTo>
                    <a:pt x="33" y="26"/>
                  </a:lnTo>
                  <a:lnTo>
                    <a:pt x="25" y="27"/>
                  </a:lnTo>
                  <a:lnTo>
                    <a:pt x="17" y="27"/>
                  </a:lnTo>
                  <a:lnTo>
                    <a:pt x="11" y="29"/>
                  </a:lnTo>
                  <a:lnTo>
                    <a:pt x="6" y="31"/>
                  </a:lnTo>
                  <a:lnTo>
                    <a:pt x="3" y="32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1" y="33"/>
                  </a:lnTo>
                  <a:lnTo>
                    <a:pt x="5" y="33"/>
                  </a:lnTo>
                  <a:lnTo>
                    <a:pt x="9" y="33"/>
                  </a:lnTo>
                  <a:lnTo>
                    <a:pt x="15" y="33"/>
                  </a:lnTo>
                  <a:lnTo>
                    <a:pt x="21" y="33"/>
                  </a:lnTo>
                  <a:lnTo>
                    <a:pt x="28" y="33"/>
                  </a:lnTo>
                  <a:lnTo>
                    <a:pt x="34" y="33"/>
                  </a:lnTo>
                  <a:lnTo>
                    <a:pt x="41" y="33"/>
                  </a:lnTo>
                  <a:lnTo>
                    <a:pt x="48" y="33"/>
                  </a:lnTo>
                  <a:lnTo>
                    <a:pt x="54" y="34"/>
                  </a:lnTo>
                  <a:lnTo>
                    <a:pt x="63" y="35"/>
                  </a:lnTo>
                  <a:lnTo>
                    <a:pt x="72" y="36"/>
                  </a:lnTo>
                  <a:lnTo>
                    <a:pt x="82" y="37"/>
                  </a:lnTo>
                  <a:lnTo>
                    <a:pt x="93" y="38"/>
                  </a:lnTo>
                  <a:lnTo>
                    <a:pt x="102" y="38"/>
                  </a:lnTo>
                  <a:lnTo>
                    <a:pt x="113" y="39"/>
                  </a:lnTo>
                  <a:lnTo>
                    <a:pt x="124" y="39"/>
                  </a:lnTo>
                  <a:lnTo>
                    <a:pt x="135" y="38"/>
                  </a:lnTo>
                  <a:lnTo>
                    <a:pt x="146" y="36"/>
                  </a:lnTo>
                  <a:lnTo>
                    <a:pt x="156" y="33"/>
                  </a:lnTo>
                  <a:lnTo>
                    <a:pt x="165" y="31"/>
                  </a:lnTo>
                  <a:lnTo>
                    <a:pt x="171" y="28"/>
                  </a:lnTo>
                  <a:lnTo>
                    <a:pt x="177" y="27"/>
                  </a:lnTo>
                  <a:lnTo>
                    <a:pt x="178" y="26"/>
                  </a:lnTo>
                  <a:lnTo>
                    <a:pt x="176" y="26"/>
                  </a:lnTo>
                  <a:lnTo>
                    <a:pt x="168" y="27"/>
                  </a:lnTo>
                  <a:lnTo>
                    <a:pt x="160" y="29"/>
                  </a:lnTo>
                  <a:lnTo>
                    <a:pt x="152" y="31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844" y="445"/>
              <a:ext cx="9" cy="6"/>
            </a:xfrm>
            <a:custGeom>
              <a:avLst/>
              <a:gdLst>
                <a:gd name="T0" fmla="*/ 30 w 51"/>
                <a:gd name="T1" fmla="*/ 0 h 37"/>
                <a:gd name="T2" fmla="*/ 30 w 51"/>
                <a:gd name="T3" fmla="*/ 3 h 37"/>
                <a:gd name="T4" fmla="*/ 28 w 51"/>
                <a:gd name="T5" fmla="*/ 7 h 37"/>
                <a:gd name="T6" fmla="*/ 25 w 51"/>
                <a:gd name="T7" fmla="*/ 12 h 37"/>
                <a:gd name="T8" fmla="*/ 21 w 51"/>
                <a:gd name="T9" fmla="*/ 17 h 37"/>
                <a:gd name="T10" fmla="*/ 15 w 51"/>
                <a:gd name="T11" fmla="*/ 20 h 37"/>
                <a:gd name="T12" fmla="*/ 7 w 51"/>
                <a:gd name="T13" fmla="*/ 22 h 37"/>
                <a:gd name="T14" fmla="*/ 2 w 51"/>
                <a:gd name="T15" fmla="*/ 25 h 37"/>
                <a:gd name="T16" fmla="*/ 0 w 51"/>
                <a:gd name="T17" fmla="*/ 26 h 37"/>
                <a:gd name="T18" fmla="*/ 2 w 51"/>
                <a:gd name="T19" fmla="*/ 26 h 37"/>
                <a:gd name="T20" fmla="*/ 5 w 51"/>
                <a:gd name="T21" fmla="*/ 28 h 37"/>
                <a:gd name="T22" fmla="*/ 12 w 51"/>
                <a:gd name="T23" fmla="*/ 29 h 37"/>
                <a:gd name="T24" fmla="*/ 17 w 51"/>
                <a:gd name="T25" fmla="*/ 31 h 37"/>
                <a:gd name="T26" fmla="*/ 24 w 51"/>
                <a:gd name="T27" fmla="*/ 33 h 37"/>
                <a:gd name="T28" fmla="*/ 29 w 51"/>
                <a:gd name="T29" fmla="*/ 34 h 37"/>
                <a:gd name="T30" fmla="*/ 36 w 51"/>
                <a:gd name="T31" fmla="*/ 35 h 37"/>
                <a:gd name="T32" fmla="*/ 40 w 51"/>
                <a:gd name="T33" fmla="*/ 37 h 37"/>
                <a:gd name="T34" fmla="*/ 45 w 51"/>
                <a:gd name="T35" fmla="*/ 35 h 37"/>
                <a:gd name="T36" fmla="*/ 48 w 51"/>
                <a:gd name="T37" fmla="*/ 34 h 37"/>
                <a:gd name="T38" fmla="*/ 50 w 51"/>
                <a:gd name="T39" fmla="*/ 32 h 37"/>
                <a:gd name="T40" fmla="*/ 51 w 51"/>
                <a:gd name="T41" fmla="*/ 32 h 37"/>
                <a:gd name="T42" fmla="*/ 49 w 51"/>
                <a:gd name="T43" fmla="*/ 32 h 37"/>
                <a:gd name="T44" fmla="*/ 44 w 51"/>
                <a:gd name="T45" fmla="*/ 32 h 37"/>
                <a:gd name="T46" fmla="*/ 37 w 51"/>
                <a:gd name="T47" fmla="*/ 32 h 37"/>
                <a:gd name="T48" fmla="*/ 33 w 51"/>
                <a:gd name="T49" fmla="*/ 31 h 37"/>
                <a:gd name="T50" fmla="*/ 31 w 51"/>
                <a:gd name="T51" fmla="*/ 30 h 37"/>
                <a:gd name="T52" fmla="*/ 33 w 51"/>
                <a:gd name="T53" fmla="*/ 28 h 37"/>
                <a:gd name="T54" fmla="*/ 35 w 51"/>
                <a:gd name="T55" fmla="*/ 25 h 37"/>
                <a:gd name="T56" fmla="*/ 37 w 51"/>
                <a:gd name="T57" fmla="*/ 19 h 37"/>
                <a:gd name="T58" fmla="*/ 37 w 51"/>
                <a:gd name="T59" fmla="*/ 12 h 37"/>
                <a:gd name="T60" fmla="*/ 35 w 51"/>
                <a:gd name="T61" fmla="*/ 6 h 37"/>
                <a:gd name="T62" fmla="*/ 31 w 51"/>
                <a:gd name="T63" fmla="*/ 3 h 37"/>
                <a:gd name="T64" fmla="*/ 30 w 51"/>
                <a:gd name="T6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37">
                  <a:moveTo>
                    <a:pt x="30" y="0"/>
                  </a:moveTo>
                  <a:lnTo>
                    <a:pt x="30" y="3"/>
                  </a:lnTo>
                  <a:lnTo>
                    <a:pt x="28" y="7"/>
                  </a:lnTo>
                  <a:lnTo>
                    <a:pt x="25" y="12"/>
                  </a:lnTo>
                  <a:lnTo>
                    <a:pt x="21" y="17"/>
                  </a:lnTo>
                  <a:lnTo>
                    <a:pt x="15" y="20"/>
                  </a:lnTo>
                  <a:lnTo>
                    <a:pt x="7" y="22"/>
                  </a:lnTo>
                  <a:lnTo>
                    <a:pt x="2" y="25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5" y="28"/>
                  </a:lnTo>
                  <a:lnTo>
                    <a:pt x="12" y="29"/>
                  </a:lnTo>
                  <a:lnTo>
                    <a:pt x="17" y="31"/>
                  </a:lnTo>
                  <a:lnTo>
                    <a:pt x="24" y="33"/>
                  </a:lnTo>
                  <a:lnTo>
                    <a:pt x="29" y="34"/>
                  </a:lnTo>
                  <a:lnTo>
                    <a:pt x="36" y="35"/>
                  </a:lnTo>
                  <a:lnTo>
                    <a:pt x="40" y="37"/>
                  </a:lnTo>
                  <a:lnTo>
                    <a:pt x="45" y="35"/>
                  </a:lnTo>
                  <a:lnTo>
                    <a:pt x="48" y="34"/>
                  </a:lnTo>
                  <a:lnTo>
                    <a:pt x="50" y="32"/>
                  </a:lnTo>
                  <a:lnTo>
                    <a:pt x="51" y="32"/>
                  </a:lnTo>
                  <a:lnTo>
                    <a:pt x="49" y="32"/>
                  </a:lnTo>
                  <a:lnTo>
                    <a:pt x="44" y="32"/>
                  </a:lnTo>
                  <a:lnTo>
                    <a:pt x="37" y="32"/>
                  </a:lnTo>
                  <a:lnTo>
                    <a:pt x="33" y="31"/>
                  </a:lnTo>
                  <a:lnTo>
                    <a:pt x="31" y="30"/>
                  </a:lnTo>
                  <a:lnTo>
                    <a:pt x="33" y="28"/>
                  </a:lnTo>
                  <a:lnTo>
                    <a:pt x="35" y="25"/>
                  </a:lnTo>
                  <a:lnTo>
                    <a:pt x="37" y="19"/>
                  </a:lnTo>
                  <a:lnTo>
                    <a:pt x="37" y="12"/>
                  </a:lnTo>
                  <a:lnTo>
                    <a:pt x="35" y="6"/>
                  </a:lnTo>
                  <a:lnTo>
                    <a:pt x="31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2050" y="270"/>
              <a:ext cx="15" cy="9"/>
            </a:xfrm>
            <a:custGeom>
              <a:avLst/>
              <a:gdLst>
                <a:gd name="T0" fmla="*/ 9 w 86"/>
                <a:gd name="T1" fmla="*/ 12 h 52"/>
                <a:gd name="T2" fmla="*/ 13 w 86"/>
                <a:gd name="T3" fmla="*/ 10 h 52"/>
                <a:gd name="T4" fmla="*/ 21 w 86"/>
                <a:gd name="T5" fmla="*/ 6 h 52"/>
                <a:gd name="T6" fmla="*/ 32 w 86"/>
                <a:gd name="T7" fmla="*/ 2 h 52"/>
                <a:gd name="T8" fmla="*/ 40 w 86"/>
                <a:gd name="T9" fmla="*/ 0 h 52"/>
                <a:gd name="T10" fmla="*/ 46 w 86"/>
                <a:gd name="T11" fmla="*/ 0 h 52"/>
                <a:gd name="T12" fmla="*/ 51 w 86"/>
                <a:gd name="T13" fmla="*/ 0 h 52"/>
                <a:gd name="T14" fmla="*/ 55 w 86"/>
                <a:gd name="T15" fmla="*/ 1 h 52"/>
                <a:gd name="T16" fmla="*/ 58 w 86"/>
                <a:gd name="T17" fmla="*/ 5 h 52"/>
                <a:gd name="T18" fmla="*/ 57 w 86"/>
                <a:gd name="T19" fmla="*/ 9 h 52"/>
                <a:gd name="T20" fmla="*/ 52 w 86"/>
                <a:gd name="T21" fmla="*/ 10 h 52"/>
                <a:gd name="T22" fmla="*/ 48 w 86"/>
                <a:gd name="T23" fmla="*/ 11 h 52"/>
                <a:gd name="T24" fmla="*/ 48 w 86"/>
                <a:gd name="T25" fmla="*/ 14 h 52"/>
                <a:gd name="T26" fmla="*/ 54 w 86"/>
                <a:gd name="T27" fmla="*/ 20 h 52"/>
                <a:gd name="T28" fmla="*/ 63 w 86"/>
                <a:gd name="T29" fmla="*/ 20 h 52"/>
                <a:gd name="T30" fmla="*/ 71 w 86"/>
                <a:gd name="T31" fmla="*/ 19 h 52"/>
                <a:gd name="T32" fmla="*/ 75 w 86"/>
                <a:gd name="T33" fmla="*/ 18 h 52"/>
                <a:gd name="T34" fmla="*/ 82 w 86"/>
                <a:gd name="T35" fmla="*/ 22 h 52"/>
                <a:gd name="T36" fmla="*/ 85 w 86"/>
                <a:gd name="T37" fmla="*/ 28 h 52"/>
                <a:gd name="T38" fmla="*/ 86 w 86"/>
                <a:gd name="T39" fmla="*/ 32 h 52"/>
                <a:gd name="T40" fmla="*/ 85 w 86"/>
                <a:gd name="T41" fmla="*/ 36 h 52"/>
                <a:gd name="T42" fmla="*/ 81 w 86"/>
                <a:gd name="T43" fmla="*/ 44 h 52"/>
                <a:gd name="T44" fmla="*/ 76 w 86"/>
                <a:gd name="T45" fmla="*/ 47 h 52"/>
                <a:gd name="T46" fmla="*/ 71 w 86"/>
                <a:gd name="T47" fmla="*/ 48 h 52"/>
                <a:gd name="T48" fmla="*/ 68 w 86"/>
                <a:gd name="T49" fmla="*/ 50 h 52"/>
                <a:gd name="T50" fmla="*/ 65 w 86"/>
                <a:gd name="T51" fmla="*/ 51 h 52"/>
                <a:gd name="T52" fmla="*/ 63 w 86"/>
                <a:gd name="T53" fmla="*/ 52 h 52"/>
                <a:gd name="T54" fmla="*/ 61 w 86"/>
                <a:gd name="T55" fmla="*/ 52 h 52"/>
                <a:gd name="T56" fmla="*/ 58 w 86"/>
                <a:gd name="T57" fmla="*/ 52 h 52"/>
                <a:gd name="T58" fmla="*/ 53 w 86"/>
                <a:gd name="T59" fmla="*/ 52 h 52"/>
                <a:gd name="T60" fmla="*/ 48 w 86"/>
                <a:gd name="T61" fmla="*/ 51 h 52"/>
                <a:gd name="T62" fmla="*/ 42 w 86"/>
                <a:gd name="T63" fmla="*/ 48 h 52"/>
                <a:gd name="T64" fmla="*/ 37 w 86"/>
                <a:gd name="T65" fmla="*/ 44 h 52"/>
                <a:gd name="T66" fmla="*/ 32 w 86"/>
                <a:gd name="T67" fmla="*/ 39 h 52"/>
                <a:gd name="T68" fmla="*/ 28 w 86"/>
                <a:gd name="T69" fmla="*/ 35 h 52"/>
                <a:gd name="T70" fmla="*/ 23 w 86"/>
                <a:gd name="T71" fmla="*/ 32 h 52"/>
                <a:gd name="T72" fmla="*/ 16 w 86"/>
                <a:gd name="T73" fmla="*/ 30 h 52"/>
                <a:gd name="T74" fmla="*/ 8 w 86"/>
                <a:gd name="T75" fmla="*/ 28 h 52"/>
                <a:gd name="T76" fmla="*/ 2 w 86"/>
                <a:gd name="T77" fmla="*/ 23 h 52"/>
                <a:gd name="T78" fmla="*/ 0 w 86"/>
                <a:gd name="T79" fmla="*/ 18 h 52"/>
                <a:gd name="T80" fmla="*/ 9 w 86"/>
                <a:gd name="T81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52">
                  <a:moveTo>
                    <a:pt x="9" y="12"/>
                  </a:moveTo>
                  <a:lnTo>
                    <a:pt x="13" y="10"/>
                  </a:lnTo>
                  <a:lnTo>
                    <a:pt x="21" y="6"/>
                  </a:lnTo>
                  <a:lnTo>
                    <a:pt x="32" y="2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5" y="1"/>
                  </a:lnTo>
                  <a:lnTo>
                    <a:pt x="58" y="5"/>
                  </a:lnTo>
                  <a:lnTo>
                    <a:pt x="57" y="9"/>
                  </a:lnTo>
                  <a:lnTo>
                    <a:pt x="52" y="10"/>
                  </a:lnTo>
                  <a:lnTo>
                    <a:pt x="48" y="11"/>
                  </a:lnTo>
                  <a:lnTo>
                    <a:pt x="48" y="14"/>
                  </a:lnTo>
                  <a:lnTo>
                    <a:pt x="54" y="20"/>
                  </a:lnTo>
                  <a:lnTo>
                    <a:pt x="63" y="20"/>
                  </a:lnTo>
                  <a:lnTo>
                    <a:pt x="71" y="19"/>
                  </a:lnTo>
                  <a:lnTo>
                    <a:pt x="75" y="18"/>
                  </a:lnTo>
                  <a:lnTo>
                    <a:pt x="82" y="22"/>
                  </a:lnTo>
                  <a:lnTo>
                    <a:pt x="85" y="28"/>
                  </a:lnTo>
                  <a:lnTo>
                    <a:pt x="86" y="32"/>
                  </a:lnTo>
                  <a:lnTo>
                    <a:pt x="85" y="36"/>
                  </a:lnTo>
                  <a:lnTo>
                    <a:pt x="81" y="44"/>
                  </a:lnTo>
                  <a:lnTo>
                    <a:pt x="76" y="47"/>
                  </a:lnTo>
                  <a:lnTo>
                    <a:pt x="71" y="48"/>
                  </a:lnTo>
                  <a:lnTo>
                    <a:pt x="68" y="50"/>
                  </a:lnTo>
                  <a:lnTo>
                    <a:pt x="65" y="51"/>
                  </a:lnTo>
                  <a:lnTo>
                    <a:pt x="63" y="52"/>
                  </a:lnTo>
                  <a:lnTo>
                    <a:pt x="61" y="52"/>
                  </a:lnTo>
                  <a:lnTo>
                    <a:pt x="58" y="52"/>
                  </a:lnTo>
                  <a:lnTo>
                    <a:pt x="53" y="52"/>
                  </a:lnTo>
                  <a:lnTo>
                    <a:pt x="48" y="51"/>
                  </a:lnTo>
                  <a:lnTo>
                    <a:pt x="42" y="48"/>
                  </a:lnTo>
                  <a:lnTo>
                    <a:pt x="37" y="44"/>
                  </a:lnTo>
                  <a:lnTo>
                    <a:pt x="32" y="39"/>
                  </a:lnTo>
                  <a:lnTo>
                    <a:pt x="28" y="35"/>
                  </a:lnTo>
                  <a:lnTo>
                    <a:pt x="23" y="32"/>
                  </a:lnTo>
                  <a:lnTo>
                    <a:pt x="16" y="30"/>
                  </a:lnTo>
                  <a:lnTo>
                    <a:pt x="8" y="28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2065" y="264"/>
              <a:ext cx="4" cy="12"/>
            </a:xfrm>
            <a:custGeom>
              <a:avLst/>
              <a:gdLst>
                <a:gd name="T0" fmla="*/ 0 w 25"/>
                <a:gd name="T1" fmla="*/ 0 h 75"/>
                <a:gd name="T2" fmla="*/ 3 w 25"/>
                <a:gd name="T3" fmla="*/ 2 h 75"/>
                <a:gd name="T4" fmla="*/ 7 w 25"/>
                <a:gd name="T5" fmla="*/ 7 h 75"/>
                <a:gd name="T6" fmla="*/ 13 w 25"/>
                <a:gd name="T7" fmla="*/ 16 h 75"/>
                <a:gd name="T8" fmla="*/ 17 w 25"/>
                <a:gd name="T9" fmla="*/ 28 h 75"/>
                <a:gd name="T10" fmla="*/ 22 w 25"/>
                <a:gd name="T11" fmla="*/ 48 h 75"/>
                <a:gd name="T12" fmla="*/ 25 w 25"/>
                <a:gd name="T13" fmla="*/ 63 h 75"/>
                <a:gd name="T14" fmla="*/ 25 w 25"/>
                <a:gd name="T15" fmla="*/ 72 h 75"/>
                <a:gd name="T16" fmla="*/ 25 w 25"/>
                <a:gd name="T17" fmla="*/ 75 h 75"/>
                <a:gd name="T18" fmla="*/ 23 w 25"/>
                <a:gd name="T19" fmla="*/ 70 h 75"/>
                <a:gd name="T20" fmla="*/ 20 w 25"/>
                <a:gd name="T21" fmla="*/ 57 h 75"/>
                <a:gd name="T22" fmla="*/ 15 w 25"/>
                <a:gd name="T23" fmla="*/ 40 h 75"/>
                <a:gd name="T24" fmla="*/ 9 w 25"/>
                <a:gd name="T25" fmla="*/ 24 h 75"/>
                <a:gd name="T26" fmla="*/ 5 w 25"/>
                <a:gd name="T27" fmla="*/ 13 h 75"/>
                <a:gd name="T28" fmla="*/ 3 w 25"/>
                <a:gd name="T29" fmla="*/ 5 h 75"/>
                <a:gd name="T30" fmla="*/ 0 w 25"/>
                <a:gd name="T31" fmla="*/ 1 h 75"/>
                <a:gd name="T32" fmla="*/ 0 w 25"/>
                <a:gd name="T3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75">
                  <a:moveTo>
                    <a:pt x="0" y="0"/>
                  </a:moveTo>
                  <a:lnTo>
                    <a:pt x="3" y="2"/>
                  </a:lnTo>
                  <a:lnTo>
                    <a:pt x="7" y="7"/>
                  </a:lnTo>
                  <a:lnTo>
                    <a:pt x="13" y="16"/>
                  </a:lnTo>
                  <a:lnTo>
                    <a:pt x="17" y="28"/>
                  </a:lnTo>
                  <a:lnTo>
                    <a:pt x="22" y="48"/>
                  </a:lnTo>
                  <a:lnTo>
                    <a:pt x="25" y="63"/>
                  </a:lnTo>
                  <a:lnTo>
                    <a:pt x="25" y="72"/>
                  </a:lnTo>
                  <a:lnTo>
                    <a:pt x="25" y="75"/>
                  </a:lnTo>
                  <a:lnTo>
                    <a:pt x="23" y="70"/>
                  </a:lnTo>
                  <a:lnTo>
                    <a:pt x="20" y="57"/>
                  </a:lnTo>
                  <a:lnTo>
                    <a:pt x="15" y="40"/>
                  </a:lnTo>
                  <a:lnTo>
                    <a:pt x="9" y="24"/>
                  </a:lnTo>
                  <a:lnTo>
                    <a:pt x="5" y="13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952" y="286"/>
              <a:ext cx="6" cy="2"/>
            </a:xfrm>
            <a:custGeom>
              <a:avLst/>
              <a:gdLst>
                <a:gd name="T0" fmla="*/ 35 w 35"/>
                <a:gd name="T1" fmla="*/ 0 h 15"/>
                <a:gd name="T2" fmla="*/ 24 w 35"/>
                <a:gd name="T3" fmla="*/ 13 h 15"/>
                <a:gd name="T4" fmla="*/ 0 w 35"/>
                <a:gd name="T5" fmla="*/ 15 h 15"/>
                <a:gd name="T6" fmla="*/ 1 w 35"/>
                <a:gd name="T7" fmla="*/ 14 h 15"/>
                <a:gd name="T8" fmla="*/ 2 w 35"/>
                <a:gd name="T9" fmla="*/ 11 h 15"/>
                <a:gd name="T10" fmla="*/ 5 w 35"/>
                <a:gd name="T11" fmla="*/ 9 h 15"/>
                <a:gd name="T12" fmla="*/ 8 w 35"/>
                <a:gd name="T13" fmla="*/ 6 h 15"/>
                <a:gd name="T14" fmla="*/ 15 w 35"/>
                <a:gd name="T15" fmla="*/ 4 h 15"/>
                <a:gd name="T16" fmla="*/ 24 w 35"/>
                <a:gd name="T17" fmla="*/ 2 h 15"/>
                <a:gd name="T18" fmla="*/ 32 w 35"/>
                <a:gd name="T19" fmla="*/ 0 h 15"/>
                <a:gd name="T20" fmla="*/ 35 w 35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5">
                  <a:moveTo>
                    <a:pt x="35" y="0"/>
                  </a:moveTo>
                  <a:lnTo>
                    <a:pt x="24" y="13"/>
                  </a:lnTo>
                  <a:lnTo>
                    <a:pt x="0" y="15"/>
                  </a:lnTo>
                  <a:lnTo>
                    <a:pt x="1" y="14"/>
                  </a:lnTo>
                  <a:lnTo>
                    <a:pt x="2" y="11"/>
                  </a:lnTo>
                  <a:lnTo>
                    <a:pt x="5" y="9"/>
                  </a:lnTo>
                  <a:lnTo>
                    <a:pt x="8" y="6"/>
                  </a:lnTo>
                  <a:lnTo>
                    <a:pt x="15" y="4"/>
                  </a:lnTo>
                  <a:lnTo>
                    <a:pt x="24" y="2"/>
                  </a:lnTo>
                  <a:lnTo>
                    <a:pt x="32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D8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6381328"/>
            <a:ext cx="9144000" cy="5040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8409981" y="6546899"/>
            <a:ext cx="237584" cy="1729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5816" y="6444044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white"/>
                </a:solidFill>
                <a:latin typeface="Calibri"/>
                <a:ea typeface="微软雅黑"/>
              </a:rPr>
              <a:t>一句总结的话或重要提示放在这里</a:t>
            </a:r>
            <a:endParaRPr lang="zh-CN" altLang="en-US" dirty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474851" y="1484784"/>
            <a:ext cx="2224560" cy="1512168"/>
            <a:chOff x="7307974" y="1772816"/>
            <a:chExt cx="1728787" cy="1755390"/>
          </a:xfrm>
        </p:grpSpPr>
        <p:sp>
          <p:nvSpPr>
            <p:cNvPr id="42" name="TextBox 19"/>
            <p:cNvSpPr txBox="1">
              <a:spLocks noChangeArrowheads="1"/>
            </p:cNvSpPr>
            <p:nvPr/>
          </p:nvSpPr>
          <p:spPr bwMode="auto">
            <a:xfrm>
              <a:off x="7394544" y="1772816"/>
              <a:ext cx="1586989" cy="40729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3" name="TextBox 42"/>
            <p:cNvSpPr txBox="1"/>
            <p:nvPr/>
          </p:nvSpPr>
          <p:spPr bwMode="auto">
            <a:xfrm>
              <a:off x="7307974" y="2276682"/>
              <a:ext cx="1728787" cy="12515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</a:t>
              </a:r>
              <a:r>
                <a:rPr lang="zh-CN" altLang="en-US" sz="11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段落此处</a:t>
              </a:r>
              <a:r>
                <a:rPr lang="zh-CN" altLang="en-US" sz="11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添加段落文本此处添加段落文本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65836" y="1484784"/>
            <a:ext cx="2224560" cy="1512168"/>
            <a:chOff x="7307974" y="1772816"/>
            <a:chExt cx="1728787" cy="1755390"/>
          </a:xfrm>
        </p:grpSpPr>
        <p:sp>
          <p:nvSpPr>
            <p:cNvPr id="45" name="TextBox 19"/>
            <p:cNvSpPr txBox="1">
              <a:spLocks noChangeArrowheads="1"/>
            </p:cNvSpPr>
            <p:nvPr/>
          </p:nvSpPr>
          <p:spPr bwMode="auto">
            <a:xfrm>
              <a:off x="7393088" y="1772816"/>
              <a:ext cx="1586989" cy="40729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6" name="TextBox 45"/>
            <p:cNvSpPr txBox="1"/>
            <p:nvPr/>
          </p:nvSpPr>
          <p:spPr bwMode="auto">
            <a:xfrm>
              <a:off x="7307974" y="2276682"/>
              <a:ext cx="1728787" cy="12515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</a:t>
              </a:r>
              <a:r>
                <a:rPr lang="zh-CN" altLang="en-US" sz="11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段落此处</a:t>
              </a:r>
              <a:r>
                <a:rPr lang="zh-CN" altLang="en-US" sz="11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添加段落文本此处添加段落文本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右箭头 46"/>
          <p:cNvSpPr/>
          <p:nvPr/>
        </p:nvSpPr>
        <p:spPr>
          <a:xfrm flipH="1">
            <a:off x="447677" y="6460741"/>
            <a:ext cx="237584" cy="17291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73881" y="6165304"/>
            <a:ext cx="466757" cy="46761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kern="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231526" y="4284343"/>
            <a:ext cx="743942" cy="743942"/>
          </a:xfrm>
          <a:prstGeom prst="ellipse">
            <a:avLst/>
          </a:prstGeom>
          <a:solidFill>
            <a:srgbClr val="FCED96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圆角右箭头 49"/>
          <p:cNvSpPr/>
          <p:nvPr/>
        </p:nvSpPr>
        <p:spPr>
          <a:xfrm flipV="1">
            <a:off x="4741400" y="4873255"/>
            <a:ext cx="886945" cy="994926"/>
          </a:xfrm>
          <a:prstGeom prst="bentArrow">
            <a:avLst>
              <a:gd name="adj1" fmla="val 4223"/>
              <a:gd name="adj2" fmla="val 18041"/>
              <a:gd name="adj3" fmla="val 17253"/>
              <a:gd name="adj4" fmla="val 2320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556330" y="4208593"/>
            <a:ext cx="745310" cy="745309"/>
          </a:xfrm>
          <a:prstGeom prst="ellipse">
            <a:avLst/>
          </a:prstGeom>
          <a:solidFill>
            <a:srgbClr val="FCED96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294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等腰三角形 221"/>
          <p:cNvSpPr/>
          <p:nvPr/>
        </p:nvSpPr>
        <p:spPr>
          <a:xfrm flipV="1">
            <a:off x="3489573" y="6093296"/>
            <a:ext cx="2053923" cy="593550"/>
          </a:xfrm>
          <a:prstGeom prst="triangle">
            <a:avLst/>
          </a:prstGeom>
          <a:solidFill>
            <a:srgbClr val="7ABC32"/>
          </a:solidFill>
          <a:ln>
            <a:solidFill>
              <a:srgbClr val="92D05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等腰三角形 222"/>
          <p:cNvSpPr/>
          <p:nvPr/>
        </p:nvSpPr>
        <p:spPr>
          <a:xfrm flipV="1">
            <a:off x="5741815" y="4937019"/>
            <a:ext cx="2053923" cy="593550"/>
          </a:xfrm>
          <a:prstGeom prst="triangle">
            <a:avLst/>
          </a:prstGeom>
          <a:solidFill>
            <a:srgbClr val="7ABC32"/>
          </a:solidFill>
          <a:ln>
            <a:solidFill>
              <a:srgbClr val="92D05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V="1">
            <a:off x="1174388" y="4969467"/>
            <a:ext cx="2053923" cy="593550"/>
          </a:xfrm>
          <a:prstGeom prst="triangle">
            <a:avLst/>
          </a:prstGeom>
          <a:solidFill>
            <a:srgbClr val="7ABC32"/>
          </a:solidFill>
          <a:ln>
            <a:solidFill>
              <a:srgbClr val="92D05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/>
        </p:nvSpPr>
        <p:spPr>
          <a:xfrm>
            <a:off x="2285954" y="2171963"/>
            <a:ext cx="4320481" cy="1990346"/>
          </a:xfrm>
          <a:custGeom>
            <a:avLst/>
            <a:gdLst>
              <a:gd name="connsiteX0" fmla="*/ 0 w 3672408"/>
              <a:gd name="connsiteY0" fmla="*/ 1372694 h 3659737"/>
              <a:gd name="connsiteX1" fmla="*/ 1836204 w 3672408"/>
              <a:gd name="connsiteY1" fmla="*/ 0 h 3659737"/>
              <a:gd name="connsiteX2" fmla="*/ 3672408 w 3672408"/>
              <a:gd name="connsiteY2" fmla="*/ 1372694 h 3659737"/>
              <a:gd name="connsiteX3" fmla="*/ 2754306 w 3672408"/>
              <a:gd name="connsiteY3" fmla="*/ 1372694 h 3659737"/>
              <a:gd name="connsiteX4" fmla="*/ 2754306 w 3672408"/>
              <a:gd name="connsiteY4" fmla="*/ 3659737 h 3659737"/>
              <a:gd name="connsiteX5" fmla="*/ 918102 w 3672408"/>
              <a:gd name="connsiteY5" fmla="*/ 3659737 h 3659737"/>
              <a:gd name="connsiteX6" fmla="*/ 918102 w 3672408"/>
              <a:gd name="connsiteY6" fmla="*/ 1372694 h 3659737"/>
              <a:gd name="connsiteX7" fmla="*/ 0 w 3672408"/>
              <a:gd name="connsiteY7" fmla="*/ 1372694 h 3659737"/>
              <a:gd name="connsiteX0" fmla="*/ 582452 w 4254860"/>
              <a:gd name="connsiteY0" fmla="*/ 1372694 h 3659737"/>
              <a:gd name="connsiteX1" fmla="*/ 2418656 w 4254860"/>
              <a:gd name="connsiteY1" fmla="*/ 0 h 3659737"/>
              <a:gd name="connsiteX2" fmla="*/ 4254860 w 4254860"/>
              <a:gd name="connsiteY2" fmla="*/ 1372694 h 3659737"/>
              <a:gd name="connsiteX3" fmla="*/ 3336758 w 4254860"/>
              <a:gd name="connsiteY3" fmla="*/ 1372694 h 3659737"/>
              <a:gd name="connsiteX4" fmla="*/ 3336758 w 4254860"/>
              <a:gd name="connsiteY4" fmla="*/ 3659737 h 3659737"/>
              <a:gd name="connsiteX5" fmla="*/ 0 w 4254860"/>
              <a:gd name="connsiteY5" fmla="*/ 3202537 h 3659737"/>
              <a:gd name="connsiteX6" fmla="*/ 1500554 w 4254860"/>
              <a:gd name="connsiteY6" fmla="*/ 1372694 h 3659737"/>
              <a:gd name="connsiteX7" fmla="*/ 582452 w 4254860"/>
              <a:gd name="connsiteY7" fmla="*/ 1372694 h 3659737"/>
              <a:gd name="connsiteX0" fmla="*/ 582452 w 4790420"/>
              <a:gd name="connsiteY0" fmla="*/ 1372694 h 3202537"/>
              <a:gd name="connsiteX1" fmla="*/ 2418656 w 4790420"/>
              <a:gd name="connsiteY1" fmla="*/ 0 h 3202537"/>
              <a:gd name="connsiteX2" fmla="*/ 4254860 w 4790420"/>
              <a:gd name="connsiteY2" fmla="*/ 1372694 h 3202537"/>
              <a:gd name="connsiteX3" fmla="*/ 3336758 w 4790420"/>
              <a:gd name="connsiteY3" fmla="*/ 1372694 h 3202537"/>
              <a:gd name="connsiteX4" fmla="*/ 4790420 w 4790420"/>
              <a:gd name="connsiteY4" fmla="*/ 3155644 h 3202537"/>
              <a:gd name="connsiteX5" fmla="*/ 0 w 4790420"/>
              <a:gd name="connsiteY5" fmla="*/ 3202537 h 3202537"/>
              <a:gd name="connsiteX6" fmla="*/ 1500554 w 4790420"/>
              <a:gd name="connsiteY6" fmla="*/ 1372694 h 3202537"/>
              <a:gd name="connsiteX7" fmla="*/ 582452 w 4790420"/>
              <a:gd name="connsiteY7" fmla="*/ 1372694 h 3202537"/>
              <a:gd name="connsiteX0" fmla="*/ 488667 w 4696635"/>
              <a:gd name="connsiteY0" fmla="*/ 1372694 h 3202537"/>
              <a:gd name="connsiteX1" fmla="*/ 2324871 w 4696635"/>
              <a:gd name="connsiteY1" fmla="*/ 0 h 3202537"/>
              <a:gd name="connsiteX2" fmla="*/ 4161075 w 4696635"/>
              <a:gd name="connsiteY2" fmla="*/ 1372694 h 3202537"/>
              <a:gd name="connsiteX3" fmla="*/ 3242973 w 4696635"/>
              <a:gd name="connsiteY3" fmla="*/ 1372694 h 3202537"/>
              <a:gd name="connsiteX4" fmla="*/ 4696635 w 4696635"/>
              <a:gd name="connsiteY4" fmla="*/ 3155644 h 3202537"/>
              <a:gd name="connsiteX5" fmla="*/ 0 w 4696635"/>
              <a:gd name="connsiteY5" fmla="*/ 3202537 h 3202537"/>
              <a:gd name="connsiteX6" fmla="*/ 1406769 w 4696635"/>
              <a:gd name="connsiteY6" fmla="*/ 1372694 h 3202537"/>
              <a:gd name="connsiteX7" fmla="*/ 488667 w 4696635"/>
              <a:gd name="connsiteY7" fmla="*/ 1372694 h 3202537"/>
              <a:gd name="connsiteX0" fmla="*/ 488667 w 5461633"/>
              <a:gd name="connsiteY0" fmla="*/ 1372694 h 3202537"/>
              <a:gd name="connsiteX1" fmla="*/ 2324871 w 5461633"/>
              <a:gd name="connsiteY1" fmla="*/ 0 h 3202537"/>
              <a:gd name="connsiteX2" fmla="*/ 4161075 w 5461633"/>
              <a:gd name="connsiteY2" fmla="*/ 1372694 h 3202537"/>
              <a:gd name="connsiteX3" fmla="*/ 3242973 w 5461633"/>
              <a:gd name="connsiteY3" fmla="*/ 1372694 h 3202537"/>
              <a:gd name="connsiteX4" fmla="*/ 5461633 w 5461633"/>
              <a:gd name="connsiteY4" fmla="*/ 3127310 h 3202537"/>
              <a:gd name="connsiteX5" fmla="*/ 0 w 5461633"/>
              <a:gd name="connsiteY5" fmla="*/ 3202537 h 3202537"/>
              <a:gd name="connsiteX6" fmla="*/ 1406769 w 5461633"/>
              <a:gd name="connsiteY6" fmla="*/ 1372694 h 3202537"/>
              <a:gd name="connsiteX7" fmla="*/ 488667 w 5461633"/>
              <a:gd name="connsiteY7" fmla="*/ 1372694 h 3202537"/>
              <a:gd name="connsiteX0" fmla="*/ 1791997 w 6764963"/>
              <a:gd name="connsiteY0" fmla="*/ 1372694 h 3188370"/>
              <a:gd name="connsiteX1" fmla="*/ 3628201 w 6764963"/>
              <a:gd name="connsiteY1" fmla="*/ 0 h 3188370"/>
              <a:gd name="connsiteX2" fmla="*/ 5464405 w 6764963"/>
              <a:gd name="connsiteY2" fmla="*/ 1372694 h 3188370"/>
              <a:gd name="connsiteX3" fmla="*/ 4546303 w 6764963"/>
              <a:gd name="connsiteY3" fmla="*/ 1372694 h 3188370"/>
              <a:gd name="connsiteX4" fmla="*/ 6764963 w 6764963"/>
              <a:gd name="connsiteY4" fmla="*/ 3127310 h 3188370"/>
              <a:gd name="connsiteX5" fmla="*/ 0 w 6764963"/>
              <a:gd name="connsiteY5" fmla="*/ 3188370 h 3188370"/>
              <a:gd name="connsiteX6" fmla="*/ 2710099 w 6764963"/>
              <a:gd name="connsiteY6" fmla="*/ 1372694 h 3188370"/>
              <a:gd name="connsiteX7" fmla="*/ 1791997 w 6764963"/>
              <a:gd name="connsiteY7" fmla="*/ 1372694 h 318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64963" h="3188370">
                <a:moveTo>
                  <a:pt x="1791997" y="1372694"/>
                </a:moveTo>
                <a:lnTo>
                  <a:pt x="3628201" y="0"/>
                </a:lnTo>
                <a:lnTo>
                  <a:pt x="5464405" y="1372694"/>
                </a:lnTo>
                <a:lnTo>
                  <a:pt x="4546303" y="1372694"/>
                </a:lnTo>
                <a:lnTo>
                  <a:pt x="6764963" y="3127310"/>
                </a:lnTo>
                <a:lnTo>
                  <a:pt x="0" y="3188370"/>
                </a:lnTo>
                <a:lnTo>
                  <a:pt x="2710099" y="1372694"/>
                </a:lnTo>
                <a:lnTo>
                  <a:pt x="1791997" y="1372694"/>
                </a:lnTo>
                <a:close/>
              </a:path>
            </a:pathLst>
          </a:custGeom>
          <a:gradFill flip="none" rotWithShape="1">
            <a:gsLst>
              <a:gs pos="88750">
                <a:schemeClr val="bg1">
                  <a:lumMod val="50000"/>
                </a:schemeClr>
              </a:gs>
              <a:gs pos="2000">
                <a:schemeClr val="bg1">
                  <a:alpha val="0"/>
                </a:schemeClr>
              </a:gs>
              <a:gs pos="59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  <a:scene3d>
            <a:camera prst="perspectiveBelow">
              <a:rot lat="24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148757" y="3371261"/>
            <a:ext cx="2105185" cy="1742222"/>
            <a:chOff x="1148757" y="3371261"/>
            <a:chExt cx="2105185" cy="1742222"/>
          </a:xfrm>
        </p:grpSpPr>
        <p:sp>
          <p:nvSpPr>
            <p:cNvPr id="2" name="椭圆 1"/>
            <p:cNvSpPr/>
            <p:nvPr/>
          </p:nvSpPr>
          <p:spPr>
            <a:xfrm>
              <a:off x="1148757" y="3371261"/>
              <a:ext cx="2105185" cy="1742222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82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"/>
            <p:cNvSpPr/>
            <p:nvPr/>
          </p:nvSpPr>
          <p:spPr>
            <a:xfrm>
              <a:off x="1293941" y="3491414"/>
              <a:ext cx="1814815" cy="1501916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"/>
            <p:cNvSpPr/>
            <p:nvPr/>
          </p:nvSpPr>
          <p:spPr>
            <a:xfrm>
              <a:off x="1423249" y="3574791"/>
              <a:ext cx="1556200" cy="1287889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1407371" y="3371261"/>
              <a:ext cx="1587957" cy="435556"/>
            </a:xfrm>
            <a:custGeom>
              <a:avLst/>
              <a:gdLst/>
              <a:ahLst/>
              <a:cxnLst/>
              <a:rect l="l" t="t" r="r" b="b"/>
              <a:pathLst>
                <a:path w="1575169" h="360040">
                  <a:moveTo>
                    <a:pt x="0" y="0"/>
                  </a:moveTo>
                  <a:lnTo>
                    <a:pt x="1575169" y="0"/>
                  </a:lnTo>
                  <a:cubicBezTo>
                    <a:pt x="1384449" y="220822"/>
                    <a:pt x="1102275" y="360040"/>
                    <a:pt x="787584" y="360040"/>
                  </a:cubicBezTo>
                  <a:cubicBezTo>
                    <a:pt x="472894" y="360040"/>
                    <a:pt x="190719" y="220823"/>
                    <a:pt x="0" y="0"/>
                  </a:cubicBezTo>
                  <a:close/>
                </a:path>
              </a:pathLst>
            </a:custGeom>
            <a:gradFill>
              <a:gsLst>
                <a:gs pos="8000">
                  <a:srgbClr val="82C836"/>
                </a:gs>
                <a:gs pos="42000">
                  <a:srgbClr val="CDE282"/>
                </a:gs>
                <a:gs pos="75000">
                  <a:srgbClr val="7ABC32"/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63942" y="4612883"/>
            <a:ext cx="2105185" cy="1742222"/>
            <a:chOff x="3463942" y="4612883"/>
            <a:chExt cx="2105185" cy="1742222"/>
          </a:xfrm>
        </p:grpSpPr>
        <p:sp>
          <p:nvSpPr>
            <p:cNvPr id="199" name="椭圆 1"/>
            <p:cNvSpPr/>
            <p:nvPr/>
          </p:nvSpPr>
          <p:spPr>
            <a:xfrm>
              <a:off x="3463942" y="4612883"/>
              <a:ext cx="2105185" cy="1742222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82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1"/>
            <p:cNvSpPr/>
            <p:nvPr/>
          </p:nvSpPr>
          <p:spPr>
            <a:xfrm>
              <a:off x="3609126" y="4733036"/>
              <a:ext cx="1814815" cy="1501916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1"/>
            <p:cNvSpPr/>
            <p:nvPr/>
          </p:nvSpPr>
          <p:spPr>
            <a:xfrm>
              <a:off x="3738434" y="4816413"/>
              <a:ext cx="1556200" cy="1287889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175"/>
            <p:cNvSpPr/>
            <p:nvPr/>
          </p:nvSpPr>
          <p:spPr>
            <a:xfrm>
              <a:off x="3722556" y="4612883"/>
              <a:ext cx="1587957" cy="435556"/>
            </a:xfrm>
            <a:custGeom>
              <a:avLst/>
              <a:gdLst/>
              <a:ahLst/>
              <a:cxnLst/>
              <a:rect l="l" t="t" r="r" b="b"/>
              <a:pathLst>
                <a:path w="1575169" h="360040">
                  <a:moveTo>
                    <a:pt x="0" y="0"/>
                  </a:moveTo>
                  <a:lnTo>
                    <a:pt x="1575169" y="0"/>
                  </a:lnTo>
                  <a:cubicBezTo>
                    <a:pt x="1384449" y="220822"/>
                    <a:pt x="1102275" y="360040"/>
                    <a:pt x="787584" y="360040"/>
                  </a:cubicBezTo>
                  <a:cubicBezTo>
                    <a:pt x="472894" y="360040"/>
                    <a:pt x="190719" y="220823"/>
                    <a:pt x="0" y="0"/>
                  </a:cubicBezTo>
                  <a:close/>
                </a:path>
              </a:pathLst>
            </a:custGeom>
            <a:gradFill>
              <a:gsLst>
                <a:gs pos="8000">
                  <a:srgbClr val="82C836"/>
                </a:gs>
                <a:gs pos="42000">
                  <a:srgbClr val="CDE282"/>
                </a:gs>
                <a:gs pos="75000">
                  <a:srgbClr val="7ABC32"/>
                </a:gs>
              </a:gsLst>
              <a:lin ang="5400000" scaled="0"/>
            </a:gradFill>
            <a:ln w="28575">
              <a:solidFill>
                <a:srgbClr val="F9F9F9"/>
              </a:solidFill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16184" y="3371261"/>
            <a:ext cx="2105185" cy="1742222"/>
            <a:chOff x="5716184" y="3371261"/>
            <a:chExt cx="2105185" cy="1742222"/>
          </a:xfrm>
        </p:grpSpPr>
        <p:sp>
          <p:nvSpPr>
            <p:cNvPr id="210" name="椭圆 1"/>
            <p:cNvSpPr/>
            <p:nvPr/>
          </p:nvSpPr>
          <p:spPr>
            <a:xfrm>
              <a:off x="5716184" y="3371261"/>
              <a:ext cx="2105185" cy="1742222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82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1"/>
            <p:cNvSpPr/>
            <p:nvPr/>
          </p:nvSpPr>
          <p:spPr>
            <a:xfrm>
              <a:off x="5861368" y="3491414"/>
              <a:ext cx="1814815" cy="1501916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1"/>
            <p:cNvSpPr/>
            <p:nvPr/>
          </p:nvSpPr>
          <p:spPr>
            <a:xfrm>
              <a:off x="5990676" y="3574791"/>
              <a:ext cx="1556200" cy="1287889"/>
            </a:xfrm>
            <a:custGeom>
              <a:avLst/>
              <a:gdLst/>
              <a:ahLst/>
              <a:cxnLst/>
              <a:rect l="l" t="t" r="r" b="b"/>
              <a:pathLst>
                <a:path w="2088232" h="1728192">
                  <a:moveTo>
                    <a:pt x="256531" y="0"/>
                  </a:moveTo>
                  <a:lnTo>
                    <a:pt x="1831701" y="0"/>
                  </a:lnTo>
                  <a:cubicBezTo>
                    <a:pt x="1991762" y="182690"/>
                    <a:pt x="2088232" y="422117"/>
                    <a:pt x="2088232" y="684076"/>
                  </a:cubicBezTo>
                  <a:cubicBezTo>
                    <a:pt x="2088232" y="1260725"/>
                    <a:pt x="1620765" y="1728192"/>
                    <a:pt x="1044116" y="1728192"/>
                  </a:cubicBezTo>
                  <a:cubicBezTo>
                    <a:pt x="467467" y="1728192"/>
                    <a:pt x="0" y="1260725"/>
                    <a:pt x="0" y="684076"/>
                  </a:cubicBezTo>
                  <a:cubicBezTo>
                    <a:pt x="0" y="422117"/>
                    <a:pt x="96470" y="182690"/>
                    <a:pt x="25653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175"/>
            <p:cNvSpPr/>
            <p:nvPr/>
          </p:nvSpPr>
          <p:spPr>
            <a:xfrm>
              <a:off x="5974798" y="3371261"/>
              <a:ext cx="1587957" cy="435556"/>
            </a:xfrm>
            <a:custGeom>
              <a:avLst/>
              <a:gdLst/>
              <a:ahLst/>
              <a:cxnLst/>
              <a:rect l="l" t="t" r="r" b="b"/>
              <a:pathLst>
                <a:path w="1575169" h="360040">
                  <a:moveTo>
                    <a:pt x="0" y="0"/>
                  </a:moveTo>
                  <a:lnTo>
                    <a:pt x="1575169" y="0"/>
                  </a:lnTo>
                  <a:cubicBezTo>
                    <a:pt x="1384449" y="220822"/>
                    <a:pt x="1102275" y="360040"/>
                    <a:pt x="787584" y="360040"/>
                  </a:cubicBezTo>
                  <a:cubicBezTo>
                    <a:pt x="472894" y="360040"/>
                    <a:pt x="190719" y="220823"/>
                    <a:pt x="0" y="0"/>
                  </a:cubicBezTo>
                  <a:close/>
                </a:path>
              </a:pathLst>
            </a:custGeom>
            <a:gradFill>
              <a:gsLst>
                <a:gs pos="8000">
                  <a:srgbClr val="82C836"/>
                </a:gs>
                <a:gs pos="42000">
                  <a:srgbClr val="CDE282"/>
                </a:gs>
                <a:gs pos="75000">
                  <a:srgbClr val="7ABC32"/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4" name="TextBox 213"/>
          <p:cNvSpPr txBox="1"/>
          <p:nvPr/>
        </p:nvSpPr>
        <p:spPr>
          <a:xfrm>
            <a:off x="1801124" y="3420902"/>
            <a:ext cx="800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595612" y="3871276"/>
            <a:ext cx="133192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147405" y="4645961"/>
            <a:ext cx="800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3941893" y="5096335"/>
            <a:ext cx="133192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6402024" y="3384986"/>
            <a:ext cx="800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9" name="TextBox 218"/>
          <p:cNvSpPr txBox="1"/>
          <p:nvPr/>
        </p:nvSpPr>
        <p:spPr>
          <a:xfrm>
            <a:off x="6196512" y="3835360"/>
            <a:ext cx="133192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3983892" y="1196752"/>
            <a:ext cx="128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3491880" y="1582135"/>
            <a:ext cx="265772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26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656109" y="2029619"/>
            <a:ext cx="1971675" cy="3703637"/>
            <a:chOff x="3322638" y="1935163"/>
            <a:chExt cx="1971675" cy="3703637"/>
          </a:xfrm>
        </p:grpSpPr>
        <p:sp>
          <p:nvSpPr>
            <p:cNvPr id="42" name="AutoShape 5"/>
            <p:cNvSpPr>
              <a:spLocks noChangeArrowheads="1"/>
            </p:cNvSpPr>
            <p:nvPr/>
          </p:nvSpPr>
          <p:spPr bwMode="gray">
            <a:xfrm rot="5400000">
              <a:off x="2456657" y="2801144"/>
              <a:ext cx="3703637" cy="1971675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1400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47000">
                  <a:schemeClr val="bg1"/>
                </a:gs>
                <a:gs pos="87000">
                  <a:srgbClr val="BABABA"/>
                </a:gs>
              </a:gsLst>
              <a:lin ang="5400000" scaled="1"/>
            </a:gradFill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Text Box 14"/>
            <p:cNvSpPr txBox="1">
              <a:spLocks noChangeArrowheads="1"/>
            </p:cNvSpPr>
            <p:nvPr/>
          </p:nvSpPr>
          <p:spPr bwMode="auto">
            <a:xfrm>
              <a:off x="3817938" y="2420938"/>
              <a:ext cx="914400" cy="5603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2000" b="1">
                  <a:solidFill>
                    <a:srgbClr val="D13F11"/>
                  </a:solidFill>
                  <a:ea typeface="宋体" pitchFamily="2" charset="-122"/>
                </a:rPr>
                <a:t>B</a:t>
              </a:r>
              <a:r>
                <a:rPr lang="en-US" altLang="zh-CN" sz="1400" b="1">
                  <a:solidFill>
                    <a:srgbClr val="D13F11"/>
                  </a:solidFill>
                  <a:ea typeface="宋体" pitchFamily="2" charset="-122"/>
                </a:rPr>
                <a:t>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5F5F5F"/>
                  </a:solidFill>
                  <a:ea typeface="宋体" pitchFamily="2" charset="-122"/>
                </a:rPr>
                <a:t>Group</a:t>
              </a:r>
            </a:p>
          </p:txBody>
        </p:sp>
        <p:sp>
          <p:nvSpPr>
            <p:cNvPr id="44" name="AutoShape 5"/>
            <p:cNvSpPr>
              <a:spLocks noChangeArrowheads="1"/>
            </p:cNvSpPr>
            <p:nvPr/>
          </p:nvSpPr>
          <p:spPr bwMode="gray">
            <a:xfrm rot="5400000">
              <a:off x="3335713" y="3667740"/>
              <a:ext cx="3646661" cy="247091"/>
            </a:xfrm>
            <a:custGeom>
              <a:avLst/>
              <a:gdLst/>
              <a:ahLst/>
              <a:cxnLst/>
              <a:rect l="l" t="t" r="r" b="b"/>
              <a:pathLst>
                <a:path w="3646661" h="247091">
                  <a:moveTo>
                    <a:pt x="0" y="247091"/>
                  </a:moveTo>
                  <a:cubicBezTo>
                    <a:pt x="57117" y="102193"/>
                    <a:pt x="198503" y="0"/>
                    <a:pt x="363757" y="0"/>
                  </a:cubicBezTo>
                  <a:lnTo>
                    <a:pt x="3282904" y="0"/>
                  </a:lnTo>
                  <a:cubicBezTo>
                    <a:pt x="3448158" y="0"/>
                    <a:pt x="3589544" y="102193"/>
                    <a:pt x="3646661" y="247091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26000">
                  <a:schemeClr val="bg1"/>
                </a:gs>
                <a:gs pos="100000">
                  <a:srgbClr val="F8F8F8">
                    <a:gamma/>
                    <a:shade val="77647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AutoShape 5"/>
            <p:cNvSpPr>
              <a:spLocks noChangeArrowheads="1"/>
            </p:cNvSpPr>
            <p:nvPr/>
          </p:nvSpPr>
          <p:spPr bwMode="gray">
            <a:xfrm rot="16200000" flipH="1">
              <a:off x="1680207" y="3664785"/>
              <a:ext cx="3580539" cy="248784"/>
            </a:xfrm>
            <a:custGeom>
              <a:avLst/>
              <a:gdLst/>
              <a:ahLst/>
              <a:cxnLst/>
              <a:rect l="l" t="t" r="r" b="b"/>
              <a:pathLst>
                <a:path w="3646661" h="247091">
                  <a:moveTo>
                    <a:pt x="0" y="247091"/>
                  </a:moveTo>
                  <a:cubicBezTo>
                    <a:pt x="57117" y="102193"/>
                    <a:pt x="198503" y="0"/>
                    <a:pt x="363757" y="0"/>
                  </a:cubicBezTo>
                  <a:lnTo>
                    <a:pt x="3282904" y="0"/>
                  </a:lnTo>
                  <a:cubicBezTo>
                    <a:pt x="3448158" y="0"/>
                    <a:pt x="3589544" y="102193"/>
                    <a:pt x="3646661" y="247091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17000">
                  <a:schemeClr val="bg1"/>
                </a:gs>
                <a:gs pos="100000">
                  <a:srgbClr val="F8F8F8">
                    <a:gamma/>
                    <a:shade val="77647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664744" y="2122320"/>
              <a:ext cx="1287462" cy="1287462"/>
            </a:xfrm>
            <a:prstGeom prst="ellipse">
              <a:avLst/>
            </a:prstGeom>
            <a:solidFill>
              <a:srgbClr val="82C836"/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sx="1000" sy="1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63168" y="2219936"/>
              <a:ext cx="1108075" cy="1108075"/>
            </a:xfrm>
            <a:prstGeom prst="ellipse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BABABA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3">
                  <a:lumMod val="50000"/>
                </a:schemeClr>
              </a:solidFill>
            </a:ln>
            <a:effectLst>
              <a:innerShdw blurRad="177800" dist="139700" dir="5400000">
                <a:prstClr val="black">
                  <a:alpha val="2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196897" y="3609856"/>
              <a:ext cx="260296" cy="341436"/>
              <a:chOff x="4126559" y="3586409"/>
              <a:chExt cx="360040" cy="472273"/>
            </a:xfrm>
          </p:grpSpPr>
          <p:sp>
            <p:nvSpPr>
              <p:cNvPr id="49" name="燕尾形 48"/>
              <p:cNvSpPr/>
              <p:nvPr/>
            </p:nvSpPr>
            <p:spPr>
              <a:xfrm rot="5400000">
                <a:off x="4175741" y="3537227"/>
                <a:ext cx="261675" cy="360040"/>
              </a:xfrm>
              <a:prstGeom prst="chevron">
                <a:avLst/>
              </a:prstGeom>
              <a:solidFill>
                <a:srgbClr val="7ABC32"/>
              </a:solidFill>
              <a:ln w="12700">
                <a:solidFill>
                  <a:srgbClr val="5A8B2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燕尾形 49"/>
              <p:cNvSpPr/>
              <p:nvPr/>
            </p:nvSpPr>
            <p:spPr>
              <a:xfrm rot="5400000">
                <a:off x="4175741" y="3747825"/>
                <a:ext cx="261675" cy="360040"/>
              </a:xfrm>
              <a:prstGeom prst="chevron">
                <a:avLst/>
              </a:prstGeom>
              <a:solidFill>
                <a:srgbClr val="7ABC32"/>
              </a:solidFill>
              <a:ln w="12700">
                <a:solidFill>
                  <a:srgbClr val="5A8B2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1" name="TextBox 50"/>
          <p:cNvSpPr txBox="1"/>
          <p:nvPr/>
        </p:nvSpPr>
        <p:spPr>
          <a:xfrm>
            <a:off x="1017787" y="4142881"/>
            <a:ext cx="130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78423" y="4515278"/>
            <a:ext cx="144282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284401" y="2029619"/>
            <a:ext cx="1971675" cy="3703637"/>
            <a:chOff x="3322638" y="1935163"/>
            <a:chExt cx="1971675" cy="3703637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 rot="5400000">
              <a:off x="2456657" y="2801144"/>
              <a:ext cx="3703637" cy="1971675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1400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47000">
                  <a:schemeClr val="bg1"/>
                </a:gs>
                <a:gs pos="87000">
                  <a:srgbClr val="BABABA"/>
                </a:gs>
              </a:gsLst>
              <a:lin ang="5400000" scaled="1"/>
            </a:gradFill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3817938" y="2420938"/>
              <a:ext cx="914400" cy="5603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2000" b="1">
                  <a:solidFill>
                    <a:srgbClr val="D13F11"/>
                  </a:solidFill>
                  <a:ea typeface="宋体" pitchFamily="2" charset="-122"/>
                </a:rPr>
                <a:t>B</a:t>
              </a:r>
              <a:r>
                <a:rPr lang="en-US" altLang="zh-CN" sz="1400" b="1">
                  <a:solidFill>
                    <a:srgbClr val="D13F11"/>
                  </a:solidFill>
                  <a:ea typeface="宋体" pitchFamily="2" charset="-122"/>
                </a:rPr>
                <a:t>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5F5F5F"/>
                  </a:solidFill>
                  <a:ea typeface="宋体" pitchFamily="2" charset="-122"/>
                </a:rPr>
                <a:t>Group</a:t>
              </a:r>
            </a:p>
          </p:txBody>
        </p:sp>
        <p:sp>
          <p:nvSpPr>
            <p:cNvPr id="19" name="AutoShape 5"/>
            <p:cNvSpPr>
              <a:spLocks noChangeArrowheads="1"/>
            </p:cNvSpPr>
            <p:nvPr/>
          </p:nvSpPr>
          <p:spPr bwMode="gray">
            <a:xfrm rot="5400000">
              <a:off x="3335713" y="3667740"/>
              <a:ext cx="3646661" cy="247091"/>
            </a:xfrm>
            <a:custGeom>
              <a:avLst/>
              <a:gdLst/>
              <a:ahLst/>
              <a:cxnLst/>
              <a:rect l="l" t="t" r="r" b="b"/>
              <a:pathLst>
                <a:path w="3646661" h="247091">
                  <a:moveTo>
                    <a:pt x="0" y="247091"/>
                  </a:moveTo>
                  <a:cubicBezTo>
                    <a:pt x="57117" y="102193"/>
                    <a:pt x="198503" y="0"/>
                    <a:pt x="363757" y="0"/>
                  </a:cubicBezTo>
                  <a:lnTo>
                    <a:pt x="3282904" y="0"/>
                  </a:lnTo>
                  <a:cubicBezTo>
                    <a:pt x="3448158" y="0"/>
                    <a:pt x="3589544" y="102193"/>
                    <a:pt x="3646661" y="247091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26000">
                  <a:schemeClr val="bg1"/>
                </a:gs>
                <a:gs pos="100000">
                  <a:srgbClr val="F8F8F8">
                    <a:gamma/>
                    <a:shade val="77647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AutoShape 5"/>
            <p:cNvSpPr>
              <a:spLocks noChangeArrowheads="1"/>
            </p:cNvSpPr>
            <p:nvPr/>
          </p:nvSpPr>
          <p:spPr bwMode="gray">
            <a:xfrm rot="16200000" flipH="1">
              <a:off x="1680207" y="3664785"/>
              <a:ext cx="3580539" cy="248784"/>
            </a:xfrm>
            <a:custGeom>
              <a:avLst/>
              <a:gdLst/>
              <a:ahLst/>
              <a:cxnLst/>
              <a:rect l="l" t="t" r="r" b="b"/>
              <a:pathLst>
                <a:path w="3646661" h="247091">
                  <a:moveTo>
                    <a:pt x="0" y="247091"/>
                  </a:moveTo>
                  <a:cubicBezTo>
                    <a:pt x="57117" y="102193"/>
                    <a:pt x="198503" y="0"/>
                    <a:pt x="363757" y="0"/>
                  </a:cubicBezTo>
                  <a:lnTo>
                    <a:pt x="3282904" y="0"/>
                  </a:lnTo>
                  <a:cubicBezTo>
                    <a:pt x="3448158" y="0"/>
                    <a:pt x="3589544" y="102193"/>
                    <a:pt x="3646661" y="247091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17000">
                  <a:schemeClr val="bg1"/>
                </a:gs>
                <a:gs pos="100000">
                  <a:srgbClr val="F8F8F8">
                    <a:gamma/>
                    <a:shade val="77647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664744" y="2122320"/>
              <a:ext cx="1287462" cy="1287462"/>
            </a:xfrm>
            <a:prstGeom prst="ellipse">
              <a:avLst/>
            </a:prstGeom>
            <a:solidFill>
              <a:srgbClr val="82C836"/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sx="1000" sy="1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763168" y="2219936"/>
              <a:ext cx="1108075" cy="1108075"/>
            </a:xfrm>
            <a:prstGeom prst="ellipse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BABABA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3">
                  <a:lumMod val="50000"/>
                </a:schemeClr>
              </a:solidFill>
            </a:ln>
            <a:effectLst>
              <a:innerShdw blurRad="177800" dist="139700" dir="5400000">
                <a:prstClr val="black">
                  <a:alpha val="2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196897" y="3609856"/>
              <a:ext cx="260296" cy="341436"/>
              <a:chOff x="4126559" y="3586409"/>
              <a:chExt cx="360040" cy="472273"/>
            </a:xfrm>
          </p:grpSpPr>
          <p:sp>
            <p:nvSpPr>
              <p:cNvPr id="23" name="燕尾形 22"/>
              <p:cNvSpPr/>
              <p:nvPr/>
            </p:nvSpPr>
            <p:spPr>
              <a:xfrm rot="5400000">
                <a:off x="4175741" y="3537227"/>
                <a:ext cx="261675" cy="360040"/>
              </a:xfrm>
              <a:prstGeom prst="chevron">
                <a:avLst/>
              </a:prstGeom>
              <a:solidFill>
                <a:srgbClr val="7ABC32"/>
              </a:solidFill>
              <a:ln w="12700">
                <a:solidFill>
                  <a:srgbClr val="5A8B2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 rot="5400000">
                <a:off x="4175741" y="3747825"/>
                <a:ext cx="261675" cy="360040"/>
              </a:xfrm>
              <a:prstGeom prst="chevron">
                <a:avLst/>
              </a:prstGeom>
              <a:solidFill>
                <a:srgbClr val="7ABC32"/>
              </a:solidFill>
              <a:ln w="12700">
                <a:solidFill>
                  <a:srgbClr val="5A8B2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3656857" y="4142881"/>
            <a:ext cx="130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7493" y="4515278"/>
            <a:ext cx="144282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912693" y="2029619"/>
            <a:ext cx="1971675" cy="3703637"/>
            <a:chOff x="3322638" y="1935163"/>
            <a:chExt cx="1971675" cy="3703637"/>
          </a:xfrm>
        </p:grpSpPr>
        <p:sp>
          <p:nvSpPr>
            <p:cNvPr id="30" name="AutoShape 5"/>
            <p:cNvSpPr>
              <a:spLocks noChangeArrowheads="1"/>
            </p:cNvSpPr>
            <p:nvPr/>
          </p:nvSpPr>
          <p:spPr bwMode="gray">
            <a:xfrm rot="5400000">
              <a:off x="2456657" y="2801144"/>
              <a:ext cx="3703637" cy="1971675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1400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47000">
                  <a:schemeClr val="bg1"/>
                </a:gs>
                <a:gs pos="87000">
                  <a:srgbClr val="BABABA"/>
                </a:gs>
              </a:gsLst>
              <a:lin ang="5400000" scaled="1"/>
            </a:gradFill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3817938" y="2420938"/>
              <a:ext cx="914400" cy="5603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2000" b="1">
                  <a:solidFill>
                    <a:srgbClr val="D13F11"/>
                  </a:solidFill>
                  <a:ea typeface="宋体" pitchFamily="2" charset="-122"/>
                </a:rPr>
                <a:t>B</a:t>
              </a:r>
              <a:r>
                <a:rPr lang="en-US" altLang="zh-CN" sz="1400" b="1">
                  <a:solidFill>
                    <a:srgbClr val="D13F11"/>
                  </a:solidFill>
                  <a:ea typeface="宋体" pitchFamily="2" charset="-122"/>
                </a:rPr>
                <a:t>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400" b="1">
                  <a:solidFill>
                    <a:srgbClr val="5F5F5F"/>
                  </a:solidFill>
                  <a:ea typeface="宋体" pitchFamily="2" charset="-122"/>
                </a:rPr>
                <a:t>Group</a:t>
              </a:r>
            </a:p>
          </p:txBody>
        </p:sp>
        <p:sp>
          <p:nvSpPr>
            <p:cNvPr id="32" name="AutoShape 5"/>
            <p:cNvSpPr>
              <a:spLocks noChangeArrowheads="1"/>
            </p:cNvSpPr>
            <p:nvPr/>
          </p:nvSpPr>
          <p:spPr bwMode="gray">
            <a:xfrm rot="5400000">
              <a:off x="3335713" y="3667740"/>
              <a:ext cx="3646661" cy="247091"/>
            </a:xfrm>
            <a:custGeom>
              <a:avLst/>
              <a:gdLst/>
              <a:ahLst/>
              <a:cxnLst/>
              <a:rect l="l" t="t" r="r" b="b"/>
              <a:pathLst>
                <a:path w="3646661" h="247091">
                  <a:moveTo>
                    <a:pt x="0" y="247091"/>
                  </a:moveTo>
                  <a:cubicBezTo>
                    <a:pt x="57117" y="102193"/>
                    <a:pt x="198503" y="0"/>
                    <a:pt x="363757" y="0"/>
                  </a:cubicBezTo>
                  <a:lnTo>
                    <a:pt x="3282904" y="0"/>
                  </a:lnTo>
                  <a:cubicBezTo>
                    <a:pt x="3448158" y="0"/>
                    <a:pt x="3589544" y="102193"/>
                    <a:pt x="3646661" y="247091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26000">
                  <a:schemeClr val="bg1"/>
                </a:gs>
                <a:gs pos="100000">
                  <a:srgbClr val="F8F8F8">
                    <a:gamma/>
                    <a:shade val="77647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utoShape 5"/>
            <p:cNvSpPr>
              <a:spLocks noChangeArrowheads="1"/>
            </p:cNvSpPr>
            <p:nvPr/>
          </p:nvSpPr>
          <p:spPr bwMode="gray">
            <a:xfrm rot="16200000" flipH="1">
              <a:off x="1680207" y="3664785"/>
              <a:ext cx="3580539" cy="248784"/>
            </a:xfrm>
            <a:custGeom>
              <a:avLst/>
              <a:gdLst/>
              <a:ahLst/>
              <a:cxnLst/>
              <a:rect l="l" t="t" r="r" b="b"/>
              <a:pathLst>
                <a:path w="3646661" h="247091">
                  <a:moveTo>
                    <a:pt x="0" y="247091"/>
                  </a:moveTo>
                  <a:cubicBezTo>
                    <a:pt x="57117" y="102193"/>
                    <a:pt x="198503" y="0"/>
                    <a:pt x="363757" y="0"/>
                  </a:cubicBezTo>
                  <a:lnTo>
                    <a:pt x="3282904" y="0"/>
                  </a:lnTo>
                  <a:cubicBezTo>
                    <a:pt x="3448158" y="0"/>
                    <a:pt x="3589544" y="102193"/>
                    <a:pt x="3646661" y="247091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>
                    <a:gamma/>
                    <a:shade val="77647"/>
                    <a:invGamma/>
                    <a:alpha val="98000"/>
                  </a:srgbClr>
                </a:gs>
                <a:gs pos="17000">
                  <a:schemeClr val="bg1"/>
                </a:gs>
                <a:gs pos="100000">
                  <a:srgbClr val="F8F8F8">
                    <a:gamma/>
                    <a:shade val="77647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664744" y="2122320"/>
              <a:ext cx="1287462" cy="1287462"/>
            </a:xfrm>
            <a:prstGeom prst="ellipse">
              <a:avLst/>
            </a:prstGeom>
            <a:solidFill>
              <a:srgbClr val="82C836"/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sx="1000" sy="1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763168" y="2219936"/>
              <a:ext cx="1108075" cy="1108075"/>
            </a:xfrm>
            <a:prstGeom prst="ellipse">
              <a:avLst/>
            </a:prstGeom>
            <a:gradFill flip="none" rotWithShape="1">
              <a:gsLst>
                <a:gs pos="37000">
                  <a:schemeClr val="bg1"/>
                </a:gs>
                <a:gs pos="100000">
                  <a:srgbClr val="BABABA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accent3">
                  <a:lumMod val="50000"/>
                </a:schemeClr>
              </a:solidFill>
            </a:ln>
            <a:effectLst>
              <a:innerShdw blurRad="177800" dist="139700" dir="5400000">
                <a:prstClr val="black">
                  <a:alpha val="2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96897" y="3609856"/>
              <a:ext cx="260296" cy="341436"/>
              <a:chOff x="4126559" y="3586409"/>
              <a:chExt cx="360040" cy="472273"/>
            </a:xfrm>
          </p:grpSpPr>
          <p:sp>
            <p:nvSpPr>
              <p:cNvPr id="37" name="燕尾形 36"/>
              <p:cNvSpPr/>
              <p:nvPr/>
            </p:nvSpPr>
            <p:spPr>
              <a:xfrm rot="5400000">
                <a:off x="4175741" y="3537227"/>
                <a:ext cx="261675" cy="360040"/>
              </a:xfrm>
              <a:prstGeom prst="chevron">
                <a:avLst/>
              </a:prstGeom>
              <a:solidFill>
                <a:srgbClr val="7ABC32"/>
              </a:solidFill>
              <a:ln w="12700">
                <a:solidFill>
                  <a:srgbClr val="5A8B2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 rot="5400000">
                <a:off x="4175741" y="3747825"/>
                <a:ext cx="261675" cy="360040"/>
              </a:xfrm>
              <a:prstGeom prst="chevron">
                <a:avLst/>
              </a:prstGeom>
              <a:solidFill>
                <a:srgbClr val="7ABC32"/>
              </a:solidFill>
              <a:ln w="12700">
                <a:solidFill>
                  <a:srgbClr val="5A8B2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6274371" y="4142881"/>
            <a:ext cx="130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35007" y="4515278"/>
            <a:ext cx="144282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63107" y="2371328"/>
            <a:ext cx="749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43788" y="2833260"/>
            <a:ext cx="668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895522" y="2371328"/>
            <a:ext cx="749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87926" y="2833260"/>
            <a:ext cx="668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512091" y="2371328"/>
            <a:ext cx="749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34492" y="2833260"/>
            <a:ext cx="668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26187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65094" y="3854102"/>
            <a:ext cx="2893630" cy="1591122"/>
            <a:chOff x="633046" y="3854102"/>
            <a:chExt cx="2893630" cy="159112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8" name="Freeform 46"/>
            <p:cNvSpPr>
              <a:spLocks/>
            </p:cNvSpPr>
            <p:nvPr/>
          </p:nvSpPr>
          <p:spPr bwMode="auto">
            <a:xfrm>
              <a:off x="633046" y="3854102"/>
              <a:ext cx="2893628" cy="1497330"/>
            </a:xfrm>
            <a:custGeom>
              <a:avLst/>
              <a:gdLst>
                <a:gd name="T0" fmla="*/ 1152 w 2304"/>
                <a:gd name="T1" fmla="*/ 1152 h 1152"/>
                <a:gd name="T2" fmla="*/ 2304 w 2304"/>
                <a:gd name="T3" fmla="*/ 576 h 1152"/>
                <a:gd name="T4" fmla="*/ 1152 w 2304"/>
                <a:gd name="T5" fmla="*/ 0 h 1152"/>
                <a:gd name="T6" fmla="*/ 0 w 2304"/>
                <a:gd name="T7" fmla="*/ 576 h 1152"/>
                <a:gd name="T8" fmla="*/ 1152 w 2304"/>
                <a:gd name="T9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1152">
                  <a:moveTo>
                    <a:pt x="1152" y="1152"/>
                  </a:moveTo>
                  <a:lnTo>
                    <a:pt x="2304" y="576"/>
                  </a:lnTo>
                  <a:lnTo>
                    <a:pt x="1152" y="0"/>
                  </a:lnTo>
                  <a:lnTo>
                    <a:pt x="0" y="576"/>
                  </a:lnTo>
                  <a:lnTo>
                    <a:pt x="1152" y="1152"/>
                  </a:lnTo>
                  <a:close/>
                </a:path>
              </a:pathLst>
            </a:custGeom>
            <a:gradFill>
              <a:gsLst>
                <a:gs pos="44000">
                  <a:schemeClr val="bg1">
                    <a:lumMod val="95000"/>
                  </a:schemeClr>
                </a:gs>
                <a:gs pos="10000">
                  <a:schemeClr val="bg1">
                    <a:lumMod val="75000"/>
                  </a:schemeClr>
                </a:gs>
                <a:gs pos="75000">
                  <a:srgbClr val="D5D5D5"/>
                </a:gs>
              </a:gsLst>
              <a:lin ang="5400000" scaled="1"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47"/>
            <p:cNvSpPr>
              <a:spLocks/>
            </p:cNvSpPr>
            <p:nvPr/>
          </p:nvSpPr>
          <p:spPr bwMode="auto">
            <a:xfrm>
              <a:off x="2080670" y="4602766"/>
              <a:ext cx="1446006" cy="842458"/>
            </a:xfrm>
            <a:custGeom>
              <a:avLst/>
              <a:gdLst>
                <a:gd name="T0" fmla="*/ 0 w 1152"/>
                <a:gd name="T1" fmla="*/ 576 h 648"/>
                <a:gd name="T2" fmla="*/ 1152 w 1152"/>
                <a:gd name="T3" fmla="*/ 0 h 648"/>
                <a:gd name="T4" fmla="*/ 1152 w 1152"/>
                <a:gd name="T5" fmla="*/ 72 h 648"/>
                <a:gd name="T6" fmla="*/ 0 w 1152"/>
                <a:gd name="T7" fmla="*/ 648 h 648"/>
                <a:gd name="T8" fmla="*/ 0 w 1152"/>
                <a:gd name="T9" fmla="*/ 576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648">
                  <a:moveTo>
                    <a:pt x="0" y="576"/>
                  </a:moveTo>
                  <a:lnTo>
                    <a:pt x="1152" y="0"/>
                  </a:lnTo>
                  <a:lnTo>
                    <a:pt x="1152" y="72"/>
                  </a:lnTo>
                  <a:lnTo>
                    <a:pt x="0" y="648"/>
                  </a:lnTo>
                  <a:lnTo>
                    <a:pt x="0" y="576"/>
                  </a:lnTo>
                  <a:close/>
                </a:path>
              </a:pathLst>
            </a:custGeom>
            <a:gradFill flip="none" rotWithShape="1">
              <a:gsLst>
                <a:gs pos="89000">
                  <a:schemeClr val="bg1">
                    <a:lumMod val="50000"/>
                  </a:schemeClr>
                </a:gs>
                <a:gs pos="19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Freeform 48"/>
            <p:cNvSpPr>
              <a:spLocks/>
            </p:cNvSpPr>
            <p:nvPr/>
          </p:nvSpPr>
          <p:spPr bwMode="auto">
            <a:xfrm>
              <a:off x="633047" y="4602766"/>
              <a:ext cx="1447622" cy="842458"/>
            </a:xfrm>
            <a:custGeom>
              <a:avLst/>
              <a:gdLst>
                <a:gd name="T0" fmla="*/ 1152 w 1152"/>
                <a:gd name="T1" fmla="*/ 648 h 648"/>
                <a:gd name="T2" fmla="*/ 0 w 1152"/>
                <a:gd name="T3" fmla="*/ 72 h 648"/>
                <a:gd name="T4" fmla="*/ 0 w 1152"/>
                <a:gd name="T5" fmla="*/ 0 h 648"/>
                <a:gd name="T6" fmla="*/ 1152 w 1152"/>
                <a:gd name="T7" fmla="*/ 576 h 648"/>
                <a:gd name="T8" fmla="*/ 1152 w 1152"/>
                <a:gd name="T9" fmla="*/ 648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648">
                  <a:moveTo>
                    <a:pt x="1152" y="648"/>
                  </a:moveTo>
                  <a:lnTo>
                    <a:pt x="0" y="72"/>
                  </a:lnTo>
                  <a:lnTo>
                    <a:pt x="0" y="0"/>
                  </a:lnTo>
                  <a:lnTo>
                    <a:pt x="1152" y="576"/>
                  </a:lnTo>
                  <a:lnTo>
                    <a:pt x="1152" y="648"/>
                  </a:lnTo>
                  <a:close/>
                </a:path>
              </a:pathLst>
            </a:custGeom>
            <a:gradFill flip="none" rotWithShape="1">
              <a:gsLst>
                <a:gs pos="89000">
                  <a:schemeClr val="bg1">
                    <a:lumMod val="50000"/>
                  </a:schemeClr>
                </a:gs>
                <a:gs pos="19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1065094" y="3140677"/>
            <a:ext cx="2893630" cy="1217631"/>
            <a:chOff x="633046" y="3140677"/>
            <a:chExt cx="2893630" cy="121763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1" name="Freeform 49"/>
            <p:cNvSpPr>
              <a:spLocks/>
            </p:cNvSpPr>
            <p:nvPr/>
          </p:nvSpPr>
          <p:spPr bwMode="auto">
            <a:xfrm>
              <a:off x="633046" y="3140677"/>
              <a:ext cx="2893628" cy="1123834"/>
            </a:xfrm>
            <a:custGeom>
              <a:avLst/>
              <a:gdLst>
                <a:gd name="T0" fmla="*/ 1152 w 2304"/>
                <a:gd name="T1" fmla="*/ 864 h 864"/>
                <a:gd name="T2" fmla="*/ 2304 w 2304"/>
                <a:gd name="T3" fmla="*/ 432 h 864"/>
                <a:gd name="T4" fmla="*/ 1152 w 2304"/>
                <a:gd name="T5" fmla="*/ 0 h 864"/>
                <a:gd name="T6" fmla="*/ 0 w 2304"/>
                <a:gd name="T7" fmla="*/ 432 h 864"/>
                <a:gd name="T8" fmla="*/ 1152 w 2304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864">
                  <a:moveTo>
                    <a:pt x="1152" y="864"/>
                  </a:moveTo>
                  <a:lnTo>
                    <a:pt x="2304" y="432"/>
                  </a:lnTo>
                  <a:lnTo>
                    <a:pt x="1152" y="0"/>
                  </a:lnTo>
                  <a:lnTo>
                    <a:pt x="0" y="432"/>
                  </a:lnTo>
                  <a:lnTo>
                    <a:pt x="1152" y="864"/>
                  </a:lnTo>
                  <a:close/>
                </a:path>
              </a:pathLst>
            </a:custGeom>
            <a:gradFill>
              <a:gsLst>
                <a:gs pos="44000">
                  <a:srgbClr val="FFFF00"/>
                </a:gs>
                <a:gs pos="10000">
                  <a:srgbClr val="E2AC00"/>
                </a:gs>
                <a:gs pos="83000">
                  <a:srgbClr val="FFC000"/>
                </a:gs>
              </a:gsLst>
              <a:lin ang="5400000" scaled="1"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00"/>
              </a:contourClr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2080670" y="3701761"/>
              <a:ext cx="1446006" cy="656547"/>
            </a:xfrm>
            <a:custGeom>
              <a:avLst/>
              <a:gdLst>
                <a:gd name="T0" fmla="*/ 0 w 1152"/>
                <a:gd name="T1" fmla="*/ 432 h 504"/>
                <a:gd name="T2" fmla="*/ 1152 w 1152"/>
                <a:gd name="T3" fmla="*/ 0 h 504"/>
                <a:gd name="T4" fmla="*/ 1152 w 1152"/>
                <a:gd name="T5" fmla="*/ 72 h 504"/>
                <a:gd name="T6" fmla="*/ 0 w 1152"/>
                <a:gd name="T7" fmla="*/ 504 h 504"/>
                <a:gd name="T8" fmla="*/ 0 w 1152"/>
                <a:gd name="T9" fmla="*/ 432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504">
                  <a:moveTo>
                    <a:pt x="0" y="432"/>
                  </a:moveTo>
                  <a:lnTo>
                    <a:pt x="1152" y="0"/>
                  </a:lnTo>
                  <a:lnTo>
                    <a:pt x="1152" y="72"/>
                  </a:lnTo>
                  <a:lnTo>
                    <a:pt x="0" y="504"/>
                  </a:lnTo>
                  <a:lnTo>
                    <a:pt x="0" y="432"/>
                  </a:lnTo>
                  <a:close/>
                </a:path>
              </a:pathLst>
            </a:custGeom>
            <a:gradFill flip="none" rotWithShape="1">
              <a:gsLst>
                <a:gs pos="89000">
                  <a:srgbClr val="A27B00"/>
                </a:gs>
                <a:gs pos="13000">
                  <a:srgbClr val="FFC000"/>
                </a:gs>
              </a:gsLst>
              <a:lin ang="0" scaled="1"/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00"/>
              </a:contourClr>
            </a:sp3d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633047" y="3701761"/>
              <a:ext cx="1447622" cy="656547"/>
            </a:xfrm>
            <a:custGeom>
              <a:avLst/>
              <a:gdLst>
                <a:gd name="T0" fmla="*/ 1152 w 1152"/>
                <a:gd name="T1" fmla="*/ 504 h 504"/>
                <a:gd name="T2" fmla="*/ 0 w 1152"/>
                <a:gd name="T3" fmla="*/ 72 h 504"/>
                <a:gd name="T4" fmla="*/ 0 w 1152"/>
                <a:gd name="T5" fmla="*/ 0 h 504"/>
                <a:gd name="T6" fmla="*/ 1152 w 1152"/>
                <a:gd name="T7" fmla="*/ 432 h 504"/>
                <a:gd name="T8" fmla="*/ 1152 w 1152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504">
                  <a:moveTo>
                    <a:pt x="1152" y="504"/>
                  </a:moveTo>
                  <a:lnTo>
                    <a:pt x="0" y="72"/>
                  </a:lnTo>
                  <a:lnTo>
                    <a:pt x="0" y="0"/>
                  </a:lnTo>
                  <a:lnTo>
                    <a:pt x="1152" y="432"/>
                  </a:lnTo>
                  <a:lnTo>
                    <a:pt x="1152" y="504"/>
                  </a:lnTo>
                  <a:close/>
                </a:path>
              </a:pathLst>
            </a:custGeom>
            <a:gradFill flip="none" rotWithShape="1">
              <a:gsLst>
                <a:gs pos="89000">
                  <a:srgbClr val="A27B00"/>
                </a:gs>
                <a:gs pos="13000">
                  <a:srgbClr val="FFC000"/>
                </a:gs>
              </a:gsLst>
              <a:lin ang="0" scaled="1"/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00"/>
              </a:contourClr>
            </a:sp3d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65094" y="2544842"/>
            <a:ext cx="2893630" cy="834079"/>
            <a:chOff x="633046" y="2544842"/>
            <a:chExt cx="2893630" cy="8340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5" name="Freeform 53"/>
            <p:cNvSpPr>
              <a:spLocks/>
            </p:cNvSpPr>
            <p:nvPr/>
          </p:nvSpPr>
          <p:spPr bwMode="auto">
            <a:xfrm>
              <a:off x="2080670" y="2911634"/>
              <a:ext cx="1446006" cy="467287"/>
            </a:xfrm>
            <a:custGeom>
              <a:avLst/>
              <a:gdLst>
                <a:gd name="T0" fmla="*/ 0 w 1152"/>
                <a:gd name="T1" fmla="*/ 288 h 360"/>
                <a:gd name="T2" fmla="*/ 1152 w 1152"/>
                <a:gd name="T3" fmla="*/ 0 h 360"/>
                <a:gd name="T4" fmla="*/ 1152 w 1152"/>
                <a:gd name="T5" fmla="*/ 72 h 360"/>
                <a:gd name="T6" fmla="*/ 0 w 1152"/>
                <a:gd name="T7" fmla="*/ 360 h 360"/>
                <a:gd name="T8" fmla="*/ 0 w 1152"/>
                <a:gd name="T9" fmla="*/ 28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360">
                  <a:moveTo>
                    <a:pt x="0" y="288"/>
                  </a:moveTo>
                  <a:lnTo>
                    <a:pt x="1152" y="0"/>
                  </a:lnTo>
                  <a:lnTo>
                    <a:pt x="1152" y="72"/>
                  </a:lnTo>
                  <a:lnTo>
                    <a:pt x="0" y="360"/>
                  </a:lnTo>
                  <a:lnTo>
                    <a:pt x="0" y="288"/>
                  </a:lnTo>
                  <a:close/>
                </a:path>
              </a:pathLst>
            </a:custGeom>
            <a:gradFill flip="none" rotWithShape="1">
              <a:gsLst>
                <a:gs pos="89000">
                  <a:schemeClr val="bg1">
                    <a:lumMod val="50000"/>
                  </a:schemeClr>
                </a:gs>
                <a:gs pos="19000">
                  <a:schemeClr val="bg1">
                    <a:lumMod val="7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54"/>
            <p:cNvSpPr>
              <a:spLocks/>
            </p:cNvSpPr>
            <p:nvPr/>
          </p:nvSpPr>
          <p:spPr bwMode="auto">
            <a:xfrm>
              <a:off x="633047" y="2911634"/>
              <a:ext cx="1447622" cy="467287"/>
            </a:xfrm>
            <a:custGeom>
              <a:avLst/>
              <a:gdLst>
                <a:gd name="T0" fmla="*/ 1152 w 1152"/>
                <a:gd name="T1" fmla="*/ 360 h 360"/>
                <a:gd name="T2" fmla="*/ 0 w 1152"/>
                <a:gd name="T3" fmla="*/ 72 h 360"/>
                <a:gd name="T4" fmla="*/ 0 w 1152"/>
                <a:gd name="T5" fmla="*/ 0 h 360"/>
                <a:gd name="T6" fmla="*/ 1152 w 1152"/>
                <a:gd name="T7" fmla="*/ 288 h 360"/>
                <a:gd name="T8" fmla="*/ 1152 w 1152"/>
                <a:gd name="T9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2" h="360">
                  <a:moveTo>
                    <a:pt x="1152" y="360"/>
                  </a:moveTo>
                  <a:lnTo>
                    <a:pt x="0" y="72"/>
                  </a:lnTo>
                  <a:lnTo>
                    <a:pt x="0" y="0"/>
                  </a:lnTo>
                  <a:lnTo>
                    <a:pt x="1152" y="288"/>
                  </a:lnTo>
                  <a:lnTo>
                    <a:pt x="1152" y="360"/>
                  </a:lnTo>
                  <a:close/>
                </a:path>
              </a:pathLst>
            </a:custGeom>
            <a:gradFill flip="none" rotWithShape="1">
              <a:gsLst>
                <a:gs pos="89000">
                  <a:schemeClr val="bg1">
                    <a:lumMod val="50000"/>
                  </a:schemeClr>
                </a:gs>
                <a:gs pos="19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52"/>
            <p:cNvSpPr>
              <a:spLocks/>
            </p:cNvSpPr>
            <p:nvPr/>
          </p:nvSpPr>
          <p:spPr bwMode="auto">
            <a:xfrm>
              <a:off x="633046" y="2544842"/>
              <a:ext cx="2893628" cy="748665"/>
            </a:xfrm>
            <a:custGeom>
              <a:avLst/>
              <a:gdLst>
                <a:gd name="T0" fmla="*/ 1152 w 2304"/>
                <a:gd name="T1" fmla="*/ 576 h 576"/>
                <a:gd name="T2" fmla="*/ 2304 w 2304"/>
                <a:gd name="T3" fmla="*/ 288 h 576"/>
                <a:gd name="T4" fmla="*/ 1152 w 2304"/>
                <a:gd name="T5" fmla="*/ 0 h 576"/>
                <a:gd name="T6" fmla="*/ 0 w 2304"/>
                <a:gd name="T7" fmla="*/ 288 h 576"/>
                <a:gd name="T8" fmla="*/ 1152 w 2304"/>
                <a:gd name="T9" fmla="*/ 5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576">
                  <a:moveTo>
                    <a:pt x="1152" y="576"/>
                  </a:moveTo>
                  <a:lnTo>
                    <a:pt x="2304" y="288"/>
                  </a:lnTo>
                  <a:lnTo>
                    <a:pt x="1152" y="0"/>
                  </a:lnTo>
                  <a:lnTo>
                    <a:pt x="0" y="288"/>
                  </a:lnTo>
                  <a:lnTo>
                    <a:pt x="1152" y="576"/>
                  </a:lnTo>
                  <a:close/>
                </a:path>
              </a:pathLst>
            </a:custGeom>
            <a:gradFill>
              <a:gsLst>
                <a:gs pos="44000">
                  <a:schemeClr val="bg1">
                    <a:lumMod val="95000"/>
                  </a:schemeClr>
                </a:gs>
                <a:gs pos="10000">
                  <a:schemeClr val="bg1">
                    <a:lumMod val="75000"/>
                  </a:schemeClr>
                </a:gs>
                <a:gs pos="75000">
                  <a:srgbClr val="D5D5D5"/>
                </a:gs>
              </a:gsLst>
              <a:lin ang="5400000" scaled="1"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25400" prstMaterial="matte">
              <a:bevelT w="63500" h="63500" prst="artDeco"/>
              <a:contourClr>
                <a:srgbClr val="FFFFFF"/>
              </a:contourClr>
            </a:sp3d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Freeform 67"/>
          <p:cNvSpPr>
            <a:spLocks/>
          </p:cNvSpPr>
          <p:nvPr/>
        </p:nvSpPr>
        <p:spPr bwMode="auto">
          <a:xfrm flipH="1">
            <a:off x="3345048" y="2717349"/>
            <a:ext cx="4907708" cy="227782"/>
          </a:xfrm>
          <a:custGeom>
            <a:avLst/>
            <a:gdLst>
              <a:gd name="T0" fmla="*/ 703 w 703"/>
              <a:gd name="T1" fmla="*/ 114 h 114"/>
              <a:gd name="T2" fmla="*/ 545 w 703"/>
              <a:gd name="T3" fmla="*/ 114 h 114"/>
              <a:gd name="T4" fmla="*/ 545 w 703"/>
              <a:gd name="T5" fmla="*/ 0 h 114"/>
              <a:gd name="T6" fmla="*/ 0 w 703"/>
              <a:gd name="T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3" h="114">
                <a:moveTo>
                  <a:pt x="703" y="114"/>
                </a:moveTo>
                <a:lnTo>
                  <a:pt x="545" y="114"/>
                </a:lnTo>
                <a:lnTo>
                  <a:pt x="545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808080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Line 69"/>
          <p:cNvSpPr>
            <a:spLocks noChangeShapeType="1"/>
          </p:cNvSpPr>
          <p:nvPr/>
        </p:nvSpPr>
        <p:spPr bwMode="auto">
          <a:xfrm flipH="1">
            <a:off x="3301152" y="3704877"/>
            <a:ext cx="4943255" cy="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Freeform 67"/>
          <p:cNvSpPr>
            <a:spLocks/>
          </p:cNvSpPr>
          <p:nvPr/>
        </p:nvSpPr>
        <p:spPr bwMode="auto">
          <a:xfrm flipH="1" flipV="1">
            <a:off x="3336700" y="4617829"/>
            <a:ext cx="4907708" cy="227782"/>
          </a:xfrm>
          <a:custGeom>
            <a:avLst/>
            <a:gdLst>
              <a:gd name="T0" fmla="*/ 703 w 703"/>
              <a:gd name="T1" fmla="*/ 114 h 114"/>
              <a:gd name="T2" fmla="*/ 545 w 703"/>
              <a:gd name="T3" fmla="*/ 114 h 114"/>
              <a:gd name="T4" fmla="*/ 545 w 703"/>
              <a:gd name="T5" fmla="*/ 0 h 114"/>
              <a:gd name="T6" fmla="*/ 0 w 703"/>
              <a:gd name="T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3" h="114">
                <a:moveTo>
                  <a:pt x="703" y="114"/>
                </a:moveTo>
                <a:lnTo>
                  <a:pt x="545" y="114"/>
                </a:lnTo>
                <a:lnTo>
                  <a:pt x="545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808080"/>
            </a:solidFill>
            <a:prstDash val="solid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872428" y="2603458"/>
            <a:ext cx="128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71618" y="3491716"/>
            <a:ext cx="128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71618" y="4400273"/>
            <a:ext cx="128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2000" y="2064448"/>
            <a:ext cx="36724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71999" y="3057520"/>
            <a:ext cx="36724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71998" y="4159256"/>
            <a:ext cx="36724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476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971600" y="2348880"/>
            <a:ext cx="2376264" cy="122413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1600" y="3573016"/>
            <a:ext cx="2376264" cy="136815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4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55332" y="3403463"/>
            <a:ext cx="77874" cy="301846"/>
            <a:chOff x="2026635" y="1988840"/>
            <a:chExt cx="118132" cy="457890"/>
          </a:xfrm>
        </p:grpSpPr>
        <p:sp>
          <p:nvSpPr>
            <p:cNvPr id="7" name="椭圆 6"/>
            <p:cNvSpPr/>
            <p:nvPr/>
          </p:nvSpPr>
          <p:spPr>
            <a:xfrm>
              <a:off x="2027006" y="1988840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026635" y="2322421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044749" y="2001079"/>
              <a:ext cx="100018" cy="445651"/>
              <a:chOff x="1378219" y="929859"/>
              <a:chExt cx="177416" cy="553851"/>
            </a:xfrm>
          </p:grpSpPr>
          <p:sp>
            <p:nvSpPr>
              <p:cNvPr id="10" name="椭圆 9"/>
              <p:cNvSpPr/>
              <p:nvPr/>
            </p:nvSpPr>
            <p:spPr>
              <a:xfrm rot="4460462">
                <a:off x="1378916" y="1306991"/>
                <a:ext cx="176719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 rot="4460462">
                <a:off x="1393544" y="914534"/>
                <a:ext cx="146070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 rot="5441149">
                <a:off x="1224814" y="1132570"/>
                <a:ext cx="481266" cy="136527"/>
                <a:chOff x="4345372" y="2103010"/>
                <a:chExt cx="433994" cy="112935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391601" y="2132856"/>
                  <a:ext cx="360040" cy="72008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3162820" y="3396159"/>
            <a:ext cx="77874" cy="301846"/>
            <a:chOff x="2026635" y="1988840"/>
            <a:chExt cx="118132" cy="457890"/>
          </a:xfrm>
        </p:grpSpPr>
        <p:sp>
          <p:nvSpPr>
            <p:cNvPr id="37" name="椭圆 36"/>
            <p:cNvSpPr/>
            <p:nvPr/>
          </p:nvSpPr>
          <p:spPr>
            <a:xfrm>
              <a:off x="2027006" y="1988840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026635" y="2322421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044749" y="2001079"/>
              <a:ext cx="100018" cy="445651"/>
              <a:chOff x="1378219" y="929859"/>
              <a:chExt cx="177416" cy="553851"/>
            </a:xfrm>
          </p:grpSpPr>
          <p:sp>
            <p:nvSpPr>
              <p:cNvPr id="40" name="椭圆 39"/>
              <p:cNvSpPr/>
              <p:nvPr/>
            </p:nvSpPr>
            <p:spPr>
              <a:xfrm rot="4460462">
                <a:off x="1378916" y="1306991"/>
                <a:ext cx="176719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4460462">
                <a:off x="1393544" y="914534"/>
                <a:ext cx="146070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 rot="5441149">
                <a:off x="1224814" y="1132570"/>
                <a:ext cx="481266" cy="136527"/>
                <a:chOff x="4345372" y="2103010"/>
                <a:chExt cx="433994" cy="112935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4391601" y="2132856"/>
                  <a:ext cx="360040" cy="72008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1259632" y="2880010"/>
            <a:ext cx="1685581" cy="43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1564" y="3883194"/>
            <a:ext cx="225089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419872" y="2348880"/>
            <a:ext cx="2376264" cy="1224136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3419872" y="3573016"/>
            <a:ext cx="2376264" cy="136815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4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3503604" y="3403463"/>
            <a:ext cx="77874" cy="301846"/>
            <a:chOff x="2026635" y="1988840"/>
            <a:chExt cx="118132" cy="457890"/>
          </a:xfrm>
        </p:grpSpPr>
        <p:sp>
          <p:nvSpPr>
            <p:cNvPr id="111" name="椭圆 110"/>
            <p:cNvSpPr/>
            <p:nvPr/>
          </p:nvSpPr>
          <p:spPr>
            <a:xfrm>
              <a:off x="2027006" y="1988840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026635" y="2322421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2044749" y="2001079"/>
              <a:ext cx="100018" cy="445651"/>
              <a:chOff x="1378219" y="929859"/>
              <a:chExt cx="177416" cy="553851"/>
            </a:xfrm>
          </p:grpSpPr>
          <p:sp>
            <p:nvSpPr>
              <p:cNvPr id="114" name="椭圆 113"/>
              <p:cNvSpPr/>
              <p:nvPr/>
            </p:nvSpPr>
            <p:spPr>
              <a:xfrm rot="4460462">
                <a:off x="1378916" y="1306991"/>
                <a:ext cx="176719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 rot="4460462">
                <a:off x="1393544" y="914534"/>
                <a:ext cx="146070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6" name="组合 115"/>
              <p:cNvGrpSpPr/>
              <p:nvPr/>
            </p:nvGrpSpPr>
            <p:grpSpPr>
              <a:xfrm rot="5441149">
                <a:off x="1224814" y="1132570"/>
                <a:ext cx="481266" cy="136527"/>
                <a:chOff x="4345372" y="2103010"/>
                <a:chExt cx="433994" cy="112935"/>
              </a:xfrm>
            </p:grpSpPr>
            <p:sp>
              <p:nvSpPr>
                <p:cNvPr id="117" name="椭圆 116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矩形 118"/>
                <p:cNvSpPr/>
                <p:nvPr/>
              </p:nvSpPr>
              <p:spPr>
                <a:xfrm>
                  <a:off x="4391601" y="2132856"/>
                  <a:ext cx="360040" cy="72008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9" name="组合 98"/>
          <p:cNvGrpSpPr/>
          <p:nvPr/>
        </p:nvGrpSpPr>
        <p:grpSpPr>
          <a:xfrm>
            <a:off x="5611092" y="3396159"/>
            <a:ext cx="77874" cy="301846"/>
            <a:chOff x="2026635" y="1988840"/>
            <a:chExt cx="118132" cy="457890"/>
          </a:xfrm>
        </p:grpSpPr>
        <p:sp>
          <p:nvSpPr>
            <p:cNvPr id="102" name="椭圆 101"/>
            <p:cNvSpPr/>
            <p:nvPr/>
          </p:nvSpPr>
          <p:spPr>
            <a:xfrm>
              <a:off x="2027006" y="1988840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2026635" y="2322421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2044749" y="2001079"/>
              <a:ext cx="100018" cy="445651"/>
              <a:chOff x="1378219" y="929859"/>
              <a:chExt cx="177416" cy="553851"/>
            </a:xfrm>
          </p:grpSpPr>
          <p:sp>
            <p:nvSpPr>
              <p:cNvPr id="105" name="椭圆 104"/>
              <p:cNvSpPr/>
              <p:nvPr/>
            </p:nvSpPr>
            <p:spPr>
              <a:xfrm rot="4460462">
                <a:off x="1378916" y="1306991"/>
                <a:ext cx="176719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 rot="4460462">
                <a:off x="1393544" y="914534"/>
                <a:ext cx="146070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7" name="组合 106"/>
              <p:cNvGrpSpPr/>
              <p:nvPr/>
            </p:nvGrpSpPr>
            <p:grpSpPr>
              <a:xfrm rot="5441149">
                <a:off x="1224814" y="1132570"/>
                <a:ext cx="481266" cy="136527"/>
                <a:chOff x="4345372" y="2103010"/>
                <a:chExt cx="433994" cy="112935"/>
              </a:xfrm>
            </p:grpSpPr>
            <p:sp>
              <p:nvSpPr>
                <p:cNvPr id="108" name="椭圆 107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4391601" y="2132856"/>
                  <a:ext cx="360040" cy="72008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00" name="Text Box 39"/>
          <p:cNvSpPr txBox="1">
            <a:spLocks noChangeArrowheads="1"/>
          </p:cNvSpPr>
          <p:nvPr/>
        </p:nvSpPr>
        <p:spPr bwMode="auto">
          <a:xfrm>
            <a:off x="3707904" y="2880010"/>
            <a:ext cx="1685581" cy="43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519836" y="3883194"/>
            <a:ext cx="225089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868144" y="2348880"/>
            <a:ext cx="2376264" cy="1224136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5868144" y="3573016"/>
            <a:ext cx="2376264" cy="136815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4000">
                <a:schemeClr val="bg1">
                  <a:lumMod val="9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5951876" y="3403463"/>
            <a:ext cx="77874" cy="301846"/>
            <a:chOff x="2026635" y="1988840"/>
            <a:chExt cx="118132" cy="457890"/>
          </a:xfrm>
        </p:grpSpPr>
        <p:sp>
          <p:nvSpPr>
            <p:cNvPr id="136" name="椭圆 135"/>
            <p:cNvSpPr/>
            <p:nvPr/>
          </p:nvSpPr>
          <p:spPr>
            <a:xfrm>
              <a:off x="2027006" y="1988840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2026635" y="2322421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2044749" y="2001079"/>
              <a:ext cx="100018" cy="445651"/>
              <a:chOff x="1378219" y="929859"/>
              <a:chExt cx="177416" cy="553851"/>
            </a:xfrm>
          </p:grpSpPr>
          <p:sp>
            <p:nvSpPr>
              <p:cNvPr id="139" name="椭圆 138"/>
              <p:cNvSpPr/>
              <p:nvPr/>
            </p:nvSpPr>
            <p:spPr>
              <a:xfrm rot="4460462">
                <a:off x="1378916" y="1306991"/>
                <a:ext cx="176719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 rot="4460462">
                <a:off x="1393544" y="914534"/>
                <a:ext cx="146070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 rot="5441149">
                <a:off x="1224814" y="1132570"/>
                <a:ext cx="481266" cy="136527"/>
                <a:chOff x="4345372" y="2103010"/>
                <a:chExt cx="433994" cy="112935"/>
              </a:xfrm>
            </p:grpSpPr>
            <p:sp>
              <p:nvSpPr>
                <p:cNvPr id="142" name="椭圆 141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4391601" y="2132856"/>
                  <a:ext cx="360040" cy="72008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24" name="组合 123"/>
          <p:cNvGrpSpPr/>
          <p:nvPr/>
        </p:nvGrpSpPr>
        <p:grpSpPr>
          <a:xfrm>
            <a:off x="8059364" y="3396159"/>
            <a:ext cx="77874" cy="301846"/>
            <a:chOff x="2026635" y="1988840"/>
            <a:chExt cx="118132" cy="457890"/>
          </a:xfrm>
        </p:grpSpPr>
        <p:sp>
          <p:nvSpPr>
            <p:cNvPr id="127" name="椭圆 126"/>
            <p:cNvSpPr/>
            <p:nvPr/>
          </p:nvSpPr>
          <p:spPr>
            <a:xfrm>
              <a:off x="2027006" y="1988840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026635" y="2322421"/>
              <a:ext cx="117196" cy="1171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2044749" y="2001079"/>
              <a:ext cx="100018" cy="445651"/>
              <a:chOff x="1378219" y="929859"/>
              <a:chExt cx="177416" cy="553851"/>
            </a:xfrm>
          </p:grpSpPr>
          <p:sp>
            <p:nvSpPr>
              <p:cNvPr id="130" name="椭圆 129"/>
              <p:cNvSpPr/>
              <p:nvPr/>
            </p:nvSpPr>
            <p:spPr>
              <a:xfrm rot="4460462">
                <a:off x="1378916" y="1306991"/>
                <a:ext cx="176719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 rot="4460462">
                <a:off x="1393544" y="914534"/>
                <a:ext cx="146070" cy="1767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2" name="组合 131"/>
              <p:cNvGrpSpPr/>
              <p:nvPr/>
            </p:nvGrpSpPr>
            <p:grpSpPr>
              <a:xfrm rot="5441149">
                <a:off x="1224814" y="1132570"/>
                <a:ext cx="481266" cy="136527"/>
                <a:chOff x="4345372" y="2103010"/>
                <a:chExt cx="433994" cy="112935"/>
              </a:xfrm>
            </p:grpSpPr>
            <p:sp>
              <p:nvSpPr>
                <p:cNvPr id="133" name="椭圆 132"/>
                <p:cNvSpPr/>
                <p:nvPr/>
              </p:nvSpPr>
              <p:spPr>
                <a:xfrm>
                  <a:off x="4683477" y="2103010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4345372" y="2108309"/>
                  <a:ext cx="95889" cy="107636"/>
                </a:xfrm>
                <a:prstGeom prst="ellipse">
                  <a:avLst/>
                </a:prstGeom>
                <a:gradFill flip="none" rotWithShape="1">
                  <a:gsLst>
                    <a:gs pos="51000">
                      <a:schemeClr val="tx1">
                        <a:lumMod val="65000"/>
                        <a:lumOff val="35000"/>
                      </a:schemeClr>
                    </a:gs>
                    <a:gs pos="20000">
                      <a:schemeClr val="bg1">
                        <a:lumMod val="50000"/>
                      </a:schemeClr>
                    </a:gs>
                    <a:gs pos="86000">
                      <a:schemeClr val="bg1">
                        <a:lumMod val="6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矩形 134"/>
                <p:cNvSpPr/>
                <p:nvPr/>
              </p:nvSpPr>
              <p:spPr>
                <a:xfrm>
                  <a:off x="4391601" y="2132856"/>
                  <a:ext cx="360040" cy="72008"/>
                </a:xfrm>
                <a:prstGeom prst="rect">
                  <a:avLst/>
                </a:prstGeom>
                <a:gradFill flip="none" rotWithShape="1">
                  <a:gsLst>
                    <a:gs pos="57000">
                      <a:schemeClr val="bg1">
                        <a:lumMod val="85000"/>
                      </a:schemeClr>
                    </a:gs>
                    <a:gs pos="9000">
                      <a:schemeClr val="tx1">
                        <a:lumMod val="85000"/>
                        <a:lumOff val="15000"/>
                      </a:schemeClr>
                    </a:gs>
                    <a:gs pos="98000">
                      <a:schemeClr val="tx1">
                        <a:lumMod val="85000"/>
                        <a:lumOff val="15000"/>
                      </a:schemeClr>
                    </a:gs>
                  </a:gsLst>
                  <a:path path="rect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25" name="Text Box 39"/>
          <p:cNvSpPr txBox="1">
            <a:spLocks noChangeArrowheads="1"/>
          </p:cNvSpPr>
          <p:nvPr/>
        </p:nvSpPr>
        <p:spPr bwMode="auto">
          <a:xfrm>
            <a:off x="6156176" y="2880010"/>
            <a:ext cx="1685581" cy="43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968108" y="3883194"/>
            <a:ext cx="225089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1865288" y="2458988"/>
            <a:ext cx="433325" cy="461665"/>
            <a:chOff x="1865288" y="2433588"/>
            <a:chExt cx="433325" cy="461665"/>
          </a:xfrm>
        </p:grpSpPr>
        <p:sp>
          <p:nvSpPr>
            <p:cNvPr id="145" name="椭圆 144"/>
            <p:cNvSpPr/>
            <p:nvPr/>
          </p:nvSpPr>
          <p:spPr>
            <a:xfrm>
              <a:off x="1865288" y="2454037"/>
              <a:ext cx="433325" cy="4333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Text Box 39"/>
            <p:cNvSpPr txBox="1">
              <a:spLocks noChangeArrowheads="1"/>
            </p:cNvSpPr>
            <p:nvPr/>
          </p:nvSpPr>
          <p:spPr bwMode="auto">
            <a:xfrm>
              <a:off x="1907704" y="2433588"/>
              <a:ext cx="3624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Arial Narrow" pitchFamily="34" charset="0"/>
                  <a:ea typeface="微软雅黑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334031" y="2458988"/>
            <a:ext cx="433325" cy="453774"/>
            <a:chOff x="1865288" y="2433588"/>
            <a:chExt cx="433325" cy="453774"/>
          </a:xfrm>
        </p:grpSpPr>
        <p:sp>
          <p:nvSpPr>
            <p:cNvPr id="149" name="椭圆 148"/>
            <p:cNvSpPr/>
            <p:nvPr/>
          </p:nvSpPr>
          <p:spPr>
            <a:xfrm>
              <a:off x="1865288" y="2454037"/>
              <a:ext cx="433325" cy="4333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Text Box 39"/>
            <p:cNvSpPr txBox="1">
              <a:spLocks noChangeArrowheads="1"/>
            </p:cNvSpPr>
            <p:nvPr/>
          </p:nvSpPr>
          <p:spPr bwMode="auto">
            <a:xfrm>
              <a:off x="1907704" y="2433588"/>
              <a:ext cx="362463" cy="426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Arial Narrow" pitchFamily="34" charset="0"/>
                  <a:ea typeface="微软雅黑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6839613" y="2458988"/>
            <a:ext cx="433325" cy="453774"/>
            <a:chOff x="1865288" y="2433588"/>
            <a:chExt cx="433325" cy="453774"/>
          </a:xfrm>
        </p:grpSpPr>
        <p:sp>
          <p:nvSpPr>
            <p:cNvPr id="152" name="椭圆 151"/>
            <p:cNvSpPr/>
            <p:nvPr/>
          </p:nvSpPr>
          <p:spPr>
            <a:xfrm>
              <a:off x="1865288" y="2454037"/>
              <a:ext cx="433325" cy="43332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Text Box 39"/>
            <p:cNvSpPr txBox="1">
              <a:spLocks noChangeArrowheads="1"/>
            </p:cNvSpPr>
            <p:nvPr/>
          </p:nvSpPr>
          <p:spPr bwMode="auto">
            <a:xfrm>
              <a:off x="1907704" y="2433588"/>
              <a:ext cx="362463" cy="426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Arial Narrow" pitchFamily="34" charset="0"/>
                  <a:ea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Arial Narrow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912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3986268" y="1430797"/>
            <a:ext cx="1122034" cy="1122034"/>
          </a:xfrm>
          <a:prstGeom prst="ellipse">
            <a:avLst/>
          </a:prstGeom>
          <a:pattFill prst="wave">
            <a:fgClr>
              <a:schemeClr val="bg1"/>
            </a:fgClr>
            <a:bgClr>
              <a:srgbClr val="92D050"/>
            </a:bgClr>
          </a:pattFill>
          <a:ln>
            <a:solidFill>
              <a:srgbClr val="92D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1052219" y="2272933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187624" y="3447321"/>
            <a:ext cx="180020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55" idx="0"/>
          </p:cNvCxnSpPr>
          <p:nvPr/>
        </p:nvCxnSpPr>
        <p:spPr>
          <a:xfrm>
            <a:off x="2066777" y="3447321"/>
            <a:ext cx="0" cy="55657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1"/>
          <p:cNvSpPr/>
          <p:nvPr/>
        </p:nvSpPr>
        <p:spPr>
          <a:xfrm>
            <a:off x="3820470" y="1996737"/>
            <a:ext cx="1442669" cy="721335"/>
          </a:xfrm>
          <a:custGeom>
            <a:avLst/>
            <a:gdLst/>
            <a:ahLst/>
            <a:cxnLst/>
            <a:rect l="l" t="t" r="r" b="b"/>
            <a:pathLst>
              <a:path w="2046339" h="1023170">
                <a:moveTo>
                  <a:pt x="0" y="0"/>
                </a:moveTo>
                <a:lnTo>
                  <a:pt x="78007" y="0"/>
                </a:lnTo>
                <a:cubicBezTo>
                  <a:pt x="115599" y="527443"/>
                  <a:pt x="528081" y="942577"/>
                  <a:pt x="1031256" y="942577"/>
                </a:cubicBezTo>
                <a:cubicBezTo>
                  <a:pt x="1534432" y="942577"/>
                  <a:pt x="1946914" y="527443"/>
                  <a:pt x="1984506" y="0"/>
                </a:cubicBezTo>
                <a:lnTo>
                  <a:pt x="2046339" y="0"/>
                </a:lnTo>
                <a:cubicBezTo>
                  <a:pt x="2046339" y="565081"/>
                  <a:pt x="1588251" y="1023170"/>
                  <a:pt x="1023170" y="1023170"/>
                </a:cubicBezTo>
                <a:cubicBezTo>
                  <a:pt x="458089" y="1023170"/>
                  <a:pt x="0" y="565081"/>
                  <a:pt x="0" y="0"/>
                </a:cubicBezTo>
                <a:close/>
              </a:path>
            </a:pathLst>
          </a:custGeom>
          <a:pattFill prst="pct30">
            <a:fgClr>
              <a:srgbClr val="92D050"/>
            </a:fgClr>
            <a:bgClr>
              <a:schemeClr val="bg1"/>
            </a:bgClr>
          </a:pattFill>
          <a:ln w="6350">
            <a:solidFill>
              <a:schemeClr val="accent3"/>
            </a:solidFill>
          </a:ln>
          <a:effectLst>
            <a:outerShdw blurRad="50800" dist="38100" dir="5400000" algn="t" rotWithShape="0">
              <a:srgbClr val="596727"/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521438" y="3836028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635896" y="3758997"/>
            <a:ext cx="1800200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535996" y="2787529"/>
            <a:ext cx="19186" cy="97146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990656" y="2488957"/>
            <a:ext cx="2029116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105114" y="3645673"/>
            <a:ext cx="1800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59" idx="0"/>
          </p:cNvCxnSpPr>
          <p:nvPr/>
        </p:nvCxnSpPr>
        <p:spPr>
          <a:xfrm>
            <a:off x="7005214" y="3645673"/>
            <a:ext cx="0" cy="70967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4106457" y="1556465"/>
            <a:ext cx="870697" cy="8706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4143346" y="1759211"/>
            <a:ext cx="845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5" name="椭圆 54"/>
          <p:cNvSpPr/>
          <p:nvPr/>
        </p:nvSpPr>
        <p:spPr>
          <a:xfrm>
            <a:off x="1505760" y="4003898"/>
            <a:ext cx="1122034" cy="1122034"/>
          </a:xfrm>
          <a:prstGeom prst="ellipse">
            <a:avLst/>
          </a:prstGeom>
          <a:pattFill prst="wave">
            <a:fgClr>
              <a:schemeClr val="bg1"/>
            </a:fgClr>
            <a:bgClr>
              <a:schemeClr val="accent6">
                <a:lumMod val="75000"/>
              </a:schemeClr>
            </a:bgClr>
          </a:pattFill>
          <a:ln>
            <a:solidFill>
              <a:schemeClr val="accent6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625949" y="4129566"/>
            <a:ext cx="870697" cy="8706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662838" y="4332312"/>
            <a:ext cx="845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59" name="椭圆 58"/>
          <p:cNvSpPr/>
          <p:nvPr/>
        </p:nvSpPr>
        <p:spPr>
          <a:xfrm>
            <a:off x="6444197" y="4355348"/>
            <a:ext cx="1122034" cy="1122034"/>
          </a:xfrm>
          <a:prstGeom prst="ellipse">
            <a:avLst/>
          </a:prstGeom>
          <a:pattFill prst="wave">
            <a:fgClr>
              <a:schemeClr val="bg1"/>
            </a:fgClr>
            <a:bgClr>
              <a:schemeClr val="accent1"/>
            </a:bgClr>
          </a:patt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564386" y="4481016"/>
            <a:ext cx="870697" cy="87069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6601275" y="4683762"/>
            <a:ext cx="845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6" name="椭圆 1"/>
          <p:cNvSpPr/>
          <p:nvPr/>
        </p:nvSpPr>
        <p:spPr>
          <a:xfrm>
            <a:off x="1333653" y="4579873"/>
            <a:ext cx="1442669" cy="721335"/>
          </a:xfrm>
          <a:custGeom>
            <a:avLst/>
            <a:gdLst/>
            <a:ahLst/>
            <a:cxnLst/>
            <a:rect l="l" t="t" r="r" b="b"/>
            <a:pathLst>
              <a:path w="2046339" h="1023170">
                <a:moveTo>
                  <a:pt x="0" y="0"/>
                </a:moveTo>
                <a:lnTo>
                  <a:pt x="78007" y="0"/>
                </a:lnTo>
                <a:cubicBezTo>
                  <a:pt x="115599" y="527443"/>
                  <a:pt x="528081" y="942577"/>
                  <a:pt x="1031256" y="942577"/>
                </a:cubicBezTo>
                <a:cubicBezTo>
                  <a:pt x="1534432" y="942577"/>
                  <a:pt x="1946914" y="527443"/>
                  <a:pt x="1984506" y="0"/>
                </a:cubicBezTo>
                <a:lnTo>
                  <a:pt x="2046339" y="0"/>
                </a:lnTo>
                <a:cubicBezTo>
                  <a:pt x="2046339" y="565081"/>
                  <a:pt x="1588251" y="1023170"/>
                  <a:pt x="1023170" y="1023170"/>
                </a:cubicBezTo>
                <a:cubicBezTo>
                  <a:pt x="458089" y="1023170"/>
                  <a:pt x="0" y="565081"/>
                  <a:pt x="0" y="0"/>
                </a:cubicBezTo>
                <a:close/>
              </a:path>
            </a:pathLst>
          </a:custGeom>
          <a:pattFill prst="pct30">
            <a:fgClr>
              <a:schemeClr val="accent6">
                <a:lumMod val="75000"/>
              </a:schemeClr>
            </a:fgClr>
            <a:bgClr>
              <a:schemeClr val="bg1"/>
            </a:bgClr>
          </a:pattFill>
          <a:ln w="6350">
            <a:solidFill>
              <a:schemeClr val="accent6"/>
            </a:solidFill>
          </a:ln>
          <a:effectLst>
            <a:outerShdw blurRad="50800" dist="38100" dir="5400000" algn="t" rotWithShape="0">
              <a:schemeClr val="accent6">
                <a:lumMod val="50000"/>
                <a:alpha val="68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7" name="椭圆 1"/>
          <p:cNvSpPr/>
          <p:nvPr/>
        </p:nvSpPr>
        <p:spPr>
          <a:xfrm>
            <a:off x="6278399" y="4939913"/>
            <a:ext cx="1442669" cy="721335"/>
          </a:xfrm>
          <a:custGeom>
            <a:avLst/>
            <a:gdLst/>
            <a:ahLst/>
            <a:cxnLst/>
            <a:rect l="l" t="t" r="r" b="b"/>
            <a:pathLst>
              <a:path w="2046339" h="1023170">
                <a:moveTo>
                  <a:pt x="0" y="0"/>
                </a:moveTo>
                <a:lnTo>
                  <a:pt x="78007" y="0"/>
                </a:lnTo>
                <a:cubicBezTo>
                  <a:pt x="115599" y="527443"/>
                  <a:pt x="528081" y="942577"/>
                  <a:pt x="1031256" y="942577"/>
                </a:cubicBezTo>
                <a:cubicBezTo>
                  <a:pt x="1534432" y="942577"/>
                  <a:pt x="1946914" y="527443"/>
                  <a:pt x="1984506" y="0"/>
                </a:cubicBezTo>
                <a:lnTo>
                  <a:pt x="2046339" y="0"/>
                </a:lnTo>
                <a:cubicBezTo>
                  <a:pt x="2046339" y="565081"/>
                  <a:pt x="1588251" y="1023170"/>
                  <a:pt x="1023170" y="1023170"/>
                </a:cubicBezTo>
                <a:cubicBezTo>
                  <a:pt x="458089" y="1023170"/>
                  <a:pt x="0" y="565081"/>
                  <a:pt x="0" y="0"/>
                </a:cubicBezTo>
                <a:close/>
              </a:path>
            </a:pathLst>
          </a:custGeom>
          <a:pattFill prst="pct30">
            <a:fgClr>
              <a:schemeClr val="tx2">
                <a:lumMod val="60000"/>
                <a:lumOff val="40000"/>
              </a:schemeClr>
            </a:fgClr>
            <a:bgClr>
              <a:schemeClr val="bg1"/>
            </a:bgClr>
          </a:pattFill>
          <a:ln w="6350">
            <a:solidFill>
              <a:srgbClr val="1E54CC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8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单击此处添加标题</a:t>
            </a:r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1547664" y="4041795"/>
            <a:ext cx="5976664" cy="1656184"/>
          </a:xfrm>
          <a:prstGeom prst="rect">
            <a:avLst/>
          </a:prstGeom>
          <a:gradFill flip="none" rotWithShape="1">
            <a:gsLst>
              <a:gs pos="2083">
                <a:srgbClr val="B4C60C"/>
              </a:gs>
              <a:gs pos="56000">
                <a:srgbClr val="BED016"/>
              </a:gs>
              <a:gs pos="100000">
                <a:srgbClr val="88BE2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547664" y="2830893"/>
            <a:ext cx="5976664" cy="1210902"/>
          </a:xfrm>
          <a:custGeom>
            <a:avLst/>
            <a:gdLst>
              <a:gd name="connsiteX0" fmla="*/ 0 w 5976664"/>
              <a:gd name="connsiteY0" fmla="*/ 2088232 h 2088232"/>
              <a:gd name="connsiteX1" fmla="*/ 2988332 w 5976664"/>
              <a:gd name="connsiteY1" fmla="*/ 0 h 2088232"/>
              <a:gd name="connsiteX2" fmla="*/ 5976664 w 5976664"/>
              <a:gd name="connsiteY2" fmla="*/ 2088232 h 2088232"/>
              <a:gd name="connsiteX3" fmla="*/ 0 w 5976664"/>
              <a:gd name="connsiteY3" fmla="*/ 2088232 h 2088232"/>
              <a:gd name="connsiteX0" fmla="*/ 0 w 5976664"/>
              <a:gd name="connsiteY0" fmla="*/ 1210902 h 1210902"/>
              <a:gd name="connsiteX1" fmla="*/ 2988332 w 5976664"/>
              <a:gd name="connsiteY1" fmla="*/ 0 h 1210902"/>
              <a:gd name="connsiteX2" fmla="*/ 5976664 w 5976664"/>
              <a:gd name="connsiteY2" fmla="*/ 1210902 h 1210902"/>
              <a:gd name="connsiteX3" fmla="*/ 0 w 5976664"/>
              <a:gd name="connsiteY3" fmla="*/ 1210902 h 121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6664" h="1210902">
                <a:moveTo>
                  <a:pt x="0" y="1210902"/>
                </a:moveTo>
                <a:lnTo>
                  <a:pt x="2988332" y="0"/>
                </a:lnTo>
                <a:lnTo>
                  <a:pt x="5976664" y="1210902"/>
                </a:lnTo>
                <a:lnTo>
                  <a:pt x="0" y="1210902"/>
                </a:lnTo>
                <a:close/>
              </a:path>
            </a:pathLst>
          </a:custGeom>
          <a:gradFill flip="none" rotWithShape="1">
            <a:gsLst>
              <a:gs pos="2083">
                <a:srgbClr val="DFF22A"/>
              </a:gs>
              <a:gs pos="48000">
                <a:srgbClr val="BED016"/>
              </a:gs>
              <a:gs pos="100000">
                <a:srgbClr val="88BE2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929073" y="1700808"/>
            <a:ext cx="1213846" cy="1333785"/>
            <a:chOff x="7046395" y="2170927"/>
            <a:chExt cx="1213846" cy="1333785"/>
          </a:xfrm>
        </p:grpSpPr>
        <p:sp>
          <p:nvSpPr>
            <p:cNvPr id="6" name="椭圆 5"/>
            <p:cNvSpPr/>
            <p:nvPr/>
          </p:nvSpPr>
          <p:spPr bwMode="auto">
            <a:xfrm rot="1267204">
              <a:off x="7046395" y="2170927"/>
              <a:ext cx="1209482" cy="1209485"/>
            </a:xfrm>
            <a:prstGeom prst="ellipse">
              <a:avLst/>
            </a:pr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FFC000"/>
              </a:solidFill>
            </a:ln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136858" y="2223636"/>
              <a:ext cx="1123383" cy="1281076"/>
              <a:chOff x="7136858" y="2223636"/>
              <a:chExt cx="1123383" cy="1281076"/>
            </a:xfrm>
          </p:grpSpPr>
          <p:sp>
            <p:nvSpPr>
              <p:cNvPr id="8" name="Oval 65"/>
              <p:cNvSpPr>
                <a:spLocks noChangeArrowheads="1"/>
              </p:cNvSpPr>
              <p:nvPr/>
            </p:nvSpPr>
            <p:spPr bwMode="auto">
              <a:xfrm>
                <a:off x="7148678" y="3295924"/>
                <a:ext cx="1043940" cy="20878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auto">
              <a:xfrm rot="2140418">
                <a:off x="7263805" y="2223636"/>
                <a:ext cx="996436" cy="9136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7136858" y="2307752"/>
                <a:ext cx="1052973" cy="1052974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419872" y="4041795"/>
            <a:ext cx="10223" cy="1656184"/>
            <a:chOff x="3203848" y="4437112"/>
            <a:chExt cx="10223" cy="165618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203848" y="4437112"/>
              <a:ext cx="0" cy="1656184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214071" y="4437112"/>
              <a:ext cx="0" cy="1656184"/>
            </a:xfrm>
            <a:prstGeom prst="line">
              <a:avLst/>
            </a:prstGeom>
            <a:ln w="12700">
              <a:solidFill>
                <a:srgbClr val="86A2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5436096" y="4041795"/>
            <a:ext cx="10223" cy="1656184"/>
            <a:chOff x="3203848" y="4437112"/>
            <a:chExt cx="10223" cy="16561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203848" y="4437112"/>
              <a:ext cx="0" cy="1656184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214071" y="4437112"/>
              <a:ext cx="0" cy="1656184"/>
            </a:xfrm>
            <a:prstGeom prst="line">
              <a:avLst/>
            </a:prstGeom>
            <a:ln w="12700">
              <a:solidFill>
                <a:srgbClr val="86A2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4134088" y="2120884"/>
            <a:ext cx="803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00458" y="4117208"/>
            <a:ext cx="1477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9672" y="4536644"/>
            <a:ext cx="171230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200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</a:t>
            </a:r>
            <a:r>
              <a:rPr lang="zh-CN" altLang="en-US" sz="1200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9802" y="4117208"/>
            <a:ext cx="1477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9016" y="4536644"/>
            <a:ext cx="171230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您的内容打在这里，或者通过复制您的文本后在此框中选择粘贴，并选择只保留文字。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5724128" y="4100862"/>
            <a:ext cx="1477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43342" y="4520298"/>
            <a:ext cx="171230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您的内容打在这里，或者通过复制您的文本后在此框中选择粘贴，并选择只保留文字。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46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pic>
        <p:nvPicPr>
          <p:cNvPr id="3" name="左箭头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3076153"/>
            <a:ext cx="3309938" cy="90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椭圆 2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2558628"/>
            <a:ext cx="2281237" cy="10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左箭头 2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438" y="2693566"/>
            <a:ext cx="3311525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椭圆 2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2150641"/>
            <a:ext cx="2279650" cy="1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左箭头 28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238" y="2320503"/>
            <a:ext cx="3322637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椭圆 29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88" y="1772816"/>
            <a:ext cx="2286000" cy="109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矩形 1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8" y="3515891"/>
            <a:ext cx="2103437" cy="246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矩形 15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638" y="3119016"/>
            <a:ext cx="2103437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矩形 16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88" y="2741191"/>
            <a:ext cx="2101850" cy="246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66"/>
          <p:cNvSpPr>
            <a:spLocks noChangeArrowheads="1"/>
          </p:cNvSpPr>
          <p:nvPr/>
        </p:nvSpPr>
        <p:spPr bwMode="auto">
          <a:xfrm>
            <a:off x="1476808" y="2603672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FFFF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ko-KR" sz="2000" b="1" dirty="0">
              <a:solidFill>
                <a:srgbClr val="FFFFFF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Rectangle 166"/>
          <p:cNvSpPr>
            <a:spLocks noChangeArrowheads="1"/>
          </p:cNvSpPr>
          <p:nvPr/>
        </p:nvSpPr>
        <p:spPr bwMode="auto">
          <a:xfrm>
            <a:off x="4107299" y="2203562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FFFF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ko-KR" sz="2000" b="1" dirty="0">
              <a:solidFill>
                <a:srgbClr val="FFFFFF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Rectangle 166"/>
          <p:cNvSpPr>
            <a:spLocks noChangeArrowheads="1"/>
          </p:cNvSpPr>
          <p:nvPr/>
        </p:nvSpPr>
        <p:spPr bwMode="auto">
          <a:xfrm>
            <a:off x="6713974" y="1828408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FFFF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ko-KR" sz="2000" b="1" dirty="0">
              <a:solidFill>
                <a:srgbClr val="FFFFFF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26785" y="4296578"/>
            <a:ext cx="14569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7486" y="3926062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59762" y="3907659"/>
            <a:ext cx="14569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76713" y="3537143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63262" y="3547853"/>
            <a:ext cx="14569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80213" y="3177337"/>
            <a:ext cx="1280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79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19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单击此处添加标题</a:t>
            </a:r>
            <a:endParaRPr lang="zh-CN" altLang="en-US" sz="3200" dirty="0"/>
          </a:p>
        </p:txBody>
      </p:sp>
      <p:grpSp>
        <p:nvGrpSpPr>
          <p:cNvPr id="75" name="组合 74"/>
          <p:cNvGrpSpPr/>
          <p:nvPr/>
        </p:nvGrpSpPr>
        <p:grpSpPr>
          <a:xfrm>
            <a:off x="1133799" y="1509819"/>
            <a:ext cx="1971503" cy="1770806"/>
            <a:chOff x="1133799" y="1509819"/>
            <a:chExt cx="1971503" cy="17708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8" name="等腰三角形 47"/>
            <p:cNvSpPr/>
            <p:nvPr/>
          </p:nvSpPr>
          <p:spPr>
            <a:xfrm rot="7772360">
              <a:off x="1284238" y="1459560"/>
              <a:ext cx="1670626" cy="1971503"/>
            </a:xfrm>
            <a:custGeom>
              <a:avLst/>
              <a:gdLst/>
              <a:ahLst/>
              <a:cxnLst/>
              <a:rect l="l" t="t" r="r" b="b"/>
              <a:pathLst>
                <a:path w="1670626" h="1971503">
                  <a:moveTo>
                    <a:pt x="191148" y="1667943"/>
                  </a:moveTo>
                  <a:cubicBezTo>
                    <a:pt x="-102531" y="1312180"/>
                    <a:pt x="-52202" y="785704"/>
                    <a:pt x="303561" y="492025"/>
                  </a:cubicBezTo>
                  <a:cubicBezTo>
                    <a:pt x="455486" y="366612"/>
                    <a:pt x="638544" y="303934"/>
                    <a:pt x="821369" y="304714"/>
                  </a:cubicBezTo>
                  <a:lnTo>
                    <a:pt x="920985" y="0"/>
                  </a:lnTo>
                  <a:lnTo>
                    <a:pt x="1027727" y="326510"/>
                  </a:lnTo>
                  <a:cubicBezTo>
                    <a:pt x="1199391" y="363974"/>
                    <a:pt x="1359018" y="458512"/>
                    <a:pt x="1479479" y="604438"/>
                  </a:cubicBezTo>
                  <a:cubicBezTo>
                    <a:pt x="1773157" y="960201"/>
                    <a:pt x="1722828" y="1486677"/>
                    <a:pt x="1367066" y="1780356"/>
                  </a:cubicBezTo>
                  <a:cubicBezTo>
                    <a:pt x="1011303" y="2074034"/>
                    <a:pt x="484827" y="2023705"/>
                    <a:pt x="191148" y="1667943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0070C0"/>
                </a:gs>
                <a:gs pos="100000">
                  <a:srgbClr val="33CAFF"/>
                </a:gs>
              </a:gsLst>
              <a:lin ang="10800000" scaled="1"/>
              <a:tileRect/>
            </a:gradFill>
            <a:ln>
              <a:solidFill>
                <a:srgbClr val="0070C0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295728" y="1630996"/>
              <a:ext cx="1440160" cy="1429374"/>
            </a:xfrm>
            <a:custGeom>
              <a:avLst/>
              <a:gdLst/>
              <a:ahLst/>
              <a:cxnLst/>
              <a:rect l="l" t="t" r="r" b="b"/>
              <a:pathLst>
                <a:path w="1440160" h="1429374">
                  <a:moveTo>
                    <a:pt x="600143" y="0"/>
                  </a:moveTo>
                  <a:lnTo>
                    <a:pt x="1418911" y="542848"/>
                  </a:lnTo>
                  <a:cubicBezTo>
                    <a:pt x="1433434" y="595976"/>
                    <a:pt x="1440160" y="651849"/>
                    <a:pt x="1440160" y="709294"/>
                  </a:cubicBezTo>
                  <a:cubicBezTo>
                    <a:pt x="1440160" y="1106983"/>
                    <a:pt x="1117769" y="1429374"/>
                    <a:pt x="720080" y="1429374"/>
                  </a:cubicBezTo>
                  <a:cubicBezTo>
                    <a:pt x="322391" y="1429374"/>
                    <a:pt x="0" y="1106983"/>
                    <a:pt x="0" y="709294"/>
                  </a:cubicBezTo>
                  <a:cubicBezTo>
                    <a:pt x="0" y="352516"/>
                    <a:pt x="259472" y="56341"/>
                    <a:pt x="6001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48"/>
            <p:cNvSpPr/>
            <p:nvPr/>
          </p:nvSpPr>
          <p:spPr>
            <a:xfrm rot="20473898">
              <a:off x="1946476" y="1509819"/>
              <a:ext cx="646585" cy="763578"/>
            </a:xfrm>
            <a:custGeom>
              <a:avLst/>
              <a:gdLst/>
              <a:ahLst/>
              <a:cxnLst/>
              <a:rect l="l" t="t" r="r" b="b"/>
              <a:pathLst>
                <a:path w="865829" h="1022492">
                  <a:moveTo>
                    <a:pt x="69377" y="0"/>
                  </a:moveTo>
                  <a:cubicBezTo>
                    <a:pt x="46542" y="68499"/>
                    <a:pt x="35912" y="141754"/>
                    <a:pt x="35912" y="217490"/>
                  </a:cubicBezTo>
                  <a:cubicBezTo>
                    <a:pt x="35912" y="654948"/>
                    <a:pt x="390542" y="1009578"/>
                    <a:pt x="828000" y="1009578"/>
                  </a:cubicBezTo>
                  <a:cubicBezTo>
                    <a:pt x="840698" y="1009578"/>
                    <a:pt x="853325" y="1009279"/>
                    <a:pt x="865829" y="1007668"/>
                  </a:cubicBezTo>
                  <a:cubicBezTo>
                    <a:pt x="818768" y="1017409"/>
                    <a:pt x="770018" y="1022492"/>
                    <a:pt x="720080" y="1022492"/>
                  </a:cubicBezTo>
                  <a:cubicBezTo>
                    <a:pt x="322391" y="1022492"/>
                    <a:pt x="0" y="700101"/>
                    <a:pt x="0" y="302412"/>
                  </a:cubicBezTo>
                  <a:cubicBezTo>
                    <a:pt x="0" y="193949"/>
                    <a:pt x="23981" y="91087"/>
                    <a:pt x="6937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500972" y="1509819"/>
            <a:ext cx="1971503" cy="1770806"/>
            <a:chOff x="3617983" y="1414469"/>
            <a:chExt cx="1971503" cy="17708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0" name="等腰三角形 47"/>
            <p:cNvSpPr/>
            <p:nvPr/>
          </p:nvSpPr>
          <p:spPr>
            <a:xfrm rot="7772360">
              <a:off x="3768422" y="1364210"/>
              <a:ext cx="1670626" cy="1971503"/>
            </a:xfrm>
            <a:custGeom>
              <a:avLst/>
              <a:gdLst/>
              <a:ahLst/>
              <a:cxnLst/>
              <a:rect l="l" t="t" r="r" b="b"/>
              <a:pathLst>
                <a:path w="1670626" h="1971503">
                  <a:moveTo>
                    <a:pt x="191148" y="1667943"/>
                  </a:moveTo>
                  <a:cubicBezTo>
                    <a:pt x="-102531" y="1312180"/>
                    <a:pt x="-52202" y="785704"/>
                    <a:pt x="303561" y="492025"/>
                  </a:cubicBezTo>
                  <a:cubicBezTo>
                    <a:pt x="455486" y="366612"/>
                    <a:pt x="638544" y="303934"/>
                    <a:pt x="821369" y="304714"/>
                  </a:cubicBezTo>
                  <a:lnTo>
                    <a:pt x="920985" y="0"/>
                  </a:lnTo>
                  <a:lnTo>
                    <a:pt x="1027727" y="326510"/>
                  </a:lnTo>
                  <a:cubicBezTo>
                    <a:pt x="1199391" y="363974"/>
                    <a:pt x="1359018" y="458512"/>
                    <a:pt x="1479479" y="604438"/>
                  </a:cubicBezTo>
                  <a:cubicBezTo>
                    <a:pt x="1773157" y="960201"/>
                    <a:pt x="1722828" y="1486677"/>
                    <a:pt x="1367066" y="1780356"/>
                  </a:cubicBezTo>
                  <a:cubicBezTo>
                    <a:pt x="1011303" y="2074034"/>
                    <a:pt x="484827" y="2023705"/>
                    <a:pt x="191148" y="1667943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60A929"/>
                </a:gs>
                <a:gs pos="100000">
                  <a:srgbClr val="B8EB15"/>
                </a:gs>
              </a:gsLst>
              <a:lin ang="10800000" scaled="1"/>
              <a:tileRect/>
            </a:gradFill>
            <a:ln>
              <a:solidFill>
                <a:srgbClr val="60A92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48"/>
            <p:cNvSpPr/>
            <p:nvPr/>
          </p:nvSpPr>
          <p:spPr>
            <a:xfrm>
              <a:off x="3779912" y="1535646"/>
              <a:ext cx="1440160" cy="1429374"/>
            </a:xfrm>
            <a:custGeom>
              <a:avLst/>
              <a:gdLst/>
              <a:ahLst/>
              <a:cxnLst/>
              <a:rect l="l" t="t" r="r" b="b"/>
              <a:pathLst>
                <a:path w="1440160" h="1429374">
                  <a:moveTo>
                    <a:pt x="600143" y="0"/>
                  </a:moveTo>
                  <a:lnTo>
                    <a:pt x="1418911" y="542848"/>
                  </a:lnTo>
                  <a:cubicBezTo>
                    <a:pt x="1433434" y="595976"/>
                    <a:pt x="1440160" y="651849"/>
                    <a:pt x="1440160" y="709294"/>
                  </a:cubicBezTo>
                  <a:cubicBezTo>
                    <a:pt x="1440160" y="1106983"/>
                    <a:pt x="1117769" y="1429374"/>
                    <a:pt x="720080" y="1429374"/>
                  </a:cubicBezTo>
                  <a:cubicBezTo>
                    <a:pt x="322391" y="1429374"/>
                    <a:pt x="0" y="1106983"/>
                    <a:pt x="0" y="709294"/>
                  </a:cubicBezTo>
                  <a:cubicBezTo>
                    <a:pt x="0" y="352516"/>
                    <a:pt x="259472" y="56341"/>
                    <a:pt x="6001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48"/>
            <p:cNvSpPr/>
            <p:nvPr/>
          </p:nvSpPr>
          <p:spPr>
            <a:xfrm rot="20473898">
              <a:off x="4430660" y="1414469"/>
              <a:ext cx="646585" cy="763578"/>
            </a:xfrm>
            <a:custGeom>
              <a:avLst/>
              <a:gdLst/>
              <a:ahLst/>
              <a:cxnLst/>
              <a:rect l="l" t="t" r="r" b="b"/>
              <a:pathLst>
                <a:path w="865829" h="1022492">
                  <a:moveTo>
                    <a:pt x="69377" y="0"/>
                  </a:moveTo>
                  <a:cubicBezTo>
                    <a:pt x="46542" y="68499"/>
                    <a:pt x="35912" y="141754"/>
                    <a:pt x="35912" y="217490"/>
                  </a:cubicBezTo>
                  <a:cubicBezTo>
                    <a:pt x="35912" y="654948"/>
                    <a:pt x="390542" y="1009578"/>
                    <a:pt x="828000" y="1009578"/>
                  </a:cubicBezTo>
                  <a:cubicBezTo>
                    <a:pt x="840698" y="1009578"/>
                    <a:pt x="853325" y="1009279"/>
                    <a:pt x="865829" y="1007668"/>
                  </a:cubicBezTo>
                  <a:cubicBezTo>
                    <a:pt x="818768" y="1017409"/>
                    <a:pt x="770018" y="1022492"/>
                    <a:pt x="720080" y="1022492"/>
                  </a:cubicBezTo>
                  <a:cubicBezTo>
                    <a:pt x="322391" y="1022492"/>
                    <a:pt x="0" y="700101"/>
                    <a:pt x="0" y="302412"/>
                  </a:cubicBezTo>
                  <a:cubicBezTo>
                    <a:pt x="0" y="193949"/>
                    <a:pt x="23981" y="91087"/>
                    <a:pt x="69377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68144" y="1509819"/>
            <a:ext cx="1971503" cy="1770806"/>
            <a:chOff x="6101765" y="1425900"/>
            <a:chExt cx="1971503" cy="17708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6" name="等腰三角形 47"/>
            <p:cNvSpPr/>
            <p:nvPr/>
          </p:nvSpPr>
          <p:spPr>
            <a:xfrm rot="7772360">
              <a:off x="6252204" y="1375641"/>
              <a:ext cx="1670626" cy="1971503"/>
            </a:xfrm>
            <a:custGeom>
              <a:avLst/>
              <a:gdLst/>
              <a:ahLst/>
              <a:cxnLst/>
              <a:rect l="l" t="t" r="r" b="b"/>
              <a:pathLst>
                <a:path w="1670626" h="1971503">
                  <a:moveTo>
                    <a:pt x="191148" y="1667943"/>
                  </a:moveTo>
                  <a:cubicBezTo>
                    <a:pt x="-102531" y="1312180"/>
                    <a:pt x="-52202" y="785704"/>
                    <a:pt x="303561" y="492025"/>
                  </a:cubicBezTo>
                  <a:cubicBezTo>
                    <a:pt x="455486" y="366612"/>
                    <a:pt x="638544" y="303934"/>
                    <a:pt x="821369" y="304714"/>
                  </a:cubicBezTo>
                  <a:lnTo>
                    <a:pt x="920985" y="0"/>
                  </a:lnTo>
                  <a:lnTo>
                    <a:pt x="1027727" y="326510"/>
                  </a:lnTo>
                  <a:cubicBezTo>
                    <a:pt x="1199391" y="363974"/>
                    <a:pt x="1359018" y="458512"/>
                    <a:pt x="1479479" y="604438"/>
                  </a:cubicBezTo>
                  <a:cubicBezTo>
                    <a:pt x="1773157" y="960201"/>
                    <a:pt x="1722828" y="1486677"/>
                    <a:pt x="1367066" y="1780356"/>
                  </a:cubicBezTo>
                  <a:cubicBezTo>
                    <a:pt x="1011303" y="2074034"/>
                    <a:pt x="484827" y="2023705"/>
                    <a:pt x="191148" y="1667943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E59609"/>
                </a:gs>
                <a:gs pos="100000">
                  <a:srgbClr val="FFFF00"/>
                </a:gs>
              </a:gsLst>
              <a:lin ang="10800000" scaled="1"/>
              <a:tileRect/>
            </a:gradFill>
            <a:ln>
              <a:solidFill>
                <a:srgbClr val="E59609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48"/>
            <p:cNvSpPr/>
            <p:nvPr/>
          </p:nvSpPr>
          <p:spPr>
            <a:xfrm>
              <a:off x="6263694" y="1547077"/>
              <a:ext cx="1440160" cy="1429374"/>
            </a:xfrm>
            <a:custGeom>
              <a:avLst/>
              <a:gdLst/>
              <a:ahLst/>
              <a:cxnLst/>
              <a:rect l="l" t="t" r="r" b="b"/>
              <a:pathLst>
                <a:path w="1440160" h="1429374">
                  <a:moveTo>
                    <a:pt x="600143" y="0"/>
                  </a:moveTo>
                  <a:lnTo>
                    <a:pt x="1418911" y="542848"/>
                  </a:lnTo>
                  <a:cubicBezTo>
                    <a:pt x="1433434" y="595976"/>
                    <a:pt x="1440160" y="651849"/>
                    <a:pt x="1440160" y="709294"/>
                  </a:cubicBezTo>
                  <a:cubicBezTo>
                    <a:pt x="1440160" y="1106983"/>
                    <a:pt x="1117769" y="1429374"/>
                    <a:pt x="720080" y="1429374"/>
                  </a:cubicBezTo>
                  <a:cubicBezTo>
                    <a:pt x="322391" y="1429374"/>
                    <a:pt x="0" y="1106983"/>
                    <a:pt x="0" y="709294"/>
                  </a:cubicBezTo>
                  <a:cubicBezTo>
                    <a:pt x="0" y="352516"/>
                    <a:pt x="259472" y="56341"/>
                    <a:pt x="6001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椭圆 48"/>
            <p:cNvSpPr/>
            <p:nvPr/>
          </p:nvSpPr>
          <p:spPr>
            <a:xfrm rot="20473898">
              <a:off x="6914442" y="1425900"/>
              <a:ext cx="646585" cy="763578"/>
            </a:xfrm>
            <a:custGeom>
              <a:avLst/>
              <a:gdLst/>
              <a:ahLst/>
              <a:cxnLst/>
              <a:rect l="l" t="t" r="r" b="b"/>
              <a:pathLst>
                <a:path w="865829" h="1022492">
                  <a:moveTo>
                    <a:pt x="69377" y="0"/>
                  </a:moveTo>
                  <a:cubicBezTo>
                    <a:pt x="46542" y="68499"/>
                    <a:pt x="35912" y="141754"/>
                    <a:pt x="35912" y="217490"/>
                  </a:cubicBezTo>
                  <a:cubicBezTo>
                    <a:pt x="35912" y="654948"/>
                    <a:pt x="390542" y="1009578"/>
                    <a:pt x="828000" y="1009578"/>
                  </a:cubicBezTo>
                  <a:cubicBezTo>
                    <a:pt x="840698" y="1009578"/>
                    <a:pt x="853325" y="1009279"/>
                    <a:pt x="865829" y="1007668"/>
                  </a:cubicBezTo>
                  <a:cubicBezTo>
                    <a:pt x="818768" y="1017409"/>
                    <a:pt x="770018" y="1022492"/>
                    <a:pt x="720080" y="1022492"/>
                  </a:cubicBezTo>
                  <a:cubicBezTo>
                    <a:pt x="322391" y="1022492"/>
                    <a:pt x="0" y="700101"/>
                    <a:pt x="0" y="302412"/>
                  </a:cubicBezTo>
                  <a:cubicBezTo>
                    <a:pt x="0" y="193949"/>
                    <a:pt x="23981" y="91087"/>
                    <a:pt x="69377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371374" y="3532366"/>
            <a:ext cx="154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230996" y="3946442"/>
            <a:ext cx="182883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712684" y="3532366"/>
            <a:ext cx="154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572306" y="3946442"/>
            <a:ext cx="182883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053994" y="3532366"/>
            <a:ext cx="154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13616" y="3946442"/>
            <a:ext cx="182883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519131" y="2245256"/>
            <a:ext cx="99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文本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886304" y="2245256"/>
            <a:ext cx="99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文本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253476" y="2245256"/>
            <a:ext cx="99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427553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13631</Words>
  <Application>Microsoft Office PowerPoint</Application>
  <PresentationFormat>全屏显示(4:3)</PresentationFormat>
  <Paragraphs>881</Paragraphs>
  <Slides>87</Slides>
  <Notes>86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87</vt:i4>
      </vt:variant>
    </vt:vector>
  </HeadingPairs>
  <TitlesOfParts>
    <vt:vector size="106" baseType="lpstr">
      <vt:lpstr>Adobe Caslon Pro Bold</vt:lpstr>
      <vt:lpstr>Adobe Gothic Std B</vt:lpstr>
      <vt:lpstr>Agency FB</vt:lpstr>
      <vt:lpstr>Andy</vt:lpstr>
      <vt:lpstr>HY헤드라인M</vt:lpstr>
      <vt:lpstr>Meiryo</vt:lpstr>
      <vt:lpstr>MS Mincho</vt:lpstr>
      <vt:lpstr>MS PMincho</vt:lpstr>
      <vt:lpstr>黑体</vt:lpstr>
      <vt:lpstr>宋体</vt:lpstr>
      <vt:lpstr>微软雅黑</vt:lpstr>
      <vt:lpstr>Arial</vt:lpstr>
      <vt:lpstr>Arial Black</vt:lpstr>
      <vt:lpstr>Arial Narrow</vt:lpstr>
      <vt:lpstr>Calibri</vt:lpstr>
      <vt:lpstr>Calibri Light</vt:lpstr>
      <vt:lpstr>Wingdings</vt:lpstr>
      <vt:lpstr>Office 主题​​</vt:lpstr>
      <vt:lpstr>Office Theme</vt:lpstr>
      <vt:lpstr>单击此处添加标题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单击此处添加您的标题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单击此处添加您的标题</vt:lpstr>
      <vt:lpstr>单击此处添加您的标题</vt:lpstr>
      <vt:lpstr>单击此处添加您的标题</vt:lpstr>
      <vt:lpstr>单击此处添加您的标题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YANGS2015</dc:creator>
  <cp:lastModifiedBy>kan</cp:lastModifiedBy>
  <cp:revision>4</cp:revision>
  <dcterms:created xsi:type="dcterms:W3CDTF">2015-03-26T13:23:09Z</dcterms:created>
  <dcterms:modified xsi:type="dcterms:W3CDTF">2015-07-24T14:03:40Z</dcterms:modified>
</cp:coreProperties>
</file>