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8"/>
  </p:notesMasterIdLst>
  <p:handoutMasterIdLst>
    <p:handoutMasterId r:id="rId9"/>
  </p:handoutMasterIdLst>
  <p:sldIdLst>
    <p:sldId id="312" r:id="rId3"/>
    <p:sldId id="313" r:id="rId4"/>
    <p:sldId id="314" r:id="rId5"/>
    <p:sldId id="315" r:id="rId6"/>
    <p:sldId id="316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 varScale="1">
        <p:scale>
          <a:sx n="112" d="100"/>
          <a:sy n="112" d="100"/>
        </p:scale>
        <p:origin x="157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202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427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31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3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177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9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3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32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1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42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266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2183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1606" y="3640661"/>
            <a:ext cx="2890217" cy="289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076056" y="624529"/>
            <a:ext cx="2789241" cy="278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15616" y="3625059"/>
            <a:ext cx="3113887" cy="311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16632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8492" y="476672"/>
            <a:ext cx="252028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3028" y="3642976"/>
            <a:ext cx="2576224" cy="257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468" y="3212976"/>
            <a:ext cx="3148192" cy="31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956" y="513978"/>
            <a:ext cx="2735436" cy="2735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913232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564" y="116632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4048" y="3363789"/>
            <a:ext cx="3517825" cy="35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8" y="764703"/>
            <a:ext cx="2571713" cy="257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53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82106" y="3429000"/>
            <a:ext cx="3225798" cy="322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332656"/>
            <a:ext cx="3185467" cy="318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"/>
          <a:stretch/>
        </p:blipFill>
        <p:spPr bwMode="auto">
          <a:xfrm>
            <a:off x="4572000" y="332656"/>
            <a:ext cx="4418902" cy="458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9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84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22698</TotalTime>
  <Words>65</Words>
  <Application>Microsoft Office PowerPoint</Application>
  <PresentationFormat>全屏显示(4:3)</PresentationFormat>
  <Paragraphs>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1118</cp:revision>
  <dcterms:created xsi:type="dcterms:W3CDTF">2009-02-11T05:37:22Z</dcterms:created>
  <dcterms:modified xsi:type="dcterms:W3CDTF">2015-07-25T03:29:20Z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