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DBE68-613E-4D40-B658-C877A2D7F197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167B5-D94E-4665-8FF5-4DE5E24EE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31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3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我的文档\桌面\图片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>
            <a:fillRect/>
          </a:stretch>
        </p:blipFill>
        <p:spPr bwMode="auto">
          <a:xfrm>
            <a:off x="-14756" y="-45"/>
            <a:ext cx="12192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d:\我的文档\桌面\图片11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3"/>
          <a:stretch>
            <a:fillRect/>
          </a:stretch>
        </p:blipFill>
        <p:spPr bwMode="auto">
          <a:xfrm>
            <a:off x="0" y="5516563"/>
            <a:ext cx="1220893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5"/>
          <p:cNvGrpSpPr>
            <a:grpSpLocks/>
          </p:cNvGrpSpPr>
          <p:nvPr/>
        </p:nvGrpSpPr>
        <p:grpSpPr bwMode="auto">
          <a:xfrm>
            <a:off x="26959" y="3887027"/>
            <a:ext cx="4138188" cy="2988391"/>
            <a:chOff x="0" y="0"/>
            <a:chExt cx="3245879" cy="2504401"/>
          </a:xfrm>
        </p:grpSpPr>
        <p:sp>
          <p:nvSpPr>
            <p:cNvPr id="19" name="椭圆 6"/>
            <p:cNvSpPr>
              <a:spLocks noChangeArrowheads="1"/>
            </p:cNvSpPr>
            <p:nvPr userDrawn="1"/>
          </p:nvSpPr>
          <p:spPr bwMode="auto">
            <a:xfrm>
              <a:off x="685682" y="1604530"/>
              <a:ext cx="2277671" cy="8998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2400" smtClean="0">
                <a:solidFill>
                  <a:srgbClr val="FFFFFF"/>
                </a:solidFill>
              </a:endParaRPr>
            </a:p>
          </p:txBody>
        </p:sp>
        <p:pic>
          <p:nvPicPr>
            <p:cNvPr id="20" name="Picture 4" descr="d:\我的文档\桌面\图片\8.jpg"/>
            <p:cNvPicPr>
              <a:picLocks noChangeAspect="1" noChangeArrowheads="1"/>
            </p:cNvPicPr>
            <p:nvPr userDrawn="1"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" b="-21"/>
            <a:stretch>
              <a:fillRect/>
            </a:stretch>
          </p:blipFill>
          <p:spPr bwMode="auto">
            <a:xfrm>
              <a:off x="0" y="0"/>
              <a:ext cx="3245879" cy="2504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3976" y="2505076"/>
            <a:ext cx="6642099" cy="1423272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3600" b="1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3978" y="4065203"/>
            <a:ext cx="6642099" cy="3956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6D6D6D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753306" y="2877534"/>
            <a:ext cx="1155698" cy="811086"/>
            <a:chOff x="1923325" y="3089275"/>
            <a:chExt cx="1105625" cy="931454"/>
          </a:xfrm>
        </p:grpSpPr>
        <p:sp>
          <p:nvSpPr>
            <p:cNvPr id="10" name="五角星 9"/>
            <p:cNvSpPr/>
            <p:nvPr userDrawn="1"/>
          </p:nvSpPr>
          <p:spPr>
            <a:xfrm>
              <a:off x="2247900" y="3089275"/>
              <a:ext cx="781050" cy="781050"/>
            </a:xfrm>
            <a:prstGeom prst="star5">
              <a:avLst/>
            </a:prstGeom>
            <a:solidFill>
              <a:srgbClr val="EE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五角星 20"/>
            <p:cNvSpPr/>
            <p:nvPr userDrawn="1"/>
          </p:nvSpPr>
          <p:spPr>
            <a:xfrm>
              <a:off x="1923325" y="3719921"/>
              <a:ext cx="300808" cy="300808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2903047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34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04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278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79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406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85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145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29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2168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7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40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59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227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3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47" y="2107474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5647" y="3204800"/>
            <a:ext cx="10515600" cy="77501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79487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846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62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8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42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491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9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d:\我的文档\桌面\图片111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3"/>
          <a:stretch>
            <a:fillRect/>
          </a:stretch>
        </p:blipFill>
        <p:spPr bwMode="auto">
          <a:xfrm>
            <a:off x="-16933" y="5905500"/>
            <a:ext cx="1220893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32" y="1590675"/>
            <a:ext cx="10680337" cy="4629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7AEC6F2-58BB-4009-B1F0-06F8923B0E22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5C4FEAF-4336-436F-9EC8-1DDD7F4302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427713"/>
            <a:ext cx="10681423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04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2"/>
        </a:buClr>
        <a:buSzPct val="90000"/>
        <a:buFont typeface="Wingdings 2" panose="05020102010507070707" pitchFamily="18" charset="2"/>
        <a:buChar char="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rgbClr val="808588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58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</a:t>
            </a:r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加您的标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786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5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8894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206">
      <a:dk1>
        <a:srgbClr val="626466"/>
      </a:dk1>
      <a:lt1>
        <a:srgbClr val="FFFFFF"/>
      </a:lt1>
      <a:dk2>
        <a:srgbClr val="626466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A000120141203A04KPBG</Template>
  <TotalTime>1</TotalTime>
  <Words>100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华文中宋</vt:lpstr>
      <vt:lpstr>宋体</vt:lpstr>
      <vt:lpstr>微软雅黑</vt:lpstr>
      <vt:lpstr>Arial</vt:lpstr>
      <vt:lpstr>Calibri</vt:lpstr>
      <vt:lpstr>Calibri Light</vt:lpstr>
      <vt:lpstr>Wingdings 2</vt:lpstr>
      <vt:lpstr>A000120141119A01PPBG</vt:lpstr>
      <vt:lpstr>Office Theme</vt:lpstr>
      <vt:lpstr>单击此处添加您的标题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kan</dc:creator>
  <cp:lastModifiedBy>kan</cp:lastModifiedBy>
  <cp:revision>1</cp:revision>
  <dcterms:created xsi:type="dcterms:W3CDTF">2015-07-25T04:38:43Z</dcterms:created>
  <dcterms:modified xsi:type="dcterms:W3CDTF">2015-07-25T04:40:43Z</dcterms:modified>
</cp:coreProperties>
</file>