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embeddedFontLst>
    <p:embeddedFont>
      <p:font typeface="微软雅黑" panose="020B0503020204020204" pitchFamily="34" charset="-122"/>
      <p:regular r:id="rId6"/>
      <p:bold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eiryo" panose="020B0604030504040204" pitchFamily="34" charset="-128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E30"/>
    <a:srgbClr val="21A3D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5400" autoAdjust="0"/>
  </p:normalViewPr>
  <p:slideViewPr>
    <p:cSldViewPr>
      <p:cViewPr varScale="1">
        <p:scale>
          <a:sx n="116" d="100"/>
          <a:sy n="116" d="100"/>
        </p:scale>
        <p:origin x="45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8C053-5EE6-4A09-8B8C-CB6D38AD3414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22034-BE87-4198-9124-01AB29C38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9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750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86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670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622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804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284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34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11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09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4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70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00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造字工房悦黑体验版常规体" pitchFamily="50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34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1271464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472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0796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4420" y="304192"/>
            <a:ext cx="275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您要的标题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1424" y="1124744"/>
            <a:ext cx="9273932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1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8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2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3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8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9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1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2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6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7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8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9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0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4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7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9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2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3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4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5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6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7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0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1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3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4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5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6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7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9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2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4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5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6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7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9626729" y="519516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输入您想要的文字</a:t>
            </a:r>
            <a:endParaRPr lang="zh-CN" altLang="en-US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9626729" y="551585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9626729" y="5865005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9626729" y="618150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27712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223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117</Words>
  <Application>Microsoft Office PowerPoint</Application>
  <PresentationFormat>宽屏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微软雅黑</vt:lpstr>
      <vt:lpstr>Calibri Light</vt:lpstr>
      <vt:lpstr>宋体</vt:lpstr>
      <vt:lpstr>Arial</vt:lpstr>
      <vt:lpstr>Meiryo</vt:lpstr>
      <vt:lpstr>Calibri</vt:lpstr>
      <vt:lpstr>造字工房悦黑体验版常规体</vt:lpstr>
      <vt:lpstr>新浪微博：@注龙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38</cp:revision>
  <dcterms:created xsi:type="dcterms:W3CDTF">2013-10-08T09:05:39Z</dcterms:created>
  <dcterms:modified xsi:type="dcterms:W3CDTF">2015-07-25T05:24:56Z</dcterms:modified>
</cp:coreProperties>
</file>