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</p:sldMasterIdLst>
  <p:notesMasterIdLst>
    <p:notesMasterId r:id="rId7"/>
  </p:notesMasterIdLst>
  <p:sldIdLst>
    <p:sldId id="256" r:id="rId5"/>
    <p:sldId id="257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4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50DA4-3C12-41A6-85D0-8DF5A723921C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CC82D6-58F2-4CA7-97DF-AD9B63067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453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000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0DFC-C910-4AF8-89A8-BC463C5BB2BA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DED8A-7DD8-4428-9968-0F2202307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03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0DFC-C910-4AF8-89A8-BC463C5BB2BA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DED8A-7DD8-4428-9968-0F2202307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326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0DFC-C910-4AF8-89A8-BC463C5BB2BA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DED8A-7DD8-4428-9968-0F2202307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865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0DFC-C910-4AF8-89A8-BC463C5BB2BA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DED8A-7DD8-4428-9968-0F2202307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310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0DFC-C910-4AF8-89A8-BC463C5BB2BA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DED8A-7DD8-4428-9968-0F2202307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696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0DFC-C910-4AF8-89A8-BC463C5BB2BA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DED8A-7DD8-4428-9968-0F2202307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9675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0DFC-C910-4AF8-89A8-BC463C5BB2BA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DED8A-7DD8-4428-9968-0F2202307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1282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0DFC-C910-4AF8-89A8-BC463C5BB2BA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DED8A-7DD8-4428-9968-0F2202307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734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0DFC-C910-4AF8-89A8-BC463C5BB2BA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DED8A-7DD8-4428-9968-0F2202307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482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0DFC-C910-4AF8-89A8-BC463C5BB2BA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DED8A-7DD8-4428-9968-0F2202307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352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0DFC-C910-4AF8-89A8-BC463C5BB2BA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DED8A-7DD8-4428-9968-0F2202307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4430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22A2-9F4F-4712-BAFE-4101689D2463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94A3-921E-42ED-9DA7-915AEB66D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367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22A2-9F4F-4712-BAFE-4101689D2463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94A3-921E-42ED-9DA7-915AEB66D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1847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22A2-9F4F-4712-BAFE-4101689D2463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94A3-921E-42ED-9DA7-915AEB66D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3762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22A2-9F4F-4712-BAFE-4101689D2463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94A3-921E-42ED-9DA7-915AEB66D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6087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22A2-9F4F-4712-BAFE-4101689D2463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94A3-921E-42ED-9DA7-915AEB66D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0521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22A2-9F4F-4712-BAFE-4101689D2463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94A3-921E-42ED-9DA7-915AEB66D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1171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22A2-9F4F-4712-BAFE-4101689D2463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94A3-921E-42ED-9DA7-915AEB66D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82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22A2-9F4F-4712-BAFE-4101689D2463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94A3-921E-42ED-9DA7-915AEB66D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7792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22A2-9F4F-4712-BAFE-4101689D2463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94A3-921E-42ED-9DA7-915AEB66D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9327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22A2-9F4F-4712-BAFE-4101689D2463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94A3-921E-42ED-9DA7-915AEB66D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9449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22A2-9F4F-4712-BAFE-4101689D2463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94A3-921E-42ED-9DA7-915AEB66D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1581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6301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0354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532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1811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15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486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4780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0907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8671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1752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197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10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2858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D0DFC-C910-4AF8-89A8-BC463C5BB2BA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DED8A-7DD8-4428-9968-0F2202307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622A2-9F4F-4712-BAFE-4101689D2463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C94A3-921E-42ED-9DA7-915AEB66D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0007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36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512587"/>
            <a:ext cx="4708183" cy="1276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789040"/>
            <a:ext cx="4575109" cy="3859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81554" y="1772816"/>
            <a:ext cx="2925801" cy="63094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sz="3500" b="1" dirty="0">
                <a:ln w="18000">
                  <a:solidFill>
                    <a:schemeClr val="bg2">
                      <a:lumMod val="9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钩沉党史之海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81554" y="1772816"/>
            <a:ext cx="2925801" cy="63094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sz="3500" b="1" dirty="0">
                <a:ln w="18000">
                  <a:solidFill>
                    <a:schemeClr val="bg2">
                      <a:lumMod val="9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钩沉党史之海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44008" y="1772816"/>
            <a:ext cx="2925801" cy="63094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sz="3500" b="1" dirty="0">
                <a:ln w="18000">
                  <a:solidFill>
                    <a:schemeClr val="bg2">
                      <a:lumMod val="9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追寻辉煌瞬间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44008" y="1772816"/>
            <a:ext cx="2925801" cy="63094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sz="3500" b="1" dirty="0">
                <a:ln w="18000">
                  <a:solidFill>
                    <a:schemeClr val="bg2">
                      <a:lumMod val="9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追寻辉煌瞬间</a:t>
            </a:r>
          </a:p>
        </p:txBody>
      </p:sp>
    </p:spTree>
    <p:extLst>
      <p:ext uri="{BB962C8B-B14F-4D97-AF65-F5344CB8AC3E}">
        <p14:creationId xmlns:p14="http://schemas.microsoft.com/office/powerpoint/2010/main" val="17677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3" presetClass="exit" presetSubtype="16" fill="hold" grpId="2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xit" presetSubtype="16" fill="hold" grpId="2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1" grpId="0"/>
      <p:bldP spid="11" grpId="1"/>
      <p:bldP spid="12" grpId="0"/>
      <p:bldP spid="12" grpId="1"/>
      <p:bldP spid="12" grpId="2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705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89</Words>
  <Application>Microsoft Office PowerPoint</Application>
  <PresentationFormat>全屏显示(4:3)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时尚中黑简体</vt:lpstr>
      <vt:lpstr>宋体</vt:lpstr>
      <vt:lpstr>微软雅黑</vt:lpstr>
      <vt:lpstr>Arial</vt:lpstr>
      <vt:lpstr>Calibri</vt:lpstr>
      <vt:lpstr>Calibri Light</vt:lpstr>
      <vt:lpstr>Office 主题</vt:lpstr>
      <vt:lpstr>自定义设计方案</vt:lpstr>
      <vt:lpstr>1_自定义设计方案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34</cp:revision>
  <dcterms:created xsi:type="dcterms:W3CDTF">2011-09-07T02:45:08Z</dcterms:created>
  <dcterms:modified xsi:type="dcterms:W3CDTF">2015-07-25T14:50:50Z</dcterms:modified>
</cp:coreProperties>
</file>