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34C"/>
    <a:srgbClr val="94634C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111" d="100"/>
          <a:sy n="111" d="100"/>
        </p:scale>
        <p:origin x="138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B425956-4F63-49B2-A62C-1E93757D984B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9DD6344-21FE-4A0E-8FB5-B769D809A7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2180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197D04-DB86-420F-8D8A-D7D241889215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51577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7570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E4E98-C303-4F2D-84C7-4F66D481FF28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6A06D-E239-4047-97DB-0AE1E43981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29A69-B6E3-48DF-AFDC-4A06BB22DF18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AD2F-8696-4674-A4F8-3865F81D3A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9DC68-972F-4083-B9E6-87D3A0045698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69044-8627-471C-8301-989DBB29F1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464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798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506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180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6851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0859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996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580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C139E-B992-43B5-B959-FA5828219EF5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8563C-A1B5-4E1A-A005-05875A3095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027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4874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21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D40DB-AB19-4B16-AAE0-ECBC9A25E855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C71F6-C974-4C8A-B4F6-502D57AA9B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603F7-31DC-4D21-B9F5-5A9B3EEE8F84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F8069-00B0-4866-A4F7-D9D5274B8E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C1BD3-354B-481E-8E13-7F2A22F0B5E8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3FC06-46ED-4BCF-B24C-1BEC5CFE2E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340AB-6318-48E9-97BE-F8CE65838E81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07670-E05D-4710-B3C5-BD88620C52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610FA-D352-4C7E-8B6D-F99995AB8FE4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44D25-80E4-4850-9BAF-D66F514408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3D923-3F59-43A3-AC2B-265A1B67A12F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714BF-4489-4C00-BBCF-6AB852847A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9899B-3FD2-47A3-A9B4-6285DCDFD4EF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AC70C-D2C5-460B-A92B-CE48A1664A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4683891-0EF0-488E-9821-57B1AFD70133}" type="datetimeFigureOut">
              <a:rPr lang="zh-CN" altLang="en-US"/>
              <a:pPr>
                <a:defRPr/>
              </a:pPr>
              <a:t>2015/7/26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907C03E-DB8D-4734-AEF0-7282AAEF21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57477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286125" y="4429125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适用于五一劳动节及相关类别演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示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57563" y="4929188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五角星 15"/>
          <p:cNvSpPr/>
          <p:nvPr/>
        </p:nvSpPr>
        <p:spPr>
          <a:xfrm>
            <a:off x="4643438" y="3643313"/>
            <a:ext cx="714375" cy="714375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五角星 16"/>
          <p:cNvSpPr/>
          <p:nvPr/>
        </p:nvSpPr>
        <p:spPr>
          <a:xfrm>
            <a:off x="4857750" y="2214563"/>
            <a:ext cx="714375" cy="714375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五角星 17"/>
          <p:cNvSpPr/>
          <p:nvPr/>
        </p:nvSpPr>
        <p:spPr>
          <a:xfrm>
            <a:off x="4143375" y="1143000"/>
            <a:ext cx="714375" cy="714375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>
            <a:off x="3857625" y="4714875"/>
            <a:ext cx="714375" cy="714375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3071813" y="2500313"/>
            <a:ext cx="1150937" cy="1150937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3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4" name="矩形 20"/>
          <p:cNvSpPr>
            <a:spLocks noChangeArrowheads="1"/>
          </p:cNvSpPr>
          <p:nvPr/>
        </p:nvSpPr>
        <p:spPr bwMode="auto">
          <a:xfrm>
            <a:off x="5286375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5" name="矩形 21"/>
          <p:cNvSpPr>
            <a:spLocks noChangeArrowheads="1"/>
          </p:cNvSpPr>
          <p:nvPr/>
        </p:nvSpPr>
        <p:spPr bwMode="auto">
          <a:xfrm>
            <a:off x="5572125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6" name="矩形 22"/>
          <p:cNvSpPr>
            <a:spLocks noChangeArrowheads="1"/>
          </p:cNvSpPr>
          <p:nvPr/>
        </p:nvSpPr>
        <p:spPr bwMode="auto">
          <a:xfrm>
            <a:off x="5000625" y="1357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7" name="矩形 20"/>
          <p:cNvSpPr>
            <a:spLocks noChangeArrowheads="1"/>
          </p:cNvSpPr>
          <p:nvPr/>
        </p:nvSpPr>
        <p:spPr bwMode="auto">
          <a:xfrm>
            <a:off x="4429125" y="5072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8" name="矩形 20"/>
          <p:cNvSpPr>
            <a:spLocks noChangeArrowheads="1"/>
          </p:cNvSpPr>
          <p:nvPr/>
        </p:nvSpPr>
        <p:spPr bwMode="auto">
          <a:xfrm>
            <a:off x="235743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/>
          <p:cNvSpPr>
            <a:spLocks noChangeArrowheads="1"/>
          </p:cNvSpPr>
          <p:nvPr/>
        </p:nvSpPr>
        <p:spPr bwMode="auto">
          <a:xfrm>
            <a:off x="357188" y="285750"/>
            <a:ext cx="3057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单击此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处添加标题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13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3966</TotalTime>
  <Words>173</Words>
  <Application>Microsoft Office PowerPoint</Application>
  <PresentationFormat>全屏显示(4:3)</PresentationFormat>
  <Paragraphs>24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kan</cp:lastModifiedBy>
  <cp:revision>291</cp:revision>
  <dcterms:created xsi:type="dcterms:W3CDTF">2013-10-30T09:04:50Z</dcterms:created>
  <dcterms:modified xsi:type="dcterms:W3CDTF">2015-07-26T13:37:54Z</dcterms:modified>
</cp:coreProperties>
</file>