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8" r:id="rId4"/>
    <p:sldId id="257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6160F-924F-4BC7-B66C-B63E3391D3E6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64103-DB2D-4FA1-A6E9-DA19E63C9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42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0C204-130F-4DF3-A046-56525A0F6FDA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FC417-F639-4533-96C6-E37BF85557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757A-6532-4BFA-BBD6-CE927B365ABD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E577B-A565-40A5-8F42-3CCE5F1455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8772E-5644-4263-AA4A-BC53100A9C13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C46B-DEFF-49E8-BA12-6E184A19D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891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01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61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31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35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1055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7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20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873F6-E63C-48D7-B725-011A995E5DE0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783B8-0AF8-4CBC-A82D-5D7E577B28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01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651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30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0566A-7892-4C8A-96DB-37AE9E5C6361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30181-DCFF-4394-84A6-FE46F18E9C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E233F-F2E9-460B-BF42-4254923D8A7B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4946C-B649-43AD-A908-77FF753D7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6613B-EEF7-4BA4-B4C1-5DF04A0FE766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D7B68-366A-4D09-8A34-99C556CE14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3D505-953C-4530-9FFB-B707BC9E3F10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17BEE-CA79-431B-90E4-8A0A2DDBD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E601E-725D-4E33-8D1A-570115231EAA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96D99-EEDB-440F-BC11-DE149ECCFF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CA766-C466-4B16-ABA6-004026039974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25340-9399-47ED-A215-067DB76696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0B5E1-41E0-4F7A-8B58-3E95C6F58E0F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3B319-F8CA-4705-83F7-D53A428259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2F9EBD-1ACB-4834-B3B5-020BE928EAD5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C12CD5-EFC7-4186-9A02-E57DA38FE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30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635896" y="2564904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dirty="0">
                <a:latin typeface="Calibri" pitchFamily="34" charset="0"/>
              </a:rPr>
              <a:t>POWEPOINT</a:t>
            </a:r>
            <a:endParaRPr lang="zh-CN" altLang="en-US" sz="5400" dirty="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4067944" y="3488829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适用于劳动节主题及相关类别演示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1619672" y="692696"/>
            <a:ext cx="11079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3929063" y="250031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4000500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33575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44291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428750" y="642938"/>
            <a:ext cx="38633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7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115</Words>
  <Application>Microsoft Office PowerPoint</Application>
  <PresentationFormat>全屏显示(4:3)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kan</dc:creator>
  <cp:lastModifiedBy>kan</cp:lastModifiedBy>
  <cp:revision>42</cp:revision>
  <dcterms:created xsi:type="dcterms:W3CDTF">2013-10-30T09:04:50Z</dcterms:created>
  <dcterms:modified xsi:type="dcterms:W3CDTF">2015-07-26T13:55:36Z</dcterms:modified>
</cp:coreProperties>
</file>