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3" autoAdjust="0"/>
    <p:restoredTop sz="96429" autoAdjust="0"/>
  </p:normalViewPr>
  <p:slideViewPr>
    <p:cSldViewPr>
      <p:cViewPr varScale="1">
        <p:scale>
          <a:sx n="112" d="100"/>
          <a:sy n="112" d="100"/>
        </p:scale>
        <p:origin x="166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11662-32A2-4C63-BDAF-215F89375FDC}" type="datetimeFigureOut">
              <a:rPr lang="zh-CN" altLang="en-US" smtClean="0"/>
              <a:t>2015/7/26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0B68D-9218-4490-8C2E-ECA7DBD05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409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8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92BD4-46BA-46F9-B5DE-E5E08A665C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5225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0A3CA-635E-4E99-9390-3EB424D7FC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3261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82419-B1D7-4A86-A652-CD97FC2994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0839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382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158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539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98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40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984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386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4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C963C-08F9-4BA4-924A-3A9965C16C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4666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59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6711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52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2B80E-C3EE-4D45-BB4D-0EABF81CF0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283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EC273-198B-4B46-A9C8-7FF66E03E7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0920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3AD0-6A9B-4AF3-8401-A48773B69A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788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297B5-D6FA-48A3-B5CA-1FEA5D1A2C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3779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ED466-93E4-4EAA-A067-846E0EBB68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296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7FFB1-9C07-4860-BC37-31EC46D9E7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303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E2516-1339-4527-80E9-79DA08984E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675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64E27C-9C04-426B-B230-3923EB620F6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80020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476250"/>
            <a:ext cx="7772400" cy="1470025"/>
          </a:xfrm>
        </p:spPr>
        <p:txBody>
          <a:bodyPr/>
          <a:lstStyle/>
          <a:p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73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宝藏原创五一劳动节ppt模板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ppt宝藏原创五一劳动节ppt模板</Template>
  <TotalTime>1</TotalTime>
  <Words>65</Words>
  <Application>Microsoft Office PowerPoint</Application>
  <PresentationFormat>全屏显示(4:3)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ppt宝藏原创五一劳动节ppt模板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</cp:revision>
  <dcterms:created xsi:type="dcterms:W3CDTF">2015-04-19T11:46:00Z</dcterms:created>
  <dcterms:modified xsi:type="dcterms:W3CDTF">2015-07-26T15:48:55Z</dcterms:modified>
</cp:coreProperties>
</file>