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E74FD-0629-47A2-A140-ACA8F27AE073}" type="datetimeFigureOut">
              <a:rPr lang="zh-CN" altLang="en-US" smtClean="0"/>
              <a:t>2015/7/29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BE9DE-51BB-4024-91E6-3BCE1BB7CD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48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9229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8A266-5125-4170-A566-D2A0536F3139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2E895-1459-4B78-9511-9411EB9572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AEA75-9BD4-4F15-928C-A8BC746752BD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EE0C5-A381-42EA-89B9-D8E82E3FA9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5E9B7-1533-409A-8668-AB62AD83657C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E4C4C-4A5F-4FE6-9C91-7E82E760ED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394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975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089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782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7399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46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380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288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EDA9-A1E4-403B-9537-33F8EF3669C3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892C1-6546-43E0-9934-9CDBDC4F24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61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076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751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20815-938E-49C7-9E3F-5BE0CC43ED7F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2E65A-4E8D-47C3-B043-D817517B5F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F7E26-10FA-4ABA-8607-17290494E37B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B1C90-362C-49B1-A56B-83E36328C0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0248B-ED20-406B-8B61-2A7222D79274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E7B3D-ABB2-426A-AB22-0C5EFAD3BD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6B02F-6B90-4104-9448-2425972C5989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2DF14-AB86-4983-BA49-7D24D435D9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06884-8EB0-4CB0-B221-E2B2BE54C74F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654C4-F8C3-4625-A0D3-A17D6777A0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EE344-6C62-4142-9833-B5A3452C8978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B69FF-13AC-467F-85B9-53E542DD37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E0903-4136-49E2-8F70-185584C22513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2189B-388B-46D7-A816-04279E7F6C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5E85DAD-ECA0-46CF-87D7-DDE3A568061A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45ADFBD-1371-456C-AE86-582FF7A270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0293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4"/>
          <p:cNvPicPr>
            <a:picLocks noChangeAspect="1"/>
          </p:cNvPicPr>
          <p:nvPr/>
        </p:nvPicPr>
        <p:blipFill>
          <a:blip r:embed="rId2"/>
          <a:srcRect t="91245"/>
          <a:stretch>
            <a:fillRect/>
          </a:stretch>
        </p:blipFill>
        <p:spPr bwMode="auto">
          <a:xfrm>
            <a:off x="-22225" y="0"/>
            <a:ext cx="91662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125538"/>
            <a:ext cx="9139238" cy="57324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 b="8078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68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65</Words>
  <Application>Microsoft Office PowerPoint</Application>
  <PresentationFormat>全屏显示(4:3)</PresentationFormat>
  <Paragraphs>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</cp:revision>
  <dcterms:created xsi:type="dcterms:W3CDTF">2013-04-02T11:51:18Z</dcterms:created>
  <dcterms:modified xsi:type="dcterms:W3CDTF">2015-07-29T10:53:17Z</dcterms:modified>
</cp:coreProperties>
</file>