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5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photoAlbum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844B1A-A969-4D93-A7B5-CFDA1F6732AD}" type="datetimeFigureOut">
              <a:rPr lang="zh-CN" altLang="en-US" smtClean="0"/>
              <a:t>2015/7/29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D392B8-6BA8-4EB5-BE5C-9EE25E5797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7917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8437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ACB07-3EB3-4A24-8142-4E5DDB9A72ED}" type="datetimeFigureOut">
              <a:rPr lang="zh-CN" altLang="en-US" smtClean="0"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25C5F-F76C-4768-BF81-47D08D5992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4789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ACB07-3EB3-4A24-8142-4E5DDB9A72ED}" type="datetimeFigureOut">
              <a:rPr lang="zh-CN" altLang="en-US" smtClean="0"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25C5F-F76C-4768-BF81-47D08D5992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54376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ACB07-3EB3-4A24-8142-4E5DDB9A72ED}" type="datetimeFigureOut">
              <a:rPr lang="zh-CN" altLang="en-US" smtClean="0"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25C5F-F76C-4768-BF81-47D08D5992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11684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12030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5075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2564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99111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4090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82048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08536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9103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ACB07-3EB3-4A24-8142-4E5DDB9A72ED}" type="datetimeFigureOut">
              <a:rPr lang="zh-CN" altLang="en-US" smtClean="0"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25C5F-F76C-4768-BF81-47D08D5992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3648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88838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13252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69116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ACB07-3EB3-4A24-8142-4E5DDB9A72ED}" type="datetimeFigureOut">
              <a:rPr lang="zh-CN" altLang="en-US" smtClean="0"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25C5F-F76C-4768-BF81-47D08D5992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764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ACB07-3EB3-4A24-8142-4E5DDB9A72ED}" type="datetimeFigureOut">
              <a:rPr lang="zh-CN" altLang="en-US" smtClean="0"/>
              <a:t>2015/7/29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25C5F-F76C-4768-BF81-47D08D5992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9214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ACB07-3EB3-4A24-8142-4E5DDB9A72ED}" type="datetimeFigureOut">
              <a:rPr lang="zh-CN" altLang="en-US" smtClean="0"/>
              <a:t>2015/7/29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25C5F-F76C-4768-BF81-47D08D5992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901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ACB07-3EB3-4A24-8142-4E5DDB9A72ED}" type="datetimeFigureOut">
              <a:rPr lang="zh-CN" altLang="en-US" smtClean="0"/>
              <a:t>2015/7/29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25C5F-F76C-4768-BF81-47D08D5992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878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ACB07-3EB3-4A24-8142-4E5DDB9A72ED}" type="datetimeFigureOut">
              <a:rPr lang="zh-CN" altLang="en-US" smtClean="0"/>
              <a:t>2015/7/29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25C5F-F76C-4768-BF81-47D08D5992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0536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ACB07-3EB3-4A24-8142-4E5DDB9A72ED}" type="datetimeFigureOut">
              <a:rPr lang="zh-CN" altLang="en-US" smtClean="0"/>
              <a:t>2015/7/29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25C5F-F76C-4768-BF81-47D08D5992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821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ACB07-3EB3-4A24-8142-4E5DDB9A72ED}" type="datetimeFigureOut">
              <a:rPr lang="zh-CN" altLang="en-US" smtClean="0"/>
              <a:t>2015/7/29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25C5F-F76C-4768-BF81-47D08D5992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95653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6ACB07-3EB3-4A24-8142-4E5DDB9A72ED}" type="datetimeFigureOut">
              <a:rPr lang="zh-CN" altLang="en-US" smtClean="0"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925C5F-F76C-4768-BF81-47D08D5992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775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5992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7b1OOOPIC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3088"/>
            <a:ext cx="9144000" cy="5711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444644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xpic104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7163"/>
            <a:ext cx="9144000" cy="654208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055305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xpic104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5450"/>
            <a:ext cx="9144000" cy="60071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691494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960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4b1OOOPICed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0525"/>
            <a:ext cx="9144000" cy="60769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222234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80bOOOPICd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0175"/>
            <a:ext cx="9144000" cy="65976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315949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82bOOOPIC7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75"/>
            <a:ext cx="9144000" cy="68516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139330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079_big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1950"/>
            <a:ext cx="9144000" cy="61325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97564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33324848262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688" y="0"/>
            <a:ext cx="830262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480265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203302113509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641751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204011533424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89025"/>
            <a:ext cx="9144000" cy="46799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952681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sd822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438"/>
            <a:ext cx="9144000" cy="64611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34339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65</Words>
  <Application>Microsoft Office PowerPoint</Application>
  <PresentationFormat>全屏显示(4:3)</PresentationFormat>
  <Paragraphs>6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Meiryo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SUNNY-PC</dc:creator>
  <cp:lastModifiedBy>Administrator</cp:lastModifiedBy>
  <cp:revision>2</cp:revision>
  <dcterms:created xsi:type="dcterms:W3CDTF">2014-03-21T09:37:44Z</dcterms:created>
  <dcterms:modified xsi:type="dcterms:W3CDTF">2015-07-29T15:51:35Z</dcterms:modified>
</cp:coreProperties>
</file>