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E9D55-2CE7-408B-8410-CB26E723C487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5D26F9-6C77-4595-BE5A-40B83D769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729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384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7" b="94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6783720" y="5890863"/>
            <a:ext cx="5027280" cy="445217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9860473" y="363905"/>
            <a:ext cx="1638300" cy="5506683"/>
          </a:xfrm>
        </p:spPr>
        <p:txBody>
          <a:bodyPr vert="eaVert" anchor="t">
            <a:noAutofit/>
          </a:bodyPr>
          <a:lstStyle>
            <a:lvl1pPr algn="l">
              <a:lnSpc>
                <a:spcPct val="100000"/>
              </a:lnSpc>
              <a:defRPr sz="3600" b="1" kern="200" spc="-3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07890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89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17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095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014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44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819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164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727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26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8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788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7402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370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51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33833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341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90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455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66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03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753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1"/>
            <a:ext cx="12192000" cy="9605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6A010-1451-4EF9-BA78-F7508AEF9726}" type="datetimeFigureOut">
              <a:rPr lang="zh-CN" altLang="en-US" smtClean="0"/>
              <a:t>2015/7/30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F584A-DB7E-4D70-8546-DC047BE9233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114425"/>
            <a:ext cx="10954459" cy="51858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6900" y="199453"/>
            <a:ext cx="10954459" cy="627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72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0" i="0" kern="1200" baseline="0">
          <a:solidFill>
            <a:schemeClr val="bg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90000"/>
        <a:buFont typeface="Wingdings 3" panose="05040102010807070707" pitchFamily="18" charset="2"/>
        <a:buChar char="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536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879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778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9479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230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678556"/>
      </a:accent1>
      <a:accent2>
        <a:srgbClr val="BCB196"/>
      </a:accent2>
      <a:accent3>
        <a:srgbClr val="7FA6BA"/>
      </a:accent3>
      <a:accent4>
        <a:srgbClr val="CFB3E2"/>
      </a:accent4>
      <a:accent5>
        <a:srgbClr val="FF5050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A000120150601A03KPBG</Template>
  <TotalTime>3</TotalTime>
  <Words>91</Words>
  <Application>Microsoft Office PowerPoint</Application>
  <PresentationFormat>宽屏</PresentationFormat>
  <Paragraphs>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 3</vt:lpstr>
      <vt:lpstr>A000120140530A99PPBG</vt:lpstr>
      <vt:lpstr>Office Theme</vt:lpstr>
      <vt:lpstr>单击此处添加您的标题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Administrator</dc:creator>
  <cp:lastModifiedBy>Administrator</cp:lastModifiedBy>
  <cp:revision>1</cp:revision>
  <dcterms:created xsi:type="dcterms:W3CDTF">2015-07-30T13:00:16Z</dcterms:created>
  <dcterms:modified xsi:type="dcterms:W3CDTF">2015-07-30T13:03:40Z</dcterms:modified>
</cp:coreProperties>
</file>