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C25C1C-D859-41CE-9CC8-38DEA08CF91F}" type="datetimeFigureOut">
              <a:rPr lang="zh-CN" altLang="en-US" smtClean="0"/>
              <a:t>2015/7/27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CA5697-CABA-4045-A275-000E1E8239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432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9035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60178"/>
          </a:xfrm>
          <a:prstGeom prst="rect">
            <a:avLst/>
          </a:prstGeom>
          <a:solidFill>
            <a:srgbClr val="DAEE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6653350"/>
            <a:ext cx="12192000" cy="255450"/>
          </a:xfrm>
          <a:prstGeom prst="rect">
            <a:avLst/>
          </a:prstGeom>
          <a:solidFill>
            <a:srgbClr val="8CC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6" descr="58905afd3778f9fbb801a0c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0"/>
            <a:ext cx="9563100" cy="686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C9857-271B-4EFA-88DD-C86116C74507}" type="datetimeFigureOut">
              <a:rPr lang="zh-CN" altLang="en-US" smtClean="0"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4859-FD67-426F-A235-632B1485697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05034" y="2098764"/>
            <a:ext cx="8950235" cy="1318689"/>
          </a:xfr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3600" b="0" i="0">
                <a:ln w="14605">
                  <a:noFill/>
                </a:ln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05034" y="3522549"/>
            <a:ext cx="8950235" cy="423361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72491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C9857-271B-4EFA-88DD-C86116C74507}" type="datetimeFigureOut">
              <a:rPr lang="zh-CN" altLang="en-US" smtClean="0"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4859-FD67-426F-A235-632B148569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521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C9857-271B-4EFA-88DD-C86116C74507}" type="datetimeFigureOut">
              <a:rPr lang="zh-CN" altLang="en-US" smtClean="0"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4859-FD67-426F-A235-632B148569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594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5360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6421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6613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9799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9662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9824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8402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598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C9857-271B-4EFA-88DD-C86116C74507}" type="datetimeFigureOut">
              <a:rPr lang="zh-CN" altLang="en-US" smtClean="0"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4859-FD67-426F-A235-632B148569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2053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1347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0515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70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7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C9857-271B-4EFA-88DD-C86116C74507}" type="datetimeFigureOut">
              <a:rPr lang="zh-CN" altLang="en-US" smtClean="0"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4859-FD67-426F-A235-632B148569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87132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C9857-271B-4EFA-88DD-C86116C74507}" type="datetimeFigureOut">
              <a:rPr lang="zh-CN" altLang="en-US" smtClean="0"/>
              <a:t>2015/7/27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4859-FD67-426F-A235-632B148569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239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C9857-271B-4EFA-88DD-C86116C74507}" type="datetimeFigureOut">
              <a:rPr lang="zh-CN" altLang="en-US" smtClean="0"/>
              <a:t>2015/7/27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4859-FD67-426F-A235-632B148569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79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C9857-271B-4EFA-88DD-C86116C74507}" type="datetimeFigureOut">
              <a:rPr lang="zh-CN" altLang="en-US" smtClean="0"/>
              <a:t>2015/7/27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4859-FD67-426F-A235-632B148569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944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6531"/>
            <a:ext cx="12192000" cy="6864531"/>
          </a:xfrm>
          <a:prstGeom prst="rect">
            <a:avLst/>
          </a:prstGeom>
          <a:solidFill>
            <a:srgbClr val="DAEE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C9857-271B-4EFA-88DD-C86116C74507}" type="datetimeFigureOut">
              <a:rPr lang="zh-CN" altLang="en-US" smtClean="0"/>
              <a:t>2015/7/27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4859-FD67-426F-A235-632B148569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383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C9857-271B-4EFA-88DD-C86116C74507}" type="datetimeFigureOut">
              <a:rPr lang="zh-CN" altLang="en-US" smtClean="0"/>
              <a:t>2015/7/27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4859-FD67-426F-A235-632B148569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310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C9857-271B-4EFA-88DD-C86116C74507}" type="datetimeFigureOut">
              <a:rPr lang="zh-CN" altLang="en-US" smtClean="0"/>
              <a:t>2015/7/27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24859-FD67-426F-A235-632B148569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291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-6531"/>
            <a:ext cx="12192000" cy="6864531"/>
          </a:xfrm>
          <a:prstGeom prst="rect">
            <a:avLst/>
          </a:prstGeom>
          <a:solidFill>
            <a:srgbClr val="DAEE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0" y="-6531"/>
            <a:ext cx="12192000" cy="8066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9481" y="1078813"/>
            <a:ext cx="10680337" cy="5018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48C9857-271B-4EFA-88DD-C86116C74507}" type="datetimeFigureOut">
              <a:rPr lang="zh-CN" altLang="en-US" smtClean="0"/>
              <a:t>2015/7/27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3E24859-FD67-426F-A235-632B1485697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745" y="172493"/>
            <a:ext cx="10675072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013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80000"/>
        <a:buFont typeface="Wingdings 2" panose="05020102010507070707" pitchFamily="18" charset="2"/>
        <a:buChar char="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87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646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417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4726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364">
      <a:dk1>
        <a:srgbClr val="777777"/>
      </a:dk1>
      <a:lt1>
        <a:sysClr val="window" lastClr="FFFFFF"/>
      </a:lt1>
      <a:dk2>
        <a:srgbClr val="777777"/>
      </a:dk2>
      <a:lt2>
        <a:srgbClr val="FFFFFF"/>
      </a:lt2>
      <a:accent1>
        <a:srgbClr val="76AA30"/>
      </a:accent1>
      <a:accent2>
        <a:srgbClr val="BED15D"/>
      </a:accent2>
      <a:accent3>
        <a:srgbClr val="38A68C"/>
      </a:accent3>
      <a:accent4>
        <a:srgbClr val="C5BE27"/>
      </a:accent4>
      <a:accent5>
        <a:srgbClr val="555835"/>
      </a:accent5>
      <a:accent6>
        <a:srgbClr val="3AA5BA"/>
      </a:accent6>
      <a:hlink>
        <a:srgbClr val="0070C0"/>
      </a:hlink>
      <a:folHlink>
        <a:srgbClr val="7F7F7F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A000120150209A10KPBG</Template>
  <TotalTime>0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Tempus Sans ITC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A000120141119A01PPBG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1</cp:revision>
  <dcterms:created xsi:type="dcterms:W3CDTF">2015-07-27T15:41:31Z</dcterms:created>
  <dcterms:modified xsi:type="dcterms:W3CDTF">2015-07-27T15:42:03Z</dcterms:modified>
</cp:coreProperties>
</file>