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615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42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79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28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89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515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4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740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07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561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31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0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2015/8/28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9695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/>
          <p:cNvGrpSpPr/>
          <p:nvPr/>
        </p:nvGrpSpPr>
        <p:grpSpPr>
          <a:xfrm>
            <a:off x="1419950" y="2653647"/>
            <a:ext cx="6332217" cy="3079609"/>
            <a:chOff x="-6894285" y="1632020"/>
            <a:chExt cx="6332217" cy="3079609"/>
          </a:xfrm>
          <a:effectLst>
            <a:outerShdw blurRad="685800" dist="88900" dir="2700000" sx="107000" sy="107000" algn="ctr" rotWithShape="0">
              <a:srgbClr val="000000">
                <a:alpha val="62000"/>
              </a:srgbClr>
            </a:outerShdw>
          </a:effectLst>
          <a:scene3d>
            <a:camera prst="perspectiveLeft" fov="4800000">
              <a:rot lat="17880000" lon="0" rev="0"/>
            </a:camera>
            <a:lightRig rig="threePt" dir="t">
              <a:rot lat="0" lon="0" rev="2400000"/>
            </a:lightRig>
          </a:scene3d>
        </p:grpSpPr>
        <p:sp>
          <p:nvSpPr>
            <p:cNvPr id="21" name="Pfeil nach links 15"/>
            <p:cNvSpPr/>
            <p:nvPr/>
          </p:nvSpPr>
          <p:spPr>
            <a:xfrm>
              <a:off x="-4351893" y="1632020"/>
              <a:ext cx="3789825" cy="2053073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FFC000"/>
            </a:solidFill>
            <a:ln w="34925" cap="flat" cmpd="sng" algn="ctr">
              <a:noFill/>
              <a:prstDash val="soli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0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Pfeil nach links 16"/>
            <p:cNvSpPr/>
            <p:nvPr/>
          </p:nvSpPr>
          <p:spPr>
            <a:xfrm rot="10800000" flipV="1">
              <a:off x="-6894285" y="2658556"/>
              <a:ext cx="3789825" cy="2053073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0070C0"/>
            </a:solidFill>
            <a:ln w="34925" cap="flat" cmpd="sng" algn="ctr">
              <a:noFill/>
              <a:prstDash val="soli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0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3" name="Rectangle 19"/>
          <p:cNvSpPr>
            <a:spLocks noChangeArrowheads="1"/>
          </p:cNvSpPr>
          <p:nvPr/>
        </p:nvSpPr>
        <p:spPr bwMode="gray">
          <a:xfrm>
            <a:off x="323850" y="1226255"/>
            <a:ext cx="4175125" cy="360363"/>
          </a:xfrm>
          <a:prstGeom prst="rect">
            <a:avLst/>
          </a:prstGeom>
          <a:solidFill>
            <a:srgbClr val="0070C0"/>
          </a:soli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Pro Arguments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gray">
          <a:xfrm>
            <a:off x="323850" y="1586618"/>
            <a:ext cx="4175125" cy="15255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1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2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3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zh-CN" sz="1600" b="0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Argument 4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altLang="zh-CN" sz="1600" b="0" i="0" u="none" strike="noStrike" kern="0" cap="none" spc="0" normalizeH="0" baseline="0" noProof="1">
              <a:ln>
                <a:noFill/>
              </a:ln>
              <a:solidFill>
                <a:srgbClr val="7F7F7F"/>
              </a:solidFill>
              <a:effectLst/>
              <a:uLnTx/>
              <a:uFillTx/>
            </a:endParaRP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altLang="zh-CN" sz="1600" b="0" i="0" u="none" strike="noStrike" kern="0" cap="none" spc="0" normalizeH="0" baseline="0" noProof="1">
              <a:ln>
                <a:noFill/>
              </a:ln>
              <a:solidFill>
                <a:srgbClr val="7F7F7F"/>
              </a:solidFill>
              <a:effectLst/>
              <a:uLnTx/>
              <a:uFillTx/>
            </a:endParaRP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gray">
          <a:xfrm>
            <a:off x="4643438" y="1226255"/>
            <a:ext cx="4175125" cy="360363"/>
          </a:xfrm>
          <a:prstGeom prst="rect">
            <a:avLst/>
          </a:prstGeom>
          <a:solidFill>
            <a:srgbClr val="FFFF00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Contra Arguments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gray">
          <a:xfrm>
            <a:off x="4643438" y="1586618"/>
            <a:ext cx="4175125" cy="15255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1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2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3</a:t>
            </a:r>
          </a:p>
          <a:p>
            <a:pPr marL="190500" marR="0" lvl="0" indent="-1905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</a:rPr>
              <a:t>Argument 4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gray">
          <a:xfrm>
            <a:off x="4752975" y="4636205"/>
            <a:ext cx="4175125" cy="88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Clr>
                <a:srgbClr val="292929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This slide shows a pro &amp; con list </a:t>
            </a:r>
            <a:b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- a list of arguments for and against </a:t>
            </a:r>
            <a:b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</a:rPr>
              <a:t>some particular contention or position. 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 animBg="1"/>
      <p:bldP spid="24" grpId="0" build="allAtOnce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5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19555</TotalTime>
  <Words>93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cp:lastModifiedBy>Administrator</cp:lastModifiedBy>
  <cp:revision>946</cp:revision>
  <dcterms:created xsi:type="dcterms:W3CDTF">2009-02-11T05:37:22Z</dcterms:created>
  <dcterms:modified xsi:type="dcterms:W3CDTF">2015-08-28T00:37:38Z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