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63" r:id="rId4"/>
    <p:sldId id="258" r:id="rId5"/>
    <p:sldId id="256" r:id="rId6"/>
    <p:sldId id="257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0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414BD-3823-4E92-85E3-9507543C81E2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80FDC-DA9E-4BBB-8D05-5458EEED76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395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05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689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777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596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60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595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175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918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378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3535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04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5105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9479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457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423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756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26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7474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6635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9960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883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80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242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613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912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3906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63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45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105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9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92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780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49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78111-903B-4933-8E38-6A88E0A600B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D1A9B-CBA8-4DC4-B480-0DD294D3BE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816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84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9557F-8C0A-4DC9-BCDD-CA0AC232E2D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7A21E-1754-43B0-99AC-67FA654141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83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230" y="631088"/>
            <a:ext cx="5824151" cy="58241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9557" y="2951720"/>
            <a:ext cx="6911546" cy="1394099"/>
          </a:xfrm>
          <a:prstGeom prst="rect">
            <a:avLst/>
          </a:prstGeom>
          <a:solidFill>
            <a:srgbClr val="CD1A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21278" y="2925457"/>
            <a:ext cx="6903307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5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3D</a:t>
            </a:r>
            <a:r>
              <a:rPr lang="zh-CN" altLang="en-US" sz="5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小</a:t>
            </a:r>
            <a:r>
              <a:rPr lang="zh-CN" altLang="en-US" sz="5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人</a:t>
            </a:r>
            <a:r>
              <a:rPr lang="en-US" altLang="zh-CN" sz="5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—</a:t>
            </a:r>
            <a:r>
              <a:rPr lang="zh-CN" altLang="en-US" sz="5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扩音器</a:t>
            </a:r>
            <a:r>
              <a:rPr lang="zh-CN" altLang="en-US" sz="5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系列</a:t>
            </a:r>
            <a:endParaRPr lang="zh-CN" altLang="en-US" sz="5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anose="02010600010101010101" pitchFamily="2" charset="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2622543" y="1202186"/>
            <a:ext cx="2145366" cy="2027392"/>
          </a:xfrm>
          <a:prstGeom prst="wedgeEllipseCallout">
            <a:avLst>
              <a:gd name="adj1" fmla="val 26756"/>
              <a:gd name="adj2" fmla="val 55014"/>
            </a:avLst>
          </a:prstGeom>
          <a:solidFill>
            <a:srgbClr val="CD1A1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23</a:t>
            </a:r>
            <a:endParaRPr lang="en-US" altLang="zh-CN" sz="5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anose="02010600010101010101" pitchFamily="2" charset="2"/>
            </a:endParaRPr>
          </a:p>
          <a:p>
            <a:pPr algn="ctr"/>
            <a:r>
              <a:rPr lang="zh-CN" altLang="en-US" sz="5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张</a:t>
            </a:r>
          </a:p>
        </p:txBody>
      </p:sp>
    </p:spTree>
    <p:extLst>
      <p:ext uri="{BB962C8B-B14F-4D97-AF65-F5344CB8AC3E}">
        <p14:creationId xmlns:p14="http://schemas.microsoft.com/office/powerpoint/2010/main" val="38270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788" y="244318"/>
            <a:ext cx="3112636" cy="2729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901" y="172308"/>
            <a:ext cx="3681921" cy="32216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05" y="3141877"/>
            <a:ext cx="4964670" cy="33065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112" y="3545402"/>
            <a:ext cx="2499497" cy="249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85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75" y="0"/>
            <a:ext cx="4503351" cy="3096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608" y="541543"/>
            <a:ext cx="2175570" cy="2175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300" y="3478426"/>
            <a:ext cx="2984845" cy="29848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249" y="3536091"/>
            <a:ext cx="3539524" cy="265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82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81" y="133619"/>
            <a:ext cx="5037823" cy="2904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069" y="133619"/>
            <a:ext cx="1502547" cy="2904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143" y="3073193"/>
            <a:ext cx="3421776" cy="34217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304" y="3073193"/>
            <a:ext cx="2796076" cy="349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56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211" y="0"/>
            <a:ext cx="2496408" cy="31174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854" y="0"/>
            <a:ext cx="2512541" cy="3350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86" y="3350055"/>
            <a:ext cx="4502259" cy="3376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351" y="3350055"/>
            <a:ext cx="2339546" cy="311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67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562" y="136611"/>
            <a:ext cx="2372497" cy="31633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834" y="78946"/>
            <a:ext cx="2405105" cy="34397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42" y="3252103"/>
            <a:ext cx="2887535" cy="36058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850" y="3252103"/>
            <a:ext cx="2870888" cy="358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6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44" y="183293"/>
            <a:ext cx="3709772" cy="27823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49" y="603078"/>
            <a:ext cx="3934941" cy="27821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22" y="3047961"/>
            <a:ext cx="3863724" cy="33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48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9490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84</Words>
  <Application>Microsoft Office PowerPoint</Application>
  <PresentationFormat>宽屏</PresentationFormat>
  <Paragraphs>10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宋体</vt:lpstr>
      <vt:lpstr>微软雅黑</vt:lpstr>
      <vt:lpstr>Arial</vt:lpstr>
      <vt:lpstr>Calibri</vt:lpstr>
      <vt:lpstr>Calibri Light</vt:lpstr>
      <vt:lpstr>方正兰亭细黑_GBK_M</vt:lpstr>
      <vt:lpstr>Office 主题</vt:lpstr>
      <vt:lpstr>Office 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4</cp:revision>
  <dcterms:created xsi:type="dcterms:W3CDTF">2016-04-23T06:04:11Z</dcterms:created>
  <dcterms:modified xsi:type="dcterms:W3CDTF">2016-04-23T06:18:49Z</dcterms:modified>
</cp:coreProperties>
</file>