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8"/>
  </p:notesMasterIdLst>
  <p:handoutMasterIdLst>
    <p:handoutMasterId r:id="rId9"/>
  </p:handoutMasterIdLst>
  <p:sldIdLst>
    <p:sldId id="260" r:id="rId3"/>
    <p:sldId id="264" r:id="rId4"/>
    <p:sldId id="261" r:id="rId5"/>
    <p:sldId id="262" r:id="rId6"/>
    <p:sldId id="26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1302"/>
    <a:srgbClr val="4A1102"/>
    <a:srgbClr val="380E02"/>
    <a:srgbClr val="3C0E02"/>
    <a:srgbClr val="171717"/>
    <a:srgbClr val="282828"/>
    <a:srgbClr val="2C2C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2" d="100"/>
          <a:sy n="62" d="100"/>
        </p:scale>
        <p:origin x="-3202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FF6C4-1663-43B8-9B57-080728DE7C0F}" type="datetimeFigureOut">
              <a:rPr lang="en-GB" smtClean="0"/>
              <a:pPr/>
              <a:t>31/08/2015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AC497-66D3-4BF9-8AE9-57A2DCD77CC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6219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835A27-9199-4FC1-BBC0-0EFD473D0B19}" type="datetimeFigureOut">
              <a:rPr lang="en-GB" smtClean="0"/>
              <a:pPr/>
              <a:t>31/08/2015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D5FB4-4DD0-49F1-97A9-6B56A911B50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974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3855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gradFill>
          <a:gsLst>
            <a:gs pos="100000">
              <a:schemeClr val="accent5">
                <a:lumMod val="50000"/>
              </a:schemeClr>
            </a:gs>
            <a:gs pos="0">
              <a:schemeClr val="accent3">
                <a:lumMod val="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6" name="Group 1035"/>
          <p:cNvGrpSpPr/>
          <p:nvPr userDrawn="1"/>
        </p:nvGrpSpPr>
        <p:grpSpPr>
          <a:xfrm>
            <a:off x="0" y="0"/>
            <a:ext cx="9179847" cy="1469073"/>
            <a:chOff x="0" y="0"/>
            <a:chExt cx="9179847" cy="1469073"/>
          </a:xfrm>
        </p:grpSpPr>
        <p:sp>
          <p:nvSpPr>
            <p:cNvPr id="69" name="Rectangle 68"/>
            <p:cNvSpPr/>
            <p:nvPr userDrawn="1"/>
          </p:nvSpPr>
          <p:spPr>
            <a:xfrm>
              <a:off x="0" y="0"/>
              <a:ext cx="9144000" cy="1440180"/>
            </a:xfrm>
            <a:prstGeom prst="rect">
              <a:avLst/>
            </a:prstGeom>
            <a:solidFill>
              <a:schemeClr val="accent5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Freeform 67"/>
            <p:cNvSpPr>
              <a:spLocks noEditPoints="1"/>
            </p:cNvSpPr>
            <p:nvPr userDrawn="1"/>
          </p:nvSpPr>
          <p:spPr bwMode="auto">
            <a:xfrm flipH="1">
              <a:off x="5220071" y="1893"/>
              <a:ext cx="3959776" cy="1467180"/>
            </a:xfrm>
            <a:custGeom>
              <a:avLst/>
              <a:gdLst>
                <a:gd name="T0" fmla="*/ 92 w 569"/>
                <a:gd name="T1" fmla="*/ 98 h 277"/>
                <a:gd name="T2" fmla="*/ 98 w 569"/>
                <a:gd name="T3" fmla="*/ 8 h 277"/>
                <a:gd name="T4" fmla="*/ 126 w 569"/>
                <a:gd name="T5" fmla="*/ 69 h 277"/>
                <a:gd name="T6" fmla="*/ 126 w 569"/>
                <a:gd name="T7" fmla="*/ 55 h 277"/>
                <a:gd name="T8" fmla="*/ 191 w 569"/>
                <a:gd name="T9" fmla="*/ 75 h 277"/>
                <a:gd name="T10" fmla="*/ 154 w 569"/>
                <a:gd name="T11" fmla="*/ 17 h 277"/>
                <a:gd name="T12" fmla="*/ 233 w 569"/>
                <a:gd name="T13" fmla="*/ 55 h 277"/>
                <a:gd name="T14" fmla="*/ 246 w 569"/>
                <a:gd name="T15" fmla="*/ 76 h 277"/>
                <a:gd name="T16" fmla="*/ 257 w 569"/>
                <a:gd name="T17" fmla="*/ 68 h 277"/>
                <a:gd name="T18" fmla="*/ 379 w 569"/>
                <a:gd name="T19" fmla="*/ 158 h 277"/>
                <a:gd name="T20" fmla="*/ 484 w 569"/>
                <a:gd name="T21" fmla="*/ 175 h 277"/>
                <a:gd name="T22" fmla="*/ 243 w 569"/>
                <a:gd name="T23" fmla="*/ 167 h 277"/>
                <a:gd name="T24" fmla="*/ 211 w 569"/>
                <a:gd name="T25" fmla="*/ 148 h 277"/>
                <a:gd name="T26" fmla="*/ 194 w 569"/>
                <a:gd name="T27" fmla="*/ 175 h 277"/>
                <a:gd name="T28" fmla="*/ 188 w 569"/>
                <a:gd name="T29" fmla="*/ 174 h 277"/>
                <a:gd name="T30" fmla="*/ 196 w 569"/>
                <a:gd name="T31" fmla="*/ 184 h 277"/>
                <a:gd name="T32" fmla="*/ 195 w 569"/>
                <a:gd name="T33" fmla="*/ 190 h 277"/>
                <a:gd name="T34" fmla="*/ 190 w 569"/>
                <a:gd name="T35" fmla="*/ 188 h 277"/>
                <a:gd name="T36" fmla="*/ 200 w 569"/>
                <a:gd name="T37" fmla="*/ 196 h 277"/>
                <a:gd name="T38" fmla="*/ 189 w 569"/>
                <a:gd name="T39" fmla="*/ 198 h 277"/>
                <a:gd name="T40" fmla="*/ 202 w 569"/>
                <a:gd name="T41" fmla="*/ 211 h 277"/>
                <a:gd name="T42" fmla="*/ 182 w 569"/>
                <a:gd name="T43" fmla="*/ 197 h 277"/>
                <a:gd name="T44" fmla="*/ 222 w 569"/>
                <a:gd name="T45" fmla="*/ 223 h 277"/>
                <a:gd name="T46" fmla="*/ 214 w 569"/>
                <a:gd name="T47" fmla="*/ 245 h 277"/>
                <a:gd name="T48" fmla="*/ 250 w 569"/>
                <a:gd name="T49" fmla="*/ 198 h 277"/>
                <a:gd name="T50" fmla="*/ 273 w 569"/>
                <a:gd name="T51" fmla="*/ 211 h 277"/>
                <a:gd name="T52" fmla="*/ 280 w 569"/>
                <a:gd name="T53" fmla="*/ 202 h 277"/>
                <a:gd name="T54" fmla="*/ 288 w 569"/>
                <a:gd name="T55" fmla="*/ 261 h 277"/>
                <a:gd name="T56" fmla="*/ 236 w 569"/>
                <a:gd name="T57" fmla="*/ 267 h 277"/>
                <a:gd name="T58" fmla="*/ 211 w 569"/>
                <a:gd name="T59" fmla="*/ 253 h 277"/>
                <a:gd name="T60" fmla="*/ 188 w 569"/>
                <a:gd name="T61" fmla="*/ 235 h 277"/>
                <a:gd name="T62" fmla="*/ 173 w 569"/>
                <a:gd name="T63" fmla="*/ 140 h 277"/>
                <a:gd name="T64" fmla="*/ 189 w 569"/>
                <a:gd name="T65" fmla="*/ 145 h 277"/>
                <a:gd name="T66" fmla="*/ 191 w 569"/>
                <a:gd name="T67" fmla="*/ 143 h 277"/>
                <a:gd name="T68" fmla="*/ 197 w 569"/>
                <a:gd name="T69" fmla="*/ 138 h 277"/>
                <a:gd name="T70" fmla="*/ 205 w 569"/>
                <a:gd name="T71" fmla="*/ 141 h 277"/>
                <a:gd name="T72" fmla="*/ 207 w 569"/>
                <a:gd name="T73" fmla="*/ 135 h 277"/>
                <a:gd name="T74" fmla="*/ 217 w 569"/>
                <a:gd name="T75" fmla="*/ 139 h 277"/>
                <a:gd name="T76" fmla="*/ 217 w 569"/>
                <a:gd name="T77" fmla="*/ 135 h 277"/>
                <a:gd name="T78" fmla="*/ 227 w 569"/>
                <a:gd name="T79" fmla="*/ 135 h 277"/>
                <a:gd name="T80" fmla="*/ 139 w 569"/>
                <a:gd name="T81" fmla="*/ 95 h 277"/>
                <a:gd name="T82" fmla="*/ 122 w 569"/>
                <a:gd name="T83" fmla="*/ 121 h 277"/>
                <a:gd name="T84" fmla="*/ 120 w 569"/>
                <a:gd name="T85" fmla="*/ 83 h 277"/>
                <a:gd name="T86" fmla="*/ 60 w 569"/>
                <a:gd name="T87" fmla="*/ 166 h 277"/>
                <a:gd name="T88" fmla="*/ 118 w 569"/>
                <a:gd name="T89" fmla="*/ 176 h 277"/>
                <a:gd name="T90" fmla="*/ 74 w 569"/>
                <a:gd name="T91" fmla="*/ 191 h 277"/>
                <a:gd name="T92" fmla="*/ 61 w 569"/>
                <a:gd name="T93" fmla="*/ 223 h 277"/>
                <a:gd name="T94" fmla="*/ 51 w 569"/>
                <a:gd name="T95" fmla="*/ 189 h 277"/>
                <a:gd name="T96" fmla="*/ 23 w 569"/>
                <a:gd name="T97" fmla="*/ 145 h 277"/>
                <a:gd name="T98" fmla="*/ 15 w 569"/>
                <a:gd name="T99" fmla="*/ 97 h 277"/>
                <a:gd name="T100" fmla="*/ 28 w 569"/>
                <a:gd name="T101" fmla="*/ 47 h 277"/>
                <a:gd name="T102" fmla="*/ 83 w 569"/>
                <a:gd name="T103" fmla="*/ 73 h 277"/>
                <a:gd name="T104" fmla="*/ 252 w 569"/>
                <a:gd name="T105" fmla="*/ 115 h 277"/>
                <a:gd name="T106" fmla="*/ 233 w 569"/>
                <a:gd name="T107" fmla="*/ 102 h 277"/>
                <a:gd name="T108" fmla="*/ 192 w 569"/>
                <a:gd name="T109" fmla="*/ 75 h 277"/>
                <a:gd name="T110" fmla="*/ 195 w 569"/>
                <a:gd name="T111" fmla="*/ 76 h 277"/>
                <a:gd name="T112" fmla="*/ 202 w 569"/>
                <a:gd name="T113" fmla="*/ 86 h 277"/>
                <a:gd name="T114" fmla="*/ 231 w 569"/>
                <a:gd name="T115" fmla="*/ 60 h 277"/>
                <a:gd name="T116" fmla="*/ 216 w 569"/>
                <a:gd name="T117" fmla="*/ 89 h 277"/>
                <a:gd name="T118" fmla="*/ 198 w 569"/>
                <a:gd name="T119" fmla="*/ 68 h 277"/>
                <a:gd name="T120" fmla="*/ 173 w 569"/>
                <a:gd name="T121" fmla="*/ 15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9" h="277">
                  <a:moveTo>
                    <a:pt x="117" y="89"/>
                  </a:moveTo>
                  <a:cubicBezTo>
                    <a:pt x="117" y="89"/>
                    <a:pt x="108" y="96"/>
                    <a:pt x="105" y="105"/>
                  </a:cubicBezTo>
                  <a:cubicBezTo>
                    <a:pt x="101" y="114"/>
                    <a:pt x="104" y="123"/>
                    <a:pt x="105" y="125"/>
                  </a:cubicBezTo>
                  <a:cubicBezTo>
                    <a:pt x="104" y="130"/>
                    <a:pt x="101" y="136"/>
                    <a:pt x="94" y="139"/>
                  </a:cubicBezTo>
                  <a:cubicBezTo>
                    <a:pt x="87" y="143"/>
                    <a:pt x="76" y="136"/>
                    <a:pt x="77" y="124"/>
                  </a:cubicBezTo>
                  <a:cubicBezTo>
                    <a:pt x="76" y="119"/>
                    <a:pt x="82" y="106"/>
                    <a:pt x="92" y="98"/>
                  </a:cubicBezTo>
                  <a:cubicBezTo>
                    <a:pt x="102" y="90"/>
                    <a:pt x="113" y="89"/>
                    <a:pt x="117" y="89"/>
                  </a:cubicBezTo>
                  <a:close/>
                  <a:moveTo>
                    <a:pt x="83" y="73"/>
                  </a:moveTo>
                  <a:cubicBezTo>
                    <a:pt x="85" y="73"/>
                    <a:pt x="87" y="73"/>
                    <a:pt x="88" y="72"/>
                  </a:cubicBezTo>
                  <a:cubicBezTo>
                    <a:pt x="87" y="69"/>
                    <a:pt x="85" y="66"/>
                    <a:pt x="84" y="63"/>
                  </a:cubicBezTo>
                  <a:cubicBezTo>
                    <a:pt x="80" y="53"/>
                    <a:pt x="80" y="41"/>
                    <a:pt x="83" y="31"/>
                  </a:cubicBezTo>
                  <a:cubicBezTo>
                    <a:pt x="86" y="21"/>
                    <a:pt x="92" y="13"/>
                    <a:pt x="98" y="8"/>
                  </a:cubicBezTo>
                  <a:cubicBezTo>
                    <a:pt x="103" y="3"/>
                    <a:pt x="107" y="1"/>
                    <a:pt x="107" y="0"/>
                  </a:cubicBezTo>
                  <a:cubicBezTo>
                    <a:pt x="105" y="3"/>
                    <a:pt x="101" y="8"/>
                    <a:pt x="98" y="14"/>
                  </a:cubicBezTo>
                  <a:cubicBezTo>
                    <a:pt x="95" y="21"/>
                    <a:pt x="93" y="29"/>
                    <a:pt x="94" y="36"/>
                  </a:cubicBezTo>
                  <a:cubicBezTo>
                    <a:pt x="96" y="52"/>
                    <a:pt x="107" y="61"/>
                    <a:pt x="111" y="64"/>
                  </a:cubicBezTo>
                  <a:cubicBezTo>
                    <a:pt x="112" y="65"/>
                    <a:pt x="114" y="66"/>
                    <a:pt x="117" y="67"/>
                  </a:cubicBezTo>
                  <a:cubicBezTo>
                    <a:pt x="120" y="68"/>
                    <a:pt x="124" y="67"/>
                    <a:pt x="126" y="69"/>
                  </a:cubicBezTo>
                  <a:cubicBezTo>
                    <a:pt x="126" y="69"/>
                    <a:pt x="127" y="70"/>
                    <a:pt x="127" y="71"/>
                  </a:cubicBezTo>
                  <a:cubicBezTo>
                    <a:pt x="145" y="70"/>
                    <a:pt x="162" y="74"/>
                    <a:pt x="176" y="81"/>
                  </a:cubicBezTo>
                  <a:cubicBezTo>
                    <a:pt x="177" y="81"/>
                    <a:pt x="177" y="81"/>
                    <a:pt x="178" y="81"/>
                  </a:cubicBezTo>
                  <a:cubicBezTo>
                    <a:pt x="174" y="78"/>
                    <a:pt x="171" y="75"/>
                    <a:pt x="168" y="72"/>
                  </a:cubicBezTo>
                  <a:cubicBezTo>
                    <a:pt x="161" y="69"/>
                    <a:pt x="154" y="67"/>
                    <a:pt x="144" y="65"/>
                  </a:cubicBezTo>
                  <a:cubicBezTo>
                    <a:pt x="137" y="63"/>
                    <a:pt x="130" y="60"/>
                    <a:pt x="126" y="55"/>
                  </a:cubicBezTo>
                  <a:cubicBezTo>
                    <a:pt x="121" y="50"/>
                    <a:pt x="120" y="44"/>
                    <a:pt x="120" y="39"/>
                  </a:cubicBezTo>
                  <a:cubicBezTo>
                    <a:pt x="119" y="29"/>
                    <a:pt x="121" y="24"/>
                    <a:pt x="122" y="24"/>
                  </a:cubicBezTo>
                  <a:cubicBezTo>
                    <a:pt x="122" y="24"/>
                    <a:pt x="122" y="24"/>
                    <a:pt x="122" y="25"/>
                  </a:cubicBezTo>
                  <a:cubicBezTo>
                    <a:pt x="132" y="36"/>
                    <a:pt x="142" y="48"/>
                    <a:pt x="153" y="58"/>
                  </a:cubicBezTo>
                  <a:cubicBezTo>
                    <a:pt x="161" y="60"/>
                    <a:pt x="168" y="62"/>
                    <a:pt x="174" y="65"/>
                  </a:cubicBezTo>
                  <a:cubicBezTo>
                    <a:pt x="180" y="68"/>
                    <a:pt x="186" y="71"/>
                    <a:pt x="191" y="75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89" y="72"/>
                    <a:pt x="187" y="71"/>
                    <a:pt x="185" y="70"/>
                  </a:cubicBezTo>
                  <a:cubicBezTo>
                    <a:pt x="179" y="66"/>
                    <a:pt x="173" y="63"/>
                    <a:pt x="164" y="59"/>
                  </a:cubicBezTo>
                  <a:cubicBezTo>
                    <a:pt x="159" y="56"/>
                    <a:pt x="153" y="52"/>
                    <a:pt x="151" y="46"/>
                  </a:cubicBezTo>
                  <a:cubicBezTo>
                    <a:pt x="148" y="41"/>
                    <a:pt x="149" y="35"/>
                    <a:pt x="149" y="31"/>
                  </a:cubicBezTo>
                  <a:cubicBezTo>
                    <a:pt x="151" y="22"/>
                    <a:pt x="154" y="17"/>
                    <a:pt x="154" y="17"/>
                  </a:cubicBezTo>
                  <a:cubicBezTo>
                    <a:pt x="154" y="17"/>
                    <a:pt x="154" y="18"/>
                    <a:pt x="154" y="18"/>
                  </a:cubicBezTo>
                  <a:cubicBezTo>
                    <a:pt x="164" y="33"/>
                    <a:pt x="175" y="47"/>
                    <a:pt x="187" y="60"/>
                  </a:cubicBezTo>
                  <a:cubicBezTo>
                    <a:pt x="188" y="61"/>
                    <a:pt x="189" y="62"/>
                    <a:pt x="191" y="62"/>
                  </a:cubicBezTo>
                  <a:cubicBezTo>
                    <a:pt x="193" y="63"/>
                    <a:pt x="194" y="65"/>
                    <a:pt x="196" y="66"/>
                  </a:cubicBezTo>
                  <a:cubicBezTo>
                    <a:pt x="205" y="54"/>
                    <a:pt x="220" y="48"/>
                    <a:pt x="230" y="53"/>
                  </a:cubicBezTo>
                  <a:cubicBezTo>
                    <a:pt x="231" y="53"/>
                    <a:pt x="232" y="54"/>
                    <a:pt x="233" y="55"/>
                  </a:cubicBezTo>
                  <a:cubicBezTo>
                    <a:pt x="237" y="59"/>
                    <a:pt x="239" y="66"/>
                    <a:pt x="238" y="73"/>
                  </a:cubicBezTo>
                  <a:cubicBezTo>
                    <a:pt x="237" y="81"/>
                    <a:pt x="233" y="89"/>
                    <a:pt x="226" y="94"/>
                  </a:cubicBezTo>
                  <a:cubicBezTo>
                    <a:pt x="225" y="94"/>
                    <a:pt x="224" y="95"/>
                    <a:pt x="224" y="95"/>
                  </a:cubicBezTo>
                  <a:cubicBezTo>
                    <a:pt x="226" y="97"/>
                    <a:pt x="229" y="99"/>
                    <a:pt x="231" y="101"/>
                  </a:cubicBezTo>
                  <a:cubicBezTo>
                    <a:pt x="233" y="99"/>
                    <a:pt x="235" y="97"/>
                    <a:pt x="237" y="95"/>
                  </a:cubicBezTo>
                  <a:cubicBezTo>
                    <a:pt x="238" y="89"/>
                    <a:pt x="241" y="82"/>
                    <a:pt x="246" y="76"/>
                  </a:cubicBezTo>
                  <a:cubicBezTo>
                    <a:pt x="247" y="75"/>
                    <a:pt x="247" y="75"/>
                    <a:pt x="247" y="75"/>
                  </a:cubicBezTo>
                  <a:cubicBezTo>
                    <a:pt x="247" y="73"/>
                    <a:pt x="247" y="73"/>
                    <a:pt x="247" y="73"/>
                  </a:cubicBezTo>
                  <a:cubicBezTo>
                    <a:pt x="247" y="75"/>
                    <a:pt x="247" y="75"/>
                    <a:pt x="247" y="75"/>
                  </a:cubicBezTo>
                  <a:cubicBezTo>
                    <a:pt x="249" y="73"/>
                    <a:pt x="250" y="72"/>
                    <a:pt x="251" y="72"/>
                  </a:cubicBezTo>
                  <a:cubicBezTo>
                    <a:pt x="252" y="71"/>
                    <a:pt x="253" y="70"/>
                    <a:pt x="254" y="70"/>
                  </a:cubicBezTo>
                  <a:cubicBezTo>
                    <a:pt x="254" y="69"/>
                    <a:pt x="256" y="69"/>
                    <a:pt x="257" y="68"/>
                  </a:cubicBezTo>
                  <a:cubicBezTo>
                    <a:pt x="271" y="65"/>
                    <a:pt x="281" y="74"/>
                    <a:pt x="281" y="91"/>
                  </a:cubicBezTo>
                  <a:cubicBezTo>
                    <a:pt x="281" y="93"/>
                    <a:pt x="281" y="95"/>
                    <a:pt x="281" y="96"/>
                  </a:cubicBezTo>
                  <a:cubicBezTo>
                    <a:pt x="281" y="98"/>
                    <a:pt x="280" y="100"/>
                    <a:pt x="280" y="102"/>
                  </a:cubicBezTo>
                  <a:cubicBezTo>
                    <a:pt x="278" y="111"/>
                    <a:pt x="272" y="119"/>
                    <a:pt x="266" y="124"/>
                  </a:cubicBezTo>
                  <a:cubicBezTo>
                    <a:pt x="274" y="128"/>
                    <a:pt x="281" y="132"/>
                    <a:pt x="289" y="136"/>
                  </a:cubicBezTo>
                  <a:cubicBezTo>
                    <a:pt x="316" y="147"/>
                    <a:pt x="347" y="155"/>
                    <a:pt x="379" y="158"/>
                  </a:cubicBezTo>
                  <a:cubicBezTo>
                    <a:pt x="412" y="161"/>
                    <a:pt x="444" y="159"/>
                    <a:pt x="473" y="154"/>
                  </a:cubicBezTo>
                  <a:cubicBezTo>
                    <a:pt x="501" y="150"/>
                    <a:pt x="525" y="142"/>
                    <a:pt x="542" y="135"/>
                  </a:cubicBezTo>
                  <a:cubicBezTo>
                    <a:pt x="559" y="128"/>
                    <a:pt x="569" y="123"/>
                    <a:pt x="569" y="123"/>
                  </a:cubicBezTo>
                  <a:cubicBezTo>
                    <a:pt x="569" y="123"/>
                    <a:pt x="557" y="130"/>
                    <a:pt x="542" y="137"/>
                  </a:cubicBezTo>
                  <a:cubicBezTo>
                    <a:pt x="526" y="145"/>
                    <a:pt x="507" y="153"/>
                    <a:pt x="494" y="160"/>
                  </a:cubicBezTo>
                  <a:cubicBezTo>
                    <a:pt x="487" y="164"/>
                    <a:pt x="486" y="172"/>
                    <a:pt x="484" y="175"/>
                  </a:cubicBezTo>
                  <a:cubicBezTo>
                    <a:pt x="478" y="181"/>
                    <a:pt x="474" y="179"/>
                    <a:pt x="470" y="174"/>
                  </a:cubicBezTo>
                  <a:cubicBezTo>
                    <a:pt x="467" y="170"/>
                    <a:pt x="463" y="165"/>
                    <a:pt x="458" y="166"/>
                  </a:cubicBezTo>
                  <a:cubicBezTo>
                    <a:pt x="426" y="172"/>
                    <a:pt x="390" y="174"/>
                    <a:pt x="354" y="171"/>
                  </a:cubicBezTo>
                  <a:cubicBezTo>
                    <a:pt x="318" y="168"/>
                    <a:pt x="284" y="159"/>
                    <a:pt x="256" y="148"/>
                  </a:cubicBezTo>
                  <a:cubicBezTo>
                    <a:pt x="250" y="153"/>
                    <a:pt x="246" y="159"/>
                    <a:pt x="245" y="162"/>
                  </a:cubicBezTo>
                  <a:cubicBezTo>
                    <a:pt x="244" y="163"/>
                    <a:pt x="243" y="165"/>
                    <a:pt x="243" y="167"/>
                  </a:cubicBezTo>
                  <a:cubicBezTo>
                    <a:pt x="243" y="169"/>
                    <a:pt x="243" y="172"/>
                    <a:pt x="242" y="174"/>
                  </a:cubicBezTo>
                  <a:cubicBezTo>
                    <a:pt x="241" y="176"/>
                    <a:pt x="238" y="177"/>
                    <a:pt x="234" y="173"/>
                  </a:cubicBezTo>
                  <a:cubicBezTo>
                    <a:pt x="230" y="170"/>
                    <a:pt x="228" y="162"/>
                    <a:pt x="233" y="154"/>
                  </a:cubicBezTo>
                  <a:cubicBezTo>
                    <a:pt x="234" y="151"/>
                    <a:pt x="238" y="147"/>
                    <a:pt x="244" y="143"/>
                  </a:cubicBezTo>
                  <a:cubicBezTo>
                    <a:pt x="240" y="141"/>
                    <a:pt x="236" y="139"/>
                    <a:pt x="233" y="138"/>
                  </a:cubicBezTo>
                  <a:cubicBezTo>
                    <a:pt x="225" y="140"/>
                    <a:pt x="218" y="144"/>
                    <a:pt x="211" y="148"/>
                  </a:cubicBezTo>
                  <a:cubicBezTo>
                    <a:pt x="202" y="154"/>
                    <a:pt x="194" y="162"/>
                    <a:pt x="189" y="172"/>
                  </a:cubicBezTo>
                  <a:cubicBezTo>
                    <a:pt x="190" y="172"/>
                    <a:pt x="190" y="173"/>
                    <a:pt x="191" y="173"/>
                  </a:cubicBezTo>
                  <a:cubicBezTo>
                    <a:pt x="191" y="174"/>
                    <a:pt x="191" y="174"/>
                    <a:pt x="191" y="174"/>
                  </a:cubicBezTo>
                  <a:cubicBezTo>
                    <a:pt x="192" y="174"/>
                    <a:pt x="192" y="174"/>
                    <a:pt x="192" y="174"/>
                  </a:cubicBezTo>
                  <a:cubicBezTo>
                    <a:pt x="193" y="175"/>
                    <a:pt x="193" y="175"/>
                    <a:pt x="193" y="175"/>
                  </a:cubicBezTo>
                  <a:cubicBezTo>
                    <a:pt x="194" y="175"/>
                    <a:pt x="194" y="175"/>
                    <a:pt x="194" y="175"/>
                  </a:cubicBezTo>
                  <a:cubicBezTo>
                    <a:pt x="194" y="175"/>
                    <a:pt x="194" y="175"/>
                    <a:pt x="194" y="175"/>
                  </a:cubicBezTo>
                  <a:cubicBezTo>
                    <a:pt x="194" y="175"/>
                    <a:pt x="194" y="175"/>
                    <a:pt x="194" y="175"/>
                  </a:cubicBezTo>
                  <a:cubicBezTo>
                    <a:pt x="195" y="176"/>
                    <a:pt x="196" y="176"/>
                    <a:pt x="196" y="178"/>
                  </a:cubicBezTo>
                  <a:cubicBezTo>
                    <a:pt x="195" y="180"/>
                    <a:pt x="193" y="179"/>
                    <a:pt x="191" y="178"/>
                  </a:cubicBezTo>
                  <a:cubicBezTo>
                    <a:pt x="191" y="178"/>
                    <a:pt x="191" y="178"/>
                    <a:pt x="190" y="177"/>
                  </a:cubicBezTo>
                  <a:cubicBezTo>
                    <a:pt x="189" y="177"/>
                    <a:pt x="189" y="175"/>
                    <a:pt x="188" y="174"/>
                  </a:cubicBezTo>
                  <a:cubicBezTo>
                    <a:pt x="187" y="175"/>
                    <a:pt x="187" y="175"/>
                    <a:pt x="187" y="175"/>
                  </a:cubicBezTo>
                  <a:cubicBezTo>
                    <a:pt x="187" y="175"/>
                    <a:pt x="187" y="175"/>
                    <a:pt x="187" y="175"/>
                  </a:cubicBezTo>
                  <a:cubicBezTo>
                    <a:pt x="188" y="177"/>
                    <a:pt x="189" y="178"/>
                    <a:pt x="190" y="180"/>
                  </a:cubicBezTo>
                  <a:cubicBezTo>
                    <a:pt x="191" y="181"/>
                    <a:pt x="192" y="182"/>
                    <a:pt x="193" y="183"/>
                  </a:cubicBezTo>
                  <a:cubicBezTo>
                    <a:pt x="193" y="183"/>
                    <a:pt x="194" y="183"/>
                    <a:pt x="194" y="184"/>
                  </a:cubicBezTo>
                  <a:cubicBezTo>
                    <a:pt x="195" y="184"/>
                    <a:pt x="195" y="184"/>
                    <a:pt x="196" y="184"/>
                  </a:cubicBezTo>
                  <a:cubicBezTo>
                    <a:pt x="197" y="185"/>
                    <a:pt x="197" y="185"/>
                    <a:pt x="197" y="185"/>
                  </a:cubicBezTo>
                  <a:cubicBezTo>
                    <a:pt x="198" y="185"/>
                    <a:pt x="198" y="185"/>
                    <a:pt x="198" y="185"/>
                  </a:cubicBezTo>
                  <a:cubicBezTo>
                    <a:pt x="198" y="185"/>
                    <a:pt x="198" y="185"/>
                    <a:pt x="198" y="185"/>
                  </a:cubicBezTo>
                  <a:cubicBezTo>
                    <a:pt x="199" y="186"/>
                    <a:pt x="199" y="186"/>
                    <a:pt x="199" y="186"/>
                  </a:cubicBezTo>
                  <a:cubicBezTo>
                    <a:pt x="200" y="186"/>
                    <a:pt x="202" y="188"/>
                    <a:pt x="201" y="190"/>
                  </a:cubicBezTo>
                  <a:cubicBezTo>
                    <a:pt x="200" y="193"/>
                    <a:pt x="197" y="192"/>
                    <a:pt x="195" y="190"/>
                  </a:cubicBezTo>
                  <a:cubicBezTo>
                    <a:pt x="194" y="190"/>
                    <a:pt x="193" y="190"/>
                    <a:pt x="193" y="189"/>
                  </a:cubicBezTo>
                  <a:cubicBezTo>
                    <a:pt x="190" y="187"/>
                    <a:pt x="188" y="184"/>
                    <a:pt x="187" y="180"/>
                  </a:cubicBezTo>
                  <a:cubicBezTo>
                    <a:pt x="187" y="179"/>
                    <a:pt x="186" y="178"/>
                    <a:pt x="186" y="177"/>
                  </a:cubicBezTo>
                  <a:cubicBezTo>
                    <a:pt x="186" y="178"/>
                    <a:pt x="186" y="179"/>
                    <a:pt x="185" y="180"/>
                  </a:cubicBezTo>
                  <a:cubicBezTo>
                    <a:pt x="185" y="181"/>
                    <a:pt x="186" y="181"/>
                    <a:pt x="186" y="182"/>
                  </a:cubicBezTo>
                  <a:cubicBezTo>
                    <a:pt x="187" y="184"/>
                    <a:pt x="188" y="186"/>
                    <a:pt x="190" y="188"/>
                  </a:cubicBezTo>
                  <a:cubicBezTo>
                    <a:pt x="191" y="190"/>
                    <a:pt x="192" y="191"/>
                    <a:pt x="193" y="192"/>
                  </a:cubicBezTo>
                  <a:cubicBezTo>
                    <a:pt x="194" y="192"/>
                    <a:pt x="194" y="193"/>
                    <a:pt x="195" y="193"/>
                  </a:cubicBezTo>
                  <a:cubicBezTo>
                    <a:pt x="196" y="194"/>
                    <a:pt x="196" y="194"/>
                    <a:pt x="197" y="194"/>
                  </a:cubicBezTo>
                  <a:cubicBezTo>
                    <a:pt x="199" y="195"/>
                    <a:pt x="199" y="195"/>
                    <a:pt x="199" y="195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1" y="196"/>
                    <a:pt x="201" y="196"/>
                    <a:pt x="201" y="196"/>
                  </a:cubicBezTo>
                  <a:cubicBezTo>
                    <a:pt x="204" y="197"/>
                    <a:pt x="206" y="199"/>
                    <a:pt x="205" y="202"/>
                  </a:cubicBezTo>
                  <a:cubicBezTo>
                    <a:pt x="203" y="205"/>
                    <a:pt x="199" y="204"/>
                    <a:pt x="196" y="202"/>
                  </a:cubicBezTo>
                  <a:cubicBezTo>
                    <a:pt x="195" y="202"/>
                    <a:pt x="194" y="201"/>
                    <a:pt x="193" y="201"/>
                  </a:cubicBezTo>
                  <a:cubicBezTo>
                    <a:pt x="190" y="198"/>
                    <a:pt x="187" y="194"/>
                    <a:pt x="185" y="190"/>
                  </a:cubicBezTo>
                  <a:cubicBezTo>
                    <a:pt x="186" y="192"/>
                    <a:pt x="187" y="195"/>
                    <a:pt x="189" y="198"/>
                  </a:cubicBezTo>
                  <a:cubicBezTo>
                    <a:pt x="190" y="200"/>
                    <a:pt x="192" y="202"/>
                    <a:pt x="193" y="204"/>
                  </a:cubicBezTo>
                  <a:cubicBezTo>
                    <a:pt x="194" y="205"/>
                    <a:pt x="194" y="206"/>
                    <a:pt x="195" y="207"/>
                  </a:cubicBezTo>
                  <a:cubicBezTo>
                    <a:pt x="196" y="207"/>
                    <a:pt x="197" y="208"/>
                    <a:pt x="198" y="209"/>
                  </a:cubicBezTo>
                  <a:cubicBezTo>
                    <a:pt x="201" y="211"/>
                    <a:pt x="201" y="211"/>
                    <a:pt x="201" y="211"/>
                  </a:cubicBezTo>
                  <a:cubicBezTo>
                    <a:pt x="201" y="211"/>
                    <a:pt x="201" y="211"/>
                    <a:pt x="201" y="211"/>
                  </a:cubicBezTo>
                  <a:cubicBezTo>
                    <a:pt x="202" y="211"/>
                    <a:pt x="202" y="211"/>
                    <a:pt x="202" y="211"/>
                  </a:cubicBezTo>
                  <a:cubicBezTo>
                    <a:pt x="202" y="212"/>
                    <a:pt x="203" y="212"/>
                    <a:pt x="203" y="212"/>
                  </a:cubicBezTo>
                  <a:cubicBezTo>
                    <a:pt x="206" y="214"/>
                    <a:pt x="209" y="217"/>
                    <a:pt x="207" y="221"/>
                  </a:cubicBezTo>
                  <a:cubicBezTo>
                    <a:pt x="204" y="226"/>
                    <a:pt x="198" y="223"/>
                    <a:pt x="194" y="219"/>
                  </a:cubicBezTo>
                  <a:cubicBezTo>
                    <a:pt x="193" y="218"/>
                    <a:pt x="191" y="217"/>
                    <a:pt x="190" y="216"/>
                  </a:cubicBezTo>
                  <a:cubicBezTo>
                    <a:pt x="187" y="212"/>
                    <a:pt x="183" y="205"/>
                    <a:pt x="182" y="198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82" y="202"/>
                    <a:pt x="183" y="206"/>
                    <a:pt x="184" y="211"/>
                  </a:cubicBezTo>
                  <a:cubicBezTo>
                    <a:pt x="184" y="212"/>
                    <a:pt x="185" y="213"/>
                    <a:pt x="186" y="214"/>
                  </a:cubicBezTo>
                  <a:cubicBezTo>
                    <a:pt x="189" y="220"/>
                    <a:pt x="194" y="226"/>
                    <a:pt x="199" y="230"/>
                  </a:cubicBezTo>
                  <a:cubicBezTo>
                    <a:pt x="204" y="234"/>
                    <a:pt x="210" y="234"/>
                    <a:pt x="215" y="233"/>
                  </a:cubicBezTo>
                  <a:cubicBezTo>
                    <a:pt x="219" y="231"/>
                    <a:pt x="223" y="228"/>
                    <a:pt x="223" y="226"/>
                  </a:cubicBezTo>
                  <a:cubicBezTo>
                    <a:pt x="223" y="224"/>
                    <a:pt x="222" y="223"/>
                    <a:pt x="222" y="223"/>
                  </a:cubicBezTo>
                  <a:cubicBezTo>
                    <a:pt x="222" y="222"/>
                    <a:pt x="222" y="220"/>
                    <a:pt x="223" y="219"/>
                  </a:cubicBezTo>
                  <a:cubicBezTo>
                    <a:pt x="224" y="218"/>
                    <a:pt x="227" y="218"/>
                    <a:pt x="228" y="220"/>
                  </a:cubicBezTo>
                  <a:cubicBezTo>
                    <a:pt x="228" y="221"/>
                    <a:pt x="230" y="223"/>
                    <a:pt x="229" y="228"/>
                  </a:cubicBezTo>
                  <a:cubicBezTo>
                    <a:pt x="227" y="232"/>
                    <a:pt x="223" y="236"/>
                    <a:pt x="217" y="238"/>
                  </a:cubicBezTo>
                  <a:cubicBezTo>
                    <a:pt x="213" y="240"/>
                    <a:pt x="206" y="239"/>
                    <a:pt x="201" y="237"/>
                  </a:cubicBezTo>
                  <a:cubicBezTo>
                    <a:pt x="205" y="241"/>
                    <a:pt x="209" y="243"/>
                    <a:pt x="214" y="245"/>
                  </a:cubicBezTo>
                  <a:cubicBezTo>
                    <a:pt x="233" y="254"/>
                    <a:pt x="253" y="247"/>
                    <a:pt x="263" y="237"/>
                  </a:cubicBezTo>
                  <a:cubicBezTo>
                    <a:pt x="266" y="233"/>
                    <a:pt x="269" y="230"/>
                    <a:pt x="270" y="226"/>
                  </a:cubicBezTo>
                  <a:cubicBezTo>
                    <a:pt x="270" y="224"/>
                    <a:pt x="270" y="222"/>
                    <a:pt x="270" y="220"/>
                  </a:cubicBezTo>
                  <a:cubicBezTo>
                    <a:pt x="270" y="216"/>
                    <a:pt x="268" y="213"/>
                    <a:pt x="266" y="210"/>
                  </a:cubicBezTo>
                  <a:cubicBezTo>
                    <a:pt x="262" y="203"/>
                    <a:pt x="255" y="200"/>
                    <a:pt x="253" y="199"/>
                  </a:cubicBezTo>
                  <a:cubicBezTo>
                    <a:pt x="252" y="199"/>
                    <a:pt x="251" y="198"/>
                    <a:pt x="250" y="198"/>
                  </a:cubicBezTo>
                  <a:cubicBezTo>
                    <a:pt x="248" y="198"/>
                    <a:pt x="246" y="199"/>
                    <a:pt x="245" y="198"/>
                  </a:cubicBezTo>
                  <a:cubicBezTo>
                    <a:pt x="244" y="198"/>
                    <a:pt x="243" y="195"/>
                    <a:pt x="245" y="193"/>
                  </a:cubicBezTo>
                  <a:cubicBezTo>
                    <a:pt x="246" y="190"/>
                    <a:pt x="252" y="188"/>
                    <a:pt x="257" y="190"/>
                  </a:cubicBezTo>
                  <a:cubicBezTo>
                    <a:pt x="259" y="191"/>
                    <a:pt x="262" y="193"/>
                    <a:pt x="265" y="197"/>
                  </a:cubicBezTo>
                  <a:cubicBezTo>
                    <a:pt x="269" y="200"/>
                    <a:pt x="271" y="205"/>
                    <a:pt x="272" y="210"/>
                  </a:cubicBezTo>
                  <a:cubicBezTo>
                    <a:pt x="273" y="211"/>
                    <a:pt x="273" y="211"/>
                    <a:pt x="273" y="211"/>
                  </a:cubicBezTo>
                  <a:cubicBezTo>
                    <a:pt x="272" y="209"/>
                    <a:pt x="272" y="206"/>
                    <a:pt x="272" y="205"/>
                  </a:cubicBezTo>
                  <a:cubicBezTo>
                    <a:pt x="270" y="196"/>
                    <a:pt x="266" y="192"/>
                    <a:pt x="266" y="192"/>
                  </a:cubicBezTo>
                  <a:cubicBezTo>
                    <a:pt x="263" y="188"/>
                    <a:pt x="262" y="184"/>
                    <a:pt x="264" y="182"/>
                  </a:cubicBezTo>
                  <a:cubicBezTo>
                    <a:pt x="265" y="180"/>
                    <a:pt x="270" y="181"/>
                    <a:pt x="273" y="186"/>
                  </a:cubicBezTo>
                  <a:cubicBezTo>
                    <a:pt x="274" y="187"/>
                    <a:pt x="275" y="188"/>
                    <a:pt x="276" y="191"/>
                  </a:cubicBezTo>
                  <a:cubicBezTo>
                    <a:pt x="278" y="193"/>
                    <a:pt x="280" y="197"/>
                    <a:pt x="280" y="202"/>
                  </a:cubicBezTo>
                  <a:cubicBezTo>
                    <a:pt x="282" y="204"/>
                    <a:pt x="282" y="208"/>
                    <a:pt x="282" y="211"/>
                  </a:cubicBezTo>
                  <a:cubicBezTo>
                    <a:pt x="282" y="214"/>
                    <a:pt x="282" y="218"/>
                    <a:pt x="281" y="221"/>
                  </a:cubicBezTo>
                  <a:cubicBezTo>
                    <a:pt x="280" y="229"/>
                    <a:pt x="276" y="236"/>
                    <a:pt x="270" y="243"/>
                  </a:cubicBezTo>
                  <a:cubicBezTo>
                    <a:pt x="268" y="244"/>
                    <a:pt x="267" y="246"/>
                    <a:pt x="265" y="247"/>
                  </a:cubicBezTo>
                  <a:cubicBezTo>
                    <a:pt x="267" y="247"/>
                    <a:pt x="269" y="248"/>
                    <a:pt x="272" y="250"/>
                  </a:cubicBezTo>
                  <a:cubicBezTo>
                    <a:pt x="276" y="252"/>
                    <a:pt x="288" y="261"/>
                    <a:pt x="288" y="261"/>
                  </a:cubicBezTo>
                  <a:cubicBezTo>
                    <a:pt x="288" y="261"/>
                    <a:pt x="279" y="260"/>
                    <a:pt x="274" y="262"/>
                  </a:cubicBezTo>
                  <a:cubicBezTo>
                    <a:pt x="271" y="263"/>
                    <a:pt x="265" y="266"/>
                    <a:pt x="261" y="265"/>
                  </a:cubicBezTo>
                  <a:cubicBezTo>
                    <a:pt x="257" y="265"/>
                    <a:pt x="255" y="265"/>
                    <a:pt x="253" y="264"/>
                  </a:cubicBezTo>
                  <a:cubicBezTo>
                    <a:pt x="255" y="269"/>
                    <a:pt x="257" y="277"/>
                    <a:pt x="257" y="277"/>
                  </a:cubicBezTo>
                  <a:cubicBezTo>
                    <a:pt x="257" y="277"/>
                    <a:pt x="251" y="272"/>
                    <a:pt x="247" y="271"/>
                  </a:cubicBezTo>
                  <a:cubicBezTo>
                    <a:pt x="244" y="270"/>
                    <a:pt x="239" y="269"/>
                    <a:pt x="236" y="267"/>
                  </a:cubicBezTo>
                  <a:cubicBezTo>
                    <a:pt x="236" y="271"/>
                    <a:pt x="236" y="277"/>
                    <a:pt x="236" y="277"/>
                  </a:cubicBezTo>
                  <a:cubicBezTo>
                    <a:pt x="236" y="277"/>
                    <a:pt x="233" y="272"/>
                    <a:pt x="230" y="270"/>
                  </a:cubicBezTo>
                  <a:cubicBezTo>
                    <a:pt x="227" y="269"/>
                    <a:pt x="223" y="267"/>
                    <a:pt x="221" y="265"/>
                  </a:cubicBezTo>
                  <a:cubicBezTo>
                    <a:pt x="218" y="261"/>
                    <a:pt x="218" y="260"/>
                    <a:pt x="218" y="256"/>
                  </a:cubicBezTo>
                  <a:cubicBezTo>
                    <a:pt x="218" y="256"/>
                    <a:pt x="218" y="256"/>
                    <a:pt x="218" y="255"/>
                  </a:cubicBezTo>
                  <a:cubicBezTo>
                    <a:pt x="216" y="255"/>
                    <a:pt x="213" y="254"/>
                    <a:pt x="211" y="253"/>
                  </a:cubicBezTo>
                  <a:cubicBezTo>
                    <a:pt x="208" y="251"/>
                    <a:pt x="205" y="250"/>
                    <a:pt x="203" y="248"/>
                  </a:cubicBezTo>
                  <a:cubicBezTo>
                    <a:pt x="203" y="253"/>
                    <a:pt x="203" y="257"/>
                    <a:pt x="200" y="261"/>
                  </a:cubicBezTo>
                  <a:cubicBezTo>
                    <a:pt x="194" y="269"/>
                    <a:pt x="181" y="268"/>
                    <a:pt x="175" y="262"/>
                  </a:cubicBezTo>
                  <a:cubicBezTo>
                    <a:pt x="182" y="266"/>
                    <a:pt x="191" y="263"/>
                    <a:pt x="193" y="257"/>
                  </a:cubicBezTo>
                  <a:cubicBezTo>
                    <a:pt x="195" y="251"/>
                    <a:pt x="195" y="247"/>
                    <a:pt x="192" y="241"/>
                  </a:cubicBezTo>
                  <a:cubicBezTo>
                    <a:pt x="191" y="239"/>
                    <a:pt x="190" y="237"/>
                    <a:pt x="188" y="235"/>
                  </a:cubicBezTo>
                  <a:cubicBezTo>
                    <a:pt x="188" y="235"/>
                    <a:pt x="188" y="235"/>
                    <a:pt x="188" y="235"/>
                  </a:cubicBezTo>
                  <a:cubicBezTo>
                    <a:pt x="179" y="223"/>
                    <a:pt x="175" y="210"/>
                    <a:pt x="175" y="196"/>
                  </a:cubicBezTo>
                  <a:cubicBezTo>
                    <a:pt x="176" y="180"/>
                    <a:pt x="184" y="165"/>
                    <a:pt x="195" y="154"/>
                  </a:cubicBezTo>
                  <a:cubicBezTo>
                    <a:pt x="190" y="155"/>
                    <a:pt x="185" y="154"/>
                    <a:pt x="181" y="153"/>
                  </a:cubicBezTo>
                  <a:cubicBezTo>
                    <a:pt x="180" y="152"/>
                    <a:pt x="179" y="151"/>
                    <a:pt x="178" y="151"/>
                  </a:cubicBezTo>
                  <a:cubicBezTo>
                    <a:pt x="173" y="149"/>
                    <a:pt x="169" y="144"/>
                    <a:pt x="173" y="140"/>
                  </a:cubicBezTo>
                  <a:cubicBezTo>
                    <a:pt x="176" y="136"/>
                    <a:pt x="179" y="138"/>
                    <a:pt x="182" y="140"/>
                  </a:cubicBezTo>
                  <a:cubicBezTo>
                    <a:pt x="182" y="140"/>
                    <a:pt x="182" y="140"/>
                    <a:pt x="183" y="141"/>
                  </a:cubicBezTo>
                  <a:cubicBezTo>
                    <a:pt x="183" y="141"/>
                    <a:pt x="183" y="141"/>
                    <a:pt x="183" y="141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7" y="144"/>
                    <a:pt x="188" y="145"/>
                    <a:pt x="189" y="145"/>
                  </a:cubicBezTo>
                  <a:cubicBezTo>
                    <a:pt x="189" y="145"/>
                    <a:pt x="190" y="146"/>
                    <a:pt x="191" y="146"/>
                  </a:cubicBezTo>
                  <a:cubicBezTo>
                    <a:pt x="193" y="147"/>
                    <a:pt x="195" y="147"/>
                    <a:pt x="198" y="148"/>
                  </a:cubicBezTo>
                  <a:cubicBezTo>
                    <a:pt x="199" y="148"/>
                    <a:pt x="201" y="148"/>
                    <a:pt x="203" y="148"/>
                  </a:cubicBezTo>
                  <a:cubicBezTo>
                    <a:pt x="204" y="147"/>
                    <a:pt x="204" y="147"/>
                    <a:pt x="204" y="147"/>
                  </a:cubicBezTo>
                  <a:cubicBezTo>
                    <a:pt x="200" y="147"/>
                    <a:pt x="195" y="146"/>
                    <a:pt x="193" y="144"/>
                  </a:cubicBezTo>
                  <a:cubicBezTo>
                    <a:pt x="192" y="144"/>
                    <a:pt x="191" y="143"/>
                    <a:pt x="191" y="143"/>
                  </a:cubicBezTo>
                  <a:cubicBezTo>
                    <a:pt x="188" y="140"/>
                    <a:pt x="186" y="137"/>
                    <a:pt x="189" y="134"/>
                  </a:cubicBezTo>
                  <a:cubicBezTo>
                    <a:pt x="191" y="132"/>
                    <a:pt x="193" y="134"/>
                    <a:pt x="195" y="135"/>
                  </a:cubicBezTo>
                  <a:cubicBezTo>
                    <a:pt x="195" y="136"/>
                    <a:pt x="195" y="136"/>
                    <a:pt x="195" y="136"/>
                  </a:cubicBezTo>
                  <a:cubicBezTo>
                    <a:pt x="196" y="136"/>
                    <a:pt x="196" y="136"/>
                    <a:pt x="196" y="136"/>
                  </a:cubicBezTo>
                  <a:cubicBezTo>
                    <a:pt x="196" y="137"/>
                    <a:pt x="196" y="137"/>
                    <a:pt x="196" y="137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8" y="139"/>
                    <a:pt x="198" y="139"/>
                    <a:pt x="199" y="140"/>
                  </a:cubicBezTo>
                  <a:cubicBezTo>
                    <a:pt x="199" y="140"/>
                    <a:pt x="200" y="141"/>
                    <a:pt x="200" y="141"/>
                  </a:cubicBezTo>
                  <a:cubicBezTo>
                    <a:pt x="202" y="142"/>
                    <a:pt x="203" y="142"/>
                    <a:pt x="205" y="143"/>
                  </a:cubicBezTo>
                  <a:cubicBezTo>
                    <a:pt x="206" y="144"/>
                    <a:pt x="207" y="144"/>
                    <a:pt x="209" y="144"/>
                  </a:cubicBezTo>
                  <a:cubicBezTo>
                    <a:pt x="211" y="143"/>
                    <a:pt x="211" y="143"/>
                    <a:pt x="211" y="143"/>
                  </a:cubicBezTo>
                  <a:cubicBezTo>
                    <a:pt x="208" y="143"/>
                    <a:pt x="206" y="142"/>
                    <a:pt x="205" y="141"/>
                  </a:cubicBezTo>
                  <a:cubicBezTo>
                    <a:pt x="204" y="141"/>
                    <a:pt x="204" y="140"/>
                    <a:pt x="203" y="140"/>
                  </a:cubicBezTo>
                  <a:cubicBezTo>
                    <a:pt x="201" y="138"/>
                    <a:pt x="200" y="136"/>
                    <a:pt x="202" y="134"/>
                  </a:cubicBezTo>
                  <a:cubicBezTo>
                    <a:pt x="204" y="132"/>
                    <a:pt x="205" y="133"/>
                    <a:pt x="206" y="134"/>
                  </a:cubicBezTo>
                  <a:cubicBezTo>
                    <a:pt x="206" y="135"/>
                    <a:pt x="207" y="135"/>
                    <a:pt x="207" y="135"/>
                  </a:cubicBezTo>
                  <a:cubicBezTo>
                    <a:pt x="207" y="135"/>
                    <a:pt x="207" y="135"/>
                    <a:pt x="207" y="135"/>
                  </a:cubicBezTo>
                  <a:cubicBezTo>
                    <a:pt x="207" y="135"/>
                    <a:pt x="207" y="135"/>
                    <a:pt x="207" y="135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9" y="137"/>
                    <a:pt x="209" y="137"/>
                    <a:pt x="209" y="138"/>
                  </a:cubicBezTo>
                  <a:cubicBezTo>
                    <a:pt x="211" y="138"/>
                    <a:pt x="211" y="138"/>
                    <a:pt x="211" y="138"/>
                  </a:cubicBezTo>
                  <a:cubicBezTo>
                    <a:pt x="211" y="139"/>
                    <a:pt x="212" y="139"/>
                    <a:pt x="214" y="140"/>
                  </a:cubicBezTo>
                  <a:cubicBezTo>
                    <a:pt x="214" y="140"/>
                    <a:pt x="215" y="140"/>
                    <a:pt x="215" y="140"/>
                  </a:cubicBezTo>
                  <a:cubicBezTo>
                    <a:pt x="217" y="139"/>
                    <a:pt x="217" y="139"/>
                    <a:pt x="217" y="139"/>
                  </a:cubicBezTo>
                  <a:cubicBezTo>
                    <a:pt x="217" y="139"/>
                    <a:pt x="216" y="139"/>
                    <a:pt x="216" y="139"/>
                  </a:cubicBezTo>
                  <a:cubicBezTo>
                    <a:pt x="215" y="139"/>
                    <a:pt x="215" y="138"/>
                    <a:pt x="215" y="138"/>
                  </a:cubicBezTo>
                  <a:cubicBezTo>
                    <a:pt x="214" y="137"/>
                    <a:pt x="213" y="135"/>
                    <a:pt x="214" y="134"/>
                  </a:cubicBezTo>
                  <a:cubicBezTo>
                    <a:pt x="215" y="133"/>
                    <a:pt x="216" y="134"/>
                    <a:pt x="217" y="134"/>
                  </a:cubicBezTo>
                  <a:cubicBezTo>
                    <a:pt x="217" y="135"/>
                    <a:pt x="217" y="135"/>
                    <a:pt x="217" y="135"/>
                  </a:cubicBezTo>
                  <a:cubicBezTo>
                    <a:pt x="217" y="135"/>
                    <a:pt x="217" y="135"/>
                    <a:pt x="217" y="135"/>
                  </a:cubicBezTo>
                  <a:cubicBezTo>
                    <a:pt x="217" y="135"/>
                    <a:pt x="217" y="135"/>
                    <a:pt x="217" y="135"/>
                  </a:cubicBezTo>
                  <a:cubicBezTo>
                    <a:pt x="218" y="136"/>
                    <a:pt x="218" y="136"/>
                    <a:pt x="218" y="136"/>
                  </a:cubicBezTo>
                  <a:cubicBezTo>
                    <a:pt x="218" y="136"/>
                    <a:pt x="218" y="136"/>
                    <a:pt x="219" y="137"/>
                  </a:cubicBezTo>
                  <a:cubicBezTo>
                    <a:pt x="219" y="137"/>
                    <a:pt x="219" y="137"/>
                    <a:pt x="220" y="137"/>
                  </a:cubicBezTo>
                  <a:cubicBezTo>
                    <a:pt x="220" y="137"/>
                    <a:pt x="220" y="137"/>
                    <a:pt x="221" y="138"/>
                  </a:cubicBezTo>
                  <a:cubicBezTo>
                    <a:pt x="223" y="137"/>
                    <a:pt x="225" y="136"/>
                    <a:pt x="227" y="135"/>
                  </a:cubicBezTo>
                  <a:cubicBezTo>
                    <a:pt x="212" y="127"/>
                    <a:pt x="200" y="120"/>
                    <a:pt x="192" y="115"/>
                  </a:cubicBezTo>
                  <a:cubicBezTo>
                    <a:pt x="194" y="117"/>
                    <a:pt x="194" y="119"/>
                    <a:pt x="195" y="121"/>
                  </a:cubicBezTo>
                  <a:cubicBezTo>
                    <a:pt x="195" y="121"/>
                    <a:pt x="184" y="115"/>
                    <a:pt x="172" y="117"/>
                  </a:cubicBezTo>
                  <a:cubicBezTo>
                    <a:pt x="160" y="119"/>
                    <a:pt x="151" y="126"/>
                    <a:pt x="148" y="127"/>
                  </a:cubicBezTo>
                  <a:cubicBezTo>
                    <a:pt x="143" y="129"/>
                    <a:pt x="134" y="127"/>
                    <a:pt x="127" y="120"/>
                  </a:cubicBezTo>
                  <a:cubicBezTo>
                    <a:pt x="121" y="113"/>
                    <a:pt x="125" y="100"/>
                    <a:pt x="139" y="95"/>
                  </a:cubicBezTo>
                  <a:cubicBezTo>
                    <a:pt x="145" y="93"/>
                    <a:pt x="161" y="92"/>
                    <a:pt x="173" y="98"/>
                  </a:cubicBezTo>
                  <a:cubicBezTo>
                    <a:pt x="172" y="96"/>
                    <a:pt x="172" y="95"/>
                    <a:pt x="171" y="93"/>
                  </a:cubicBezTo>
                  <a:cubicBezTo>
                    <a:pt x="163" y="90"/>
                    <a:pt x="153" y="89"/>
                    <a:pt x="144" y="89"/>
                  </a:cubicBezTo>
                  <a:cubicBezTo>
                    <a:pt x="135" y="90"/>
                    <a:pt x="127" y="95"/>
                    <a:pt x="123" y="101"/>
                  </a:cubicBezTo>
                  <a:cubicBezTo>
                    <a:pt x="119" y="107"/>
                    <a:pt x="118" y="115"/>
                    <a:pt x="119" y="117"/>
                  </a:cubicBezTo>
                  <a:cubicBezTo>
                    <a:pt x="120" y="120"/>
                    <a:pt x="122" y="121"/>
                    <a:pt x="122" y="121"/>
                  </a:cubicBezTo>
                  <a:cubicBezTo>
                    <a:pt x="124" y="122"/>
                    <a:pt x="125" y="124"/>
                    <a:pt x="125" y="127"/>
                  </a:cubicBezTo>
                  <a:cubicBezTo>
                    <a:pt x="125" y="129"/>
                    <a:pt x="121" y="132"/>
                    <a:pt x="117" y="130"/>
                  </a:cubicBezTo>
                  <a:cubicBezTo>
                    <a:pt x="117" y="129"/>
                    <a:pt x="112" y="128"/>
                    <a:pt x="110" y="120"/>
                  </a:cubicBezTo>
                  <a:cubicBezTo>
                    <a:pt x="107" y="113"/>
                    <a:pt x="110" y="105"/>
                    <a:pt x="116" y="96"/>
                  </a:cubicBezTo>
                  <a:cubicBezTo>
                    <a:pt x="120" y="90"/>
                    <a:pt x="128" y="85"/>
                    <a:pt x="136" y="83"/>
                  </a:cubicBezTo>
                  <a:cubicBezTo>
                    <a:pt x="131" y="82"/>
                    <a:pt x="126" y="82"/>
                    <a:pt x="120" y="83"/>
                  </a:cubicBezTo>
                  <a:cubicBezTo>
                    <a:pt x="117" y="85"/>
                    <a:pt x="112" y="86"/>
                    <a:pt x="106" y="86"/>
                  </a:cubicBezTo>
                  <a:cubicBezTo>
                    <a:pt x="101" y="87"/>
                    <a:pt x="95" y="89"/>
                    <a:pt x="90" y="92"/>
                  </a:cubicBezTo>
                  <a:cubicBezTo>
                    <a:pt x="89" y="93"/>
                    <a:pt x="87" y="95"/>
                    <a:pt x="84" y="96"/>
                  </a:cubicBezTo>
                  <a:cubicBezTo>
                    <a:pt x="70" y="105"/>
                    <a:pt x="59" y="119"/>
                    <a:pt x="56" y="134"/>
                  </a:cubicBezTo>
                  <a:cubicBezTo>
                    <a:pt x="54" y="142"/>
                    <a:pt x="54" y="149"/>
                    <a:pt x="55" y="156"/>
                  </a:cubicBezTo>
                  <a:cubicBezTo>
                    <a:pt x="56" y="159"/>
                    <a:pt x="58" y="163"/>
                    <a:pt x="60" y="166"/>
                  </a:cubicBezTo>
                  <a:cubicBezTo>
                    <a:pt x="62" y="168"/>
                    <a:pt x="62" y="168"/>
                    <a:pt x="62" y="168"/>
                  </a:cubicBezTo>
                  <a:cubicBezTo>
                    <a:pt x="63" y="169"/>
                    <a:pt x="64" y="170"/>
                    <a:pt x="65" y="171"/>
                  </a:cubicBezTo>
                  <a:cubicBezTo>
                    <a:pt x="68" y="174"/>
                    <a:pt x="72" y="177"/>
                    <a:pt x="76" y="179"/>
                  </a:cubicBezTo>
                  <a:cubicBezTo>
                    <a:pt x="89" y="186"/>
                    <a:pt x="102" y="184"/>
                    <a:pt x="106" y="183"/>
                  </a:cubicBezTo>
                  <a:cubicBezTo>
                    <a:pt x="108" y="182"/>
                    <a:pt x="110" y="182"/>
                    <a:pt x="112" y="181"/>
                  </a:cubicBezTo>
                  <a:cubicBezTo>
                    <a:pt x="114" y="179"/>
                    <a:pt x="116" y="177"/>
                    <a:pt x="118" y="176"/>
                  </a:cubicBezTo>
                  <a:cubicBezTo>
                    <a:pt x="121" y="176"/>
                    <a:pt x="124" y="178"/>
                    <a:pt x="125" y="184"/>
                  </a:cubicBezTo>
                  <a:cubicBezTo>
                    <a:pt x="126" y="189"/>
                    <a:pt x="122" y="198"/>
                    <a:pt x="112" y="200"/>
                  </a:cubicBezTo>
                  <a:cubicBezTo>
                    <a:pt x="108" y="200"/>
                    <a:pt x="101" y="201"/>
                    <a:pt x="92" y="198"/>
                  </a:cubicBezTo>
                  <a:cubicBezTo>
                    <a:pt x="85" y="197"/>
                    <a:pt x="77" y="193"/>
                    <a:pt x="71" y="187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2" y="190"/>
                    <a:pt x="73" y="191"/>
                    <a:pt x="74" y="191"/>
                  </a:cubicBezTo>
                  <a:cubicBezTo>
                    <a:pt x="86" y="203"/>
                    <a:pt x="96" y="205"/>
                    <a:pt x="96" y="206"/>
                  </a:cubicBezTo>
                  <a:cubicBezTo>
                    <a:pt x="105" y="209"/>
                    <a:pt x="112" y="213"/>
                    <a:pt x="113" y="217"/>
                  </a:cubicBezTo>
                  <a:cubicBezTo>
                    <a:pt x="113" y="222"/>
                    <a:pt x="104" y="225"/>
                    <a:pt x="93" y="221"/>
                  </a:cubicBezTo>
                  <a:cubicBezTo>
                    <a:pt x="92" y="221"/>
                    <a:pt x="90" y="220"/>
                    <a:pt x="83" y="217"/>
                  </a:cubicBezTo>
                  <a:cubicBezTo>
                    <a:pt x="79" y="216"/>
                    <a:pt x="74" y="213"/>
                    <a:pt x="69" y="208"/>
                  </a:cubicBezTo>
                  <a:cubicBezTo>
                    <a:pt x="67" y="214"/>
                    <a:pt x="64" y="219"/>
                    <a:pt x="61" y="223"/>
                  </a:cubicBezTo>
                  <a:cubicBezTo>
                    <a:pt x="55" y="230"/>
                    <a:pt x="47" y="233"/>
                    <a:pt x="41" y="234"/>
                  </a:cubicBezTo>
                  <a:cubicBezTo>
                    <a:pt x="34" y="236"/>
                    <a:pt x="30" y="235"/>
                    <a:pt x="30" y="235"/>
                  </a:cubicBezTo>
                  <a:cubicBezTo>
                    <a:pt x="33" y="234"/>
                    <a:pt x="38" y="232"/>
                    <a:pt x="42" y="229"/>
                  </a:cubicBezTo>
                  <a:cubicBezTo>
                    <a:pt x="47" y="225"/>
                    <a:pt x="51" y="219"/>
                    <a:pt x="53" y="213"/>
                  </a:cubicBezTo>
                  <a:cubicBezTo>
                    <a:pt x="55" y="205"/>
                    <a:pt x="54" y="197"/>
                    <a:pt x="53" y="191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48" y="184"/>
                    <a:pt x="45" y="177"/>
                    <a:pt x="42" y="171"/>
                  </a:cubicBezTo>
                  <a:cubicBezTo>
                    <a:pt x="41" y="167"/>
                    <a:pt x="40" y="163"/>
                    <a:pt x="39" y="159"/>
                  </a:cubicBezTo>
                  <a:cubicBezTo>
                    <a:pt x="36" y="163"/>
                    <a:pt x="34" y="164"/>
                    <a:pt x="29" y="165"/>
                  </a:cubicBezTo>
                  <a:cubicBezTo>
                    <a:pt x="24" y="166"/>
                    <a:pt x="6" y="165"/>
                    <a:pt x="6" y="165"/>
                  </a:cubicBezTo>
                  <a:cubicBezTo>
                    <a:pt x="6" y="165"/>
                    <a:pt x="15" y="160"/>
                    <a:pt x="17" y="155"/>
                  </a:cubicBezTo>
                  <a:cubicBezTo>
                    <a:pt x="19" y="152"/>
                    <a:pt x="21" y="148"/>
                    <a:pt x="23" y="145"/>
                  </a:cubicBezTo>
                  <a:cubicBezTo>
                    <a:pt x="13" y="143"/>
                    <a:pt x="0" y="139"/>
                    <a:pt x="0" y="139"/>
                  </a:cubicBezTo>
                  <a:cubicBezTo>
                    <a:pt x="0" y="139"/>
                    <a:pt x="13" y="134"/>
                    <a:pt x="17" y="128"/>
                  </a:cubicBezTo>
                  <a:cubicBezTo>
                    <a:pt x="20" y="123"/>
                    <a:pt x="26" y="115"/>
                    <a:pt x="31" y="113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1" y="111"/>
                    <a:pt x="30" y="110"/>
                    <a:pt x="28" y="109"/>
                  </a:cubicBezTo>
                  <a:cubicBezTo>
                    <a:pt x="25" y="107"/>
                    <a:pt x="20" y="102"/>
                    <a:pt x="15" y="97"/>
                  </a:cubicBezTo>
                  <a:cubicBezTo>
                    <a:pt x="10" y="92"/>
                    <a:pt x="6" y="87"/>
                    <a:pt x="6" y="87"/>
                  </a:cubicBezTo>
                  <a:cubicBezTo>
                    <a:pt x="6" y="87"/>
                    <a:pt x="19" y="91"/>
                    <a:pt x="26" y="89"/>
                  </a:cubicBezTo>
                  <a:cubicBezTo>
                    <a:pt x="32" y="87"/>
                    <a:pt x="41" y="84"/>
                    <a:pt x="47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8" y="84"/>
                    <a:pt x="46" y="83"/>
                    <a:pt x="45" y="81"/>
                  </a:cubicBezTo>
                  <a:cubicBezTo>
                    <a:pt x="36" y="73"/>
                    <a:pt x="30" y="60"/>
                    <a:pt x="28" y="47"/>
                  </a:cubicBezTo>
                  <a:cubicBezTo>
                    <a:pt x="26" y="34"/>
                    <a:pt x="29" y="23"/>
                    <a:pt x="33" y="16"/>
                  </a:cubicBezTo>
                  <a:cubicBezTo>
                    <a:pt x="36" y="9"/>
                    <a:pt x="39" y="5"/>
                    <a:pt x="39" y="4"/>
                  </a:cubicBezTo>
                  <a:cubicBezTo>
                    <a:pt x="38" y="8"/>
                    <a:pt x="36" y="15"/>
                    <a:pt x="36" y="23"/>
                  </a:cubicBezTo>
                  <a:cubicBezTo>
                    <a:pt x="36" y="31"/>
                    <a:pt x="39" y="41"/>
                    <a:pt x="43" y="49"/>
                  </a:cubicBezTo>
                  <a:cubicBezTo>
                    <a:pt x="53" y="65"/>
                    <a:pt x="69" y="71"/>
                    <a:pt x="75" y="72"/>
                  </a:cubicBezTo>
                  <a:cubicBezTo>
                    <a:pt x="77" y="73"/>
                    <a:pt x="80" y="74"/>
                    <a:pt x="83" y="73"/>
                  </a:cubicBezTo>
                  <a:close/>
                  <a:moveTo>
                    <a:pt x="246" y="256"/>
                  </a:moveTo>
                  <a:cubicBezTo>
                    <a:pt x="246" y="256"/>
                    <a:pt x="246" y="256"/>
                    <a:pt x="246" y="256"/>
                  </a:cubicBezTo>
                  <a:cubicBezTo>
                    <a:pt x="246" y="256"/>
                    <a:pt x="246" y="256"/>
                    <a:pt x="246" y="256"/>
                  </a:cubicBezTo>
                  <a:close/>
                  <a:moveTo>
                    <a:pt x="246" y="101"/>
                  </a:moveTo>
                  <a:cubicBezTo>
                    <a:pt x="248" y="108"/>
                    <a:pt x="255" y="108"/>
                    <a:pt x="261" y="109"/>
                  </a:cubicBezTo>
                  <a:cubicBezTo>
                    <a:pt x="259" y="113"/>
                    <a:pt x="255" y="115"/>
                    <a:pt x="252" y="115"/>
                  </a:cubicBezTo>
                  <a:cubicBezTo>
                    <a:pt x="255" y="118"/>
                    <a:pt x="259" y="120"/>
                    <a:pt x="263" y="123"/>
                  </a:cubicBezTo>
                  <a:cubicBezTo>
                    <a:pt x="264" y="122"/>
                    <a:pt x="265" y="121"/>
                    <a:pt x="265" y="121"/>
                  </a:cubicBezTo>
                  <a:cubicBezTo>
                    <a:pt x="275" y="111"/>
                    <a:pt x="282" y="94"/>
                    <a:pt x="276" y="83"/>
                  </a:cubicBezTo>
                  <a:cubicBezTo>
                    <a:pt x="271" y="73"/>
                    <a:pt x="259" y="73"/>
                    <a:pt x="250" y="83"/>
                  </a:cubicBezTo>
                  <a:cubicBezTo>
                    <a:pt x="246" y="89"/>
                    <a:pt x="244" y="95"/>
                    <a:pt x="246" y="101"/>
                  </a:cubicBezTo>
                  <a:close/>
                  <a:moveTo>
                    <a:pt x="233" y="102"/>
                  </a:moveTo>
                  <a:cubicBezTo>
                    <a:pt x="238" y="106"/>
                    <a:pt x="238" y="106"/>
                    <a:pt x="238" y="106"/>
                  </a:cubicBezTo>
                  <a:cubicBezTo>
                    <a:pt x="238" y="104"/>
                    <a:pt x="237" y="102"/>
                    <a:pt x="237" y="100"/>
                  </a:cubicBezTo>
                  <a:cubicBezTo>
                    <a:pt x="236" y="101"/>
                    <a:pt x="235" y="102"/>
                    <a:pt x="233" y="102"/>
                  </a:cubicBezTo>
                  <a:close/>
                  <a:moveTo>
                    <a:pt x="193" y="78"/>
                  </a:moveTo>
                  <a:cubicBezTo>
                    <a:pt x="194" y="76"/>
                    <a:pt x="194" y="76"/>
                    <a:pt x="194" y="76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6"/>
                    <a:pt x="192" y="76"/>
                    <a:pt x="192" y="76"/>
                  </a:cubicBezTo>
                  <a:lnTo>
                    <a:pt x="193" y="78"/>
                  </a:lnTo>
                  <a:close/>
                  <a:moveTo>
                    <a:pt x="202" y="86"/>
                  </a:moveTo>
                  <a:cubicBezTo>
                    <a:pt x="201" y="85"/>
                    <a:pt x="201" y="84"/>
                    <a:pt x="201" y="83"/>
                  </a:cubicBezTo>
                  <a:cubicBezTo>
                    <a:pt x="199" y="81"/>
                    <a:pt x="197" y="78"/>
                    <a:pt x="195" y="76"/>
                  </a:cubicBezTo>
                  <a:cubicBezTo>
                    <a:pt x="195" y="76"/>
                    <a:pt x="195" y="76"/>
                    <a:pt x="195" y="76"/>
                  </a:cubicBezTo>
                  <a:cubicBezTo>
                    <a:pt x="194" y="77"/>
                    <a:pt x="194" y="77"/>
                    <a:pt x="194" y="78"/>
                  </a:cubicBezTo>
                  <a:cubicBezTo>
                    <a:pt x="197" y="80"/>
                    <a:pt x="199" y="83"/>
                    <a:pt x="202" y="86"/>
                  </a:cubicBezTo>
                  <a:close/>
                  <a:moveTo>
                    <a:pt x="212" y="95"/>
                  </a:moveTo>
                  <a:cubicBezTo>
                    <a:pt x="212" y="95"/>
                    <a:pt x="212" y="95"/>
                    <a:pt x="212" y="95"/>
                  </a:cubicBezTo>
                  <a:cubicBezTo>
                    <a:pt x="209" y="91"/>
                    <a:pt x="205" y="87"/>
                    <a:pt x="202" y="84"/>
                  </a:cubicBezTo>
                  <a:cubicBezTo>
                    <a:pt x="202" y="85"/>
                    <a:pt x="202" y="86"/>
                    <a:pt x="202" y="86"/>
                  </a:cubicBezTo>
                  <a:cubicBezTo>
                    <a:pt x="203" y="88"/>
                    <a:pt x="204" y="89"/>
                    <a:pt x="205" y="90"/>
                  </a:cubicBezTo>
                  <a:lnTo>
                    <a:pt x="212" y="95"/>
                  </a:lnTo>
                  <a:close/>
                  <a:moveTo>
                    <a:pt x="198" y="68"/>
                  </a:moveTo>
                  <a:cubicBezTo>
                    <a:pt x="199" y="67"/>
                    <a:pt x="199" y="67"/>
                    <a:pt x="199" y="67"/>
                  </a:cubicBezTo>
                  <a:cubicBezTo>
                    <a:pt x="203" y="62"/>
                    <a:pt x="210" y="57"/>
                    <a:pt x="216" y="56"/>
                  </a:cubicBezTo>
                  <a:cubicBezTo>
                    <a:pt x="222" y="54"/>
                    <a:pt x="228" y="55"/>
                    <a:pt x="231" y="60"/>
                  </a:cubicBezTo>
                  <a:cubicBezTo>
                    <a:pt x="228" y="57"/>
                    <a:pt x="223" y="56"/>
                    <a:pt x="219" y="56"/>
                  </a:cubicBezTo>
                  <a:cubicBezTo>
                    <a:pt x="211" y="57"/>
                    <a:pt x="204" y="61"/>
                    <a:pt x="199" y="68"/>
                  </a:cubicBezTo>
                  <a:cubicBezTo>
                    <a:pt x="201" y="70"/>
                    <a:pt x="203" y="72"/>
                    <a:pt x="204" y="74"/>
                  </a:cubicBezTo>
                  <a:cubicBezTo>
                    <a:pt x="207" y="70"/>
                    <a:pt x="211" y="66"/>
                    <a:pt x="216" y="65"/>
                  </a:cubicBezTo>
                  <a:cubicBezTo>
                    <a:pt x="211" y="66"/>
                    <a:pt x="207" y="70"/>
                    <a:pt x="205" y="74"/>
                  </a:cubicBezTo>
                  <a:cubicBezTo>
                    <a:pt x="209" y="79"/>
                    <a:pt x="213" y="84"/>
                    <a:pt x="216" y="89"/>
                  </a:cubicBezTo>
                  <a:cubicBezTo>
                    <a:pt x="218" y="91"/>
                    <a:pt x="221" y="93"/>
                    <a:pt x="223" y="94"/>
                  </a:cubicBezTo>
                  <a:cubicBezTo>
                    <a:pt x="227" y="93"/>
                    <a:pt x="230" y="89"/>
                    <a:pt x="233" y="85"/>
                  </a:cubicBezTo>
                  <a:cubicBezTo>
                    <a:pt x="237" y="79"/>
                    <a:pt x="238" y="72"/>
                    <a:pt x="237" y="66"/>
                  </a:cubicBezTo>
                  <a:cubicBezTo>
                    <a:pt x="237" y="61"/>
                    <a:pt x="234" y="56"/>
                    <a:pt x="229" y="54"/>
                  </a:cubicBezTo>
                  <a:cubicBezTo>
                    <a:pt x="220" y="49"/>
                    <a:pt x="206" y="55"/>
                    <a:pt x="197" y="67"/>
                  </a:cubicBezTo>
                  <a:lnTo>
                    <a:pt x="198" y="68"/>
                  </a:lnTo>
                  <a:close/>
                  <a:moveTo>
                    <a:pt x="182" y="163"/>
                  </a:moveTo>
                  <a:cubicBezTo>
                    <a:pt x="180" y="164"/>
                    <a:pt x="177" y="167"/>
                    <a:pt x="175" y="167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4" y="168"/>
                    <a:pt x="155" y="164"/>
                    <a:pt x="155" y="164"/>
                  </a:cubicBezTo>
                  <a:cubicBezTo>
                    <a:pt x="155" y="164"/>
                    <a:pt x="162" y="163"/>
                    <a:pt x="164" y="161"/>
                  </a:cubicBezTo>
                  <a:cubicBezTo>
                    <a:pt x="167" y="160"/>
                    <a:pt x="170" y="157"/>
                    <a:pt x="173" y="157"/>
                  </a:cubicBezTo>
                  <a:cubicBezTo>
                    <a:pt x="178" y="156"/>
                    <a:pt x="179" y="156"/>
                    <a:pt x="182" y="157"/>
                  </a:cubicBezTo>
                  <a:cubicBezTo>
                    <a:pt x="183" y="157"/>
                    <a:pt x="185" y="161"/>
                    <a:pt x="182" y="163"/>
                  </a:cubicBezTo>
                  <a:close/>
                </a:path>
              </a:pathLst>
            </a:custGeom>
            <a:solidFill>
              <a:schemeClr val="accent3">
                <a:alpha val="1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31303"/>
            <a:ext cx="7772400" cy="1008360"/>
          </a:xfrm>
        </p:spPr>
        <p:txBody>
          <a:bodyPr anchor="ctr" anchorCtr="0">
            <a:normAutofit/>
          </a:bodyPr>
          <a:lstStyle>
            <a:lvl1pPr algn="ctr">
              <a:defRPr sz="3200" baseline="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 smtClean="0"/>
              <a:t>Happy Mother’s day to…. 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2456-5D60-40CD-8B98-37E6966692C2}" type="datetimeFigureOut">
              <a:rPr lang="en-GB" smtClean="0"/>
              <a:pPr/>
              <a:t>31/08/2015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69C3-7498-43E2-8E71-1CE2CEF1794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31" name="Freeform 130"/>
          <p:cNvSpPr>
            <a:spLocks/>
          </p:cNvSpPr>
          <p:nvPr userDrawn="1"/>
        </p:nvSpPr>
        <p:spPr bwMode="auto">
          <a:xfrm>
            <a:off x="5814971" y="3943747"/>
            <a:ext cx="3411123" cy="2063511"/>
          </a:xfrm>
          <a:custGeom>
            <a:avLst/>
            <a:gdLst>
              <a:gd name="T0" fmla="*/ 656 w 656"/>
              <a:gd name="T1" fmla="*/ 397 h 397"/>
              <a:gd name="T2" fmla="*/ 627 w 656"/>
              <a:gd name="T3" fmla="*/ 397 h 397"/>
              <a:gd name="T4" fmla="*/ 550 w 656"/>
              <a:gd name="T5" fmla="*/ 391 h 397"/>
              <a:gd name="T6" fmla="*/ 442 w 656"/>
              <a:gd name="T7" fmla="*/ 368 h 397"/>
              <a:gd name="T8" fmla="*/ 322 w 656"/>
              <a:gd name="T9" fmla="*/ 322 h 397"/>
              <a:gd name="T10" fmla="*/ 209 w 656"/>
              <a:gd name="T11" fmla="*/ 254 h 397"/>
              <a:gd name="T12" fmla="*/ 120 w 656"/>
              <a:gd name="T13" fmla="*/ 176 h 397"/>
              <a:gd name="T14" fmla="*/ 33 w 656"/>
              <a:gd name="T15" fmla="*/ 70 h 397"/>
              <a:gd name="T16" fmla="*/ 5 w 656"/>
              <a:gd name="T17" fmla="*/ 19 h 397"/>
              <a:gd name="T18" fmla="*/ 2 w 656"/>
              <a:gd name="T19" fmla="*/ 1 h 397"/>
              <a:gd name="T20" fmla="*/ 14 w 656"/>
              <a:gd name="T21" fmla="*/ 14 h 397"/>
              <a:gd name="T22" fmla="*/ 45 w 656"/>
              <a:gd name="T23" fmla="*/ 60 h 397"/>
              <a:gd name="T24" fmla="*/ 128 w 656"/>
              <a:gd name="T25" fmla="*/ 166 h 397"/>
              <a:gd name="T26" fmla="*/ 215 w 656"/>
              <a:gd name="T27" fmla="*/ 245 h 397"/>
              <a:gd name="T28" fmla="*/ 324 w 656"/>
              <a:gd name="T29" fmla="*/ 314 h 397"/>
              <a:gd name="T30" fmla="*/ 442 w 656"/>
              <a:gd name="T31" fmla="*/ 363 h 397"/>
              <a:gd name="T32" fmla="*/ 550 w 656"/>
              <a:gd name="T33" fmla="*/ 388 h 397"/>
              <a:gd name="T34" fmla="*/ 627 w 656"/>
              <a:gd name="T35" fmla="*/ 396 h 397"/>
              <a:gd name="T36" fmla="*/ 656 w 656"/>
              <a:gd name="T3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56" h="397">
                <a:moveTo>
                  <a:pt x="656" y="397"/>
                </a:moveTo>
                <a:cubicBezTo>
                  <a:pt x="656" y="397"/>
                  <a:pt x="646" y="397"/>
                  <a:pt x="627" y="397"/>
                </a:cubicBezTo>
                <a:cubicBezTo>
                  <a:pt x="608" y="396"/>
                  <a:pt x="582" y="395"/>
                  <a:pt x="550" y="391"/>
                </a:cubicBezTo>
                <a:cubicBezTo>
                  <a:pt x="518" y="387"/>
                  <a:pt x="481" y="379"/>
                  <a:pt x="442" y="368"/>
                </a:cubicBezTo>
                <a:cubicBezTo>
                  <a:pt x="402" y="357"/>
                  <a:pt x="361" y="341"/>
                  <a:pt x="322" y="322"/>
                </a:cubicBezTo>
                <a:cubicBezTo>
                  <a:pt x="282" y="303"/>
                  <a:pt x="244" y="279"/>
                  <a:pt x="209" y="254"/>
                </a:cubicBezTo>
                <a:cubicBezTo>
                  <a:pt x="175" y="229"/>
                  <a:pt x="145" y="202"/>
                  <a:pt x="120" y="176"/>
                </a:cubicBezTo>
                <a:cubicBezTo>
                  <a:pt x="69" y="125"/>
                  <a:pt x="40" y="81"/>
                  <a:pt x="33" y="70"/>
                </a:cubicBezTo>
                <a:cubicBezTo>
                  <a:pt x="18" y="48"/>
                  <a:pt x="10" y="31"/>
                  <a:pt x="5" y="19"/>
                </a:cubicBezTo>
                <a:cubicBezTo>
                  <a:pt x="1" y="8"/>
                  <a:pt x="0" y="2"/>
                  <a:pt x="2" y="1"/>
                </a:cubicBezTo>
                <a:cubicBezTo>
                  <a:pt x="3" y="0"/>
                  <a:pt x="7" y="4"/>
                  <a:pt x="14" y="14"/>
                </a:cubicBezTo>
                <a:cubicBezTo>
                  <a:pt x="21" y="23"/>
                  <a:pt x="31" y="38"/>
                  <a:pt x="45" y="60"/>
                </a:cubicBezTo>
                <a:cubicBezTo>
                  <a:pt x="52" y="71"/>
                  <a:pt x="80" y="115"/>
                  <a:pt x="128" y="166"/>
                </a:cubicBezTo>
                <a:cubicBezTo>
                  <a:pt x="152" y="192"/>
                  <a:pt x="181" y="219"/>
                  <a:pt x="215" y="245"/>
                </a:cubicBezTo>
                <a:cubicBezTo>
                  <a:pt x="248" y="270"/>
                  <a:pt x="285" y="294"/>
                  <a:pt x="324" y="314"/>
                </a:cubicBezTo>
                <a:cubicBezTo>
                  <a:pt x="363" y="335"/>
                  <a:pt x="404" y="351"/>
                  <a:pt x="442" y="363"/>
                </a:cubicBezTo>
                <a:cubicBezTo>
                  <a:pt x="481" y="375"/>
                  <a:pt x="518" y="383"/>
                  <a:pt x="550" y="388"/>
                </a:cubicBezTo>
                <a:cubicBezTo>
                  <a:pt x="582" y="393"/>
                  <a:pt x="608" y="395"/>
                  <a:pt x="627" y="396"/>
                </a:cubicBezTo>
                <a:cubicBezTo>
                  <a:pt x="646" y="397"/>
                  <a:pt x="656" y="397"/>
                  <a:pt x="656" y="397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2" name="Freeform 131"/>
          <p:cNvSpPr>
            <a:spLocks/>
          </p:cNvSpPr>
          <p:nvPr userDrawn="1"/>
        </p:nvSpPr>
        <p:spPr bwMode="auto">
          <a:xfrm>
            <a:off x="5414180" y="2924103"/>
            <a:ext cx="405195" cy="592407"/>
          </a:xfrm>
          <a:custGeom>
            <a:avLst/>
            <a:gdLst>
              <a:gd name="T0" fmla="*/ 16 w 78"/>
              <a:gd name="T1" fmla="*/ 0 h 114"/>
              <a:gd name="T2" fmla="*/ 12 w 78"/>
              <a:gd name="T3" fmla="*/ 21 h 114"/>
              <a:gd name="T4" fmla="*/ 18 w 78"/>
              <a:gd name="T5" fmla="*/ 51 h 114"/>
              <a:gd name="T6" fmla="*/ 51 w 78"/>
              <a:gd name="T7" fmla="*/ 81 h 114"/>
              <a:gd name="T8" fmla="*/ 61 w 78"/>
              <a:gd name="T9" fmla="*/ 83 h 114"/>
              <a:gd name="T10" fmla="*/ 73 w 78"/>
              <a:gd name="T11" fmla="*/ 84 h 114"/>
              <a:gd name="T12" fmla="*/ 73 w 78"/>
              <a:gd name="T13" fmla="*/ 98 h 114"/>
              <a:gd name="T14" fmla="*/ 40 w 78"/>
              <a:gd name="T15" fmla="*/ 107 h 114"/>
              <a:gd name="T16" fmla="*/ 17 w 78"/>
              <a:gd name="T17" fmla="*/ 88 h 114"/>
              <a:gd name="T18" fmla="*/ 1 w 78"/>
              <a:gd name="T19" fmla="*/ 48 h 114"/>
              <a:gd name="T20" fmla="*/ 8 w 78"/>
              <a:gd name="T21" fmla="*/ 12 h 114"/>
              <a:gd name="T22" fmla="*/ 16 w 78"/>
              <a:gd name="T2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8" h="114">
                <a:moveTo>
                  <a:pt x="16" y="0"/>
                </a:moveTo>
                <a:cubicBezTo>
                  <a:pt x="14" y="4"/>
                  <a:pt x="12" y="12"/>
                  <a:pt x="12" y="21"/>
                </a:cubicBezTo>
                <a:cubicBezTo>
                  <a:pt x="11" y="31"/>
                  <a:pt x="13" y="42"/>
                  <a:pt x="18" y="51"/>
                </a:cubicBezTo>
                <a:cubicBezTo>
                  <a:pt x="27" y="71"/>
                  <a:pt x="45" y="79"/>
                  <a:pt x="51" y="81"/>
                </a:cubicBezTo>
                <a:cubicBezTo>
                  <a:pt x="54" y="82"/>
                  <a:pt x="56" y="83"/>
                  <a:pt x="61" y="83"/>
                </a:cubicBezTo>
                <a:cubicBezTo>
                  <a:pt x="64" y="84"/>
                  <a:pt x="69" y="82"/>
                  <a:pt x="73" y="84"/>
                </a:cubicBezTo>
                <a:cubicBezTo>
                  <a:pt x="76" y="85"/>
                  <a:pt x="78" y="91"/>
                  <a:pt x="73" y="98"/>
                </a:cubicBezTo>
                <a:cubicBezTo>
                  <a:pt x="69" y="106"/>
                  <a:pt x="55" y="114"/>
                  <a:pt x="40" y="107"/>
                </a:cubicBezTo>
                <a:cubicBezTo>
                  <a:pt x="35" y="105"/>
                  <a:pt x="25" y="99"/>
                  <a:pt x="17" y="88"/>
                </a:cubicBezTo>
                <a:cubicBezTo>
                  <a:pt x="8" y="78"/>
                  <a:pt x="2" y="63"/>
                  <a:pt x="1" y="48"/>
                </a:cubicBezTo>
                <a:cubicBezTo>
                  <a:pt x="0" y="33"/>
                  <a:pt x="4" y="20"/>
                  <a:pt x="8" y="12"/>
                </a:cubicBezTo>
                <a:cubicBezTo>
                  <a:pt x="12" y="4"/>
                  <a:pt x="16" y="0"/>
                  <a:pt x="16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3" name="Freeform 132"/>
          <p:cNvSpPr>
            <a:spLocks/>
          </p:cNvSpPr>
          <p:nvPr userDrawn="1"/>
        </p:nvSpPr>
        <p:spPr bwMode="auto">
          <a:xfrm>
            <a:off x="5574938" y="3849049"/>
            <a:ext cx="193788" cy="420631"/>
          </a:xfrm>
          <a:custGeom>
            <a:avLst/>
            <a:gdLst>
              <a:gd name="T0" fmla="*/ 0 w 37"/>
              <a:gd name="T1" fmla="*/ 0 h 81"/>
              <a:gd name="T2" fmla="*/ 8 w 37"/>
              <a:gd name="T3" fmla="*/ 10 h 81"/>
              <a:gd name="T4" fmla="*/ 15 w 37"/>
              <a:gd name="T5" fmla="*/ 28 h 81"/>
              <a:gd name="T6" fmla="*/ 17 w 37"/>
              <a:gd name="T7" fmla="*/ 41 h 81"/>
              <a:gd name="T8" fmla="*/ 18 w 37"/>
              <a:gd name="T9" fmla="*/ 47 h 81"/>
              <a:gd name="T10" fmla="*/ 18 w 37"/>
              <a:gd name="T11" fmla="*/ 53 h 81"/>
              <a:gd name="T12" fmla="*/ 17 w 37"/>
              <a:gd name="T13" fmla="*/ 58 h 81"/>
              <a:gd name="T14" fmla="*/ 16 w 37"/>
              <a:gd name="T15" fmla="*/ 60 h 81"/>
              <a:gd name="T16" fmla="*/ 16 w 37"/>
              <a:gd name="T17" fmla="*/ 61 h 81"/>
              <a:gd name="T18" fmla="*/ 16 w 37"/>
              <a:gd name="T19" fmla="*/ 64 h 81"/>
              <a:gd name="T20" fmla="*/ 23 w 37"/>
              <a:gd name="T21" fmla="*/ 79 h 81"/>
              <a:gd name="T22" fmla="*/ 36 w 37"/>
              <a:gd name="T23" fmla="*/ 61 h 81"/>
              <a:gd name="T24" fmla="*/ 36 w 37"/>
              <a:gd name="T25" fmla="*/ 53 h 81"/>
              <a:gd name="T26" fmla="*/ 23 w 37"/>
              <a:gd name="T27" fmla="*/ 20 h 81"/>
              <a:gd name="T28" fmla="*/ 8 w 37"/>
              <a:gd name="T29" fmla="*/ 4 h 81"/>
              <a:gd name="T30" fmla="*/ 0 w 37"/>
              <a:gd name="T3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" h="81">
                <a:moveTo>
                  <a:pt x="0" y="0"/>
                </a:moveTo>
                <a:cubicBezTo>
                  <a:pt x="2" y="2"/>
                  <a:pt x="5" y="5"/>
                  <a:pt x="8" y="10"/>
                </a:cubicBezTo>
                <a:cubicBezTo>
                  <a:pt x="11" y="15"/>
                  <a:pt x="14" y="22"/>
                  <a:pt x="15" y="28"/>
                </a:cubicBezTo>
                <a:cubicBezTo>
                  <a:pt x="17" y="32"/>
                  <a:pt x="17" y="37"/>
                  <a:pt x="17" y="41"/>
                </a:cubicBezTo>
                <a:cubicBezTo>
                  <a:pt x="18" y="43"/>
                  <a:pt x="18" y="45"/>
                  <a:pt x="18" y="47"/>
                </a:cubicBezTo>
                <a:cubicBezTo>
                  <a:pt x="18" y="49"/>
                  <a:pt x="18" y="51"/>
                  <a:pt x="18" y="53"/>
                </a:cubicBezTo>
                <a:cubicBezTo>
                  <a:pt x="17" y="58"/>
                  <a:pt x="17" y="58"/>
                  <a:pt x="17" y="58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2"/>
                  <a:pt x="16" y="63"/>
                  <a:pt x="16" y="64"/>
                </a:cubicBezTo>
                <a:cubicBezTo>
                  <a:pt x="15" y="70"/>
                  <a:pt x="16" y="78"/>
                  <a:pt x="23" y="79"/>
                </a:cubicBezTo>
                <a:cubicBezTo>
                  <a:pt x="33" y="81"/>
                  <a:pt x="36" y="71"/>
                  <a:pt x="36" y="61"/>
                </a:cubicBezTo>
                <a:cubicBezTo>
                  <a:pt x="36" y="59"/>
                  <a:pt x="37" y="56"/>
                  <a:pt x="36" y="53"/>
                </a:cubicBezTo>
                <a:cubicBezTo>
                  <a:pt x="35" y="44"/>
                  <a:pt x="30" y="31"/>
                  <a:pt x="23" y="20"/>
                </a:cubicBezTo>
                <a:cubicBezTo>
                  <a:pt x="18" y="13"/>
                  <a:pt x="13" y="7"/>
                  <a:pt x="8" y="4"/>
                </a:cubicBezTo>
                <a:cubicBezTo>
                  <a:pt x="3" y="1"/>
                  <a:pt x="0" y="0"/>
                  <a:pt x="0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4" name="Freeform 133"/>
          <p:cNvSpPr>
            <a:spLocks/>
          </p:cNvSpPr>
          <p:nvPr userDrawn="1"/>
        </p:nvSpPr>
        <p:spPr bwMode="auto">
          <a:xfrm>
            <a:off x="5548510" y="3833633"/>
            <a:ext cx="99096" cy="321529"/>
          </a:xfrm>
          <a:custGeom>
            <a:avLst/>
            <a:gdLst>
              <a:gd name="T0" fmla="*/ 1 w 19"/>
              <a:gd name="T1" fmla="*/ 0 h 62"/>
              <a:gd name="T2" fmla="*/ 6 w 19"/>
              <a:gd name="T3" fmla="*/ 8 h 62"/>
              <a:gd name="T4" fmla="*/ 8 w 19"/>
              <a:gd name="T5" fmla="*/ 22 h 62"/>
              <a:gd name="T6" fmla="*/ 7 w 19"/>
              <a:gd name="T7" fmla="*/ 31 h 62"/>
              <a:gd name="T8" fmla="*/ 7 w 19"/>
              <a:gd name="T9" fmla="*/ 35 h 62"/>
              <a:gd name="T10" fmla="*/ 6 w 19"/>
              <a:gd name="T11" fmla="*/ 39 h 62"/>
              <a:gd name="T12" fmla="*/ 4 w 19"/>
              <a:gd name="T13" fmla="*/ 43 h 62"/>
              <a:gd name="T14" fmla="*/ 4 w 19"/>
              <a:gd name="T15" fmla="*/ 44 h 62"/>
              <a:gd name="T16" fmla="*/ 3 w 19"/>
              <a:gd name="T17" fmla="*/ 45 h 62"/>
              <a:gd name="T18" fmla="*/ 3 w 19"/>
              <a:gd name="T19" fmla="*/ 46 h 62"/>
              <a:gd name="T20" fmla="*/ 5 w 19"/>
              <a:gd name="T21" fmla="*/ 58 h 62"/>
              <a:gd name="T22" fmla="*/ 17 w 19"/>
              <a:gd name="T23" fmla="*/ 48 h 62"/>
              <a:gd name="T24" fmla="*/ 19 w 19"/>
              <a:gd name="T25" fmla="*/ 43 h 62"/>
              <a:gd name="T26" fmla="*/ 14 w 19"/>
              <a:gd name="T27" fmla="*/ 17 h 62"/>
              <a:gd name="T28" fmla="*/ 6 w 19"/>
              <a:gd name="T29" fmla="*/ 4 h 62"/>
              <a:gd name="T30" fmla="*/ 1 w 19"/>
              <a:gd name="T31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62">
                <a:moveTo>
                  <a:pt x="1" y="0"/>
                </a:moveTo>
                <a:cubicBezTo>
                  <a:pt x="2" y="1"/>
                  <a:pt x="4" y="4"/>
                  <a:pt x="6" y="8"/>
                </a:cubicBezTo>
                <a:cubicBezTo>
                  <a:pt x="7" y="12"/>
                  <a:pt x="8" y="17"/>
                  <a:pt x="8" y="22"/>
                </a:cubicBezTo>
                <a:cubicBezTo>
                  <a:pt x="8" y="25"/>
                  <a:pt x="8" y="28"/>
                  <a:pt x="7" y="31"/>
                </a:cubicBezTo>
                <a:cubicBezTo>
                  <a:pt x="7" y="32"/>
                  <a:pt x="7" y="34"/>
                  <a:pt x="7" y="35"/>
                </a:cubicBezTo>
                <a:cubicBezTo>
                  <a:pt x="6" y="36"/>
                  <a:pt x="6" y="38"/>
                  <a:pt x="6" y="39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4"/>
                  <a:pt x="4" y="44"/>
                  <a:pt x="4" y="44"/>
                </a:cubicBezTo>
                <a:cubicBezTo>
                  <a:pt x="3" y="45"/>
                  <a:pt x="3" y="45"/>
                  <a:pt x="3" y="45"/>
                </a:cubicBezTo>
                <a:cubicBezTo>
                  <a:pt x="3" y="45"/>
                  <a:pt x="3" y="46"/>
                  <a:pt x="3" y="46"/>
                </a:cubicBezTo>
                <a:cubicBezTo>
                  <a:pt x="1" y="50"/>
                  <a:pt x="0" y="55"/>
                  <a:pt x="5" y="58"/>
                </a:cubicBezTo>
                <a:cubicBezTo>
                  <a:pt x="12" y="62"/>
                  <a:pt x="16" y="55"/>
                  <a:pt x="17" y="48"/>
                </a:cubicBezTo>
                <a:cubicBezTo>
                  <a:pt x="18" y="47"/>
                  <a:pt x="18" y="45"/>
                  <a:pt x="19" y="43"/>
                </a:cubicBezTo>
                <a:cubicBezTo>
                  <a:pt x="19" y="36"/>
                  <a:pt x="18" y="26"/>
                  <a:pt x="14" y="17"/>
                </a:cubicBezTo>
                <a:cubicBezTo>
                  <a:pt x="12" y="12"/>
                  <a:pt x="9" y="7"/>
                  <a:pt x="6" y="4"/>
                </a:cubicBezTo>
                <a:cubicBezTo>
                  <a:pt x="3" y="1"/>
                  <a:pt x="1" y="0"/>
                  <a:pt x="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5" name="Freeform 134"/>
          <p:cNvSpPr>
            <a:spLocks/>
          </p:cNvSpPr>
          <p:nvPr userDrawn="1"/>
        </p:nvSpPr>
        <p:spPr bwMode="auto">
          <a:xfrm>
            <a:off x="5502266" y="3776375"/>
            <a:ext cx="72671" cy="244451"/>
          </a:xfrm>
          <a:custGeom>
            <a:avLst/>
            <a:gdLst>
              <a:gd name="T0" fmla="*/ 1 w 14"/>
              <a:gd name="T1" fmla="*/ 0 h 47"/>
              <a:gd name="T2" fmla="*/ 4 w 14"/>
              <a:gd name="T3" fmla="*/ 7 h 47"/>
              <a:gd name="T4" fmla="*/ 6 w 14"/>
              <a:gd name="T5" fmla="*/ 17 h 47"/>
              <a:gd name="T6" fmla="*/ 5 w 14"/>
              <a:gd name="T7" fmla="*/ 24 h 47"/>
              <a:gd name="T8" fmla="*/ 5 w 14"/>
              <a:gd name="T9" fmla="*/ 27 h 47"/>
              <a:gd name="T10" fmla="*/ 4 w 14"/>
              <a:gd name="T11" fmla="*/ 30 h 47"/>
              <a:gd name="T12" fmla="*/ 3 w 14"/>
              <a:gd name="T13" fmla="*/ 33 h 47"/>
              <a:gd name="T14" fmla="*/ 2 w 14"/>
              <a:gd name="T15" fmla="*/ 34 h 47"/>
              <a:gd name="T16" fmla="*/ 2 w 14"/>
              <a:gd name="T17" fmla="*/ 34 h 47"/>
              <a:gd name="T18" fmla="*/ 1 w 14"/>
              <a:gd name="T19" fmla="*/ 35 h 47"/>
              <a:gd name="T20" fmla="*/ 3 w 14"/>
              <a:gd name="T21" fmla="*/ 44 h 47"/>
              <a:gd name="T22" fmla="*/ 12 w 14"/>
              <a:gd name="T23" fmla="*/ 37 h 47"/>
              <a:gd name="T24" fmla="*/ 13 w 14"/>
              <a:gd name="T25" fmla="*/ 33 h 47"/>
              <a:gd name="T26" fmla="*/ 11 w 14"/>
              <a:gd name="T27" fmla="*/ 14 h 47"/>
              <a:gd name="T28" fmla="*/ 5 w 14"/>
              <a:gd name="T29" fmla="*/ 4 h 47"/>
              <a:gd name="T30" fmla="*/ 1 w 14"/>
              <a:gd name="T3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" h="47">
                <a:moveTo>
                  <a:pt x="1" y="0"/>
                </a:moveTo>
                <a:cubicBezTo>
                  <a:pt x="2" y="2"/>
                  <a:pt x="3" y="4"/>
                  <a:pt x="4" y="7"/>
                </a:cubicBezTo>
                <a:cubicBezTo>
                  <a:pt x="5" y="10"/>
                  <a:pt x="6" y="14"/>
                  <a:pt x="6" y="17"/>
                </a:cubicBezTo>
                <a:cubicBezTo>
                  <a:pt x="6" y="20"/>
                  <a:pt x="6" y="22"/>
                  <a:pt x="5" y="24"/>
                </a:cubicBezTo>
                <a:cubicBezTo>
                  <a:pt x="5" y="25"/>
                  <a:pt x="5" y="26"/>
                  <a:pt x="5" y="27"/>
                </a:cubicBezTo>
                <a:cubicBezTo>
                  <a:pt x="5" y="28"/>
                  <a:pt x="4" y="29"/>
                  <a:pt x="4" y="30"/>
                </a:cubicBezTo>
                <a:cubicBezTo>
                  <a:pt x="3" y="33"/>
                  <a:pt x="3" y="33"/>
                  <a:pt x="3" y="33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5"/>
                  <a:pt x="2" y="35"/>
                  <a:pt x="1" y="35"/>
                </a:cubicBezTo>
                <a:cubicBezTo>
                  <a:pt x="0" y="39"/>
                  <a:pt x="0" y="42"/>
                  <a:pt x="3" y="44"/>
                </a:cubicBezTo>
                <a:cubicBezTo>
                  <a:pt x="8" y="47"/>
                  <a:pt x="11" y="42"/>
                  <a:pt x="12" y="37"/>
                </a:cubicBezTo>
                <a:cubicBezTo>
                  <a:pt x="13" y="36"/>
                  <a:pt x="13" y="35"/>
                  <a:pt x="13" y="33"/>
                </a:cubicBezTo>
                <a:cubicBezTo>
                  <a:pt x="14" y="28"/>
                  <a:pt x="13" y="21"/>
                  <a:pt x="11" y="14"/>
                </a:cubicBezTo>
                <a:cubicBezTo>
                  <a:pt x="9" y="10"/>
                  <a:pt x="7" y="6"/>
                  <a:pt x="5" y="4"/>
                </a:cubicBezTo>
                <a:cubicBezTo>
                  <a:pt x="3" y="1"/>
                  <a:pt x="1" y="0"/>
                  <a:pt x="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6" name="Freeform 135"/>
          <p:cNvSpPr>
            <a:spLocks/>
          </p:cNvSpPr>
          <p:nvPr userDrawn="1"/>
        </p:nvSpPr>
        <p:spPr bwMode="auto">
          <a:xfrm>
            <a:off x="5471436" y="3730127"/>
            <a:ext cx="46244" cy="160765"/>
          </a:xfrm>
          <a:custGeom>
            <a:avLst/>
            <a:gdLst>
              <a:gd name="T0" fmla="*/ 1 w 9"/>
              <a:gd name="T1" fmla="*/ 0 h 31"/>
              <a:gd name="T2" fmla="*/ 3 w 9"/>
              <a:gd name="T3" fmla="*/ 5 h 31"/>
              <a:gd name="T4" fmla="*/ 4 w 9"/>
              <a:gd name="T5" fmla="*/ 11 h 31"/>
              <a:gd name="T6" fmla="*/ 4 w 9"/>
              <a:gd name="T7" fmla="*/ 16 h 31"/>
              <a:gd name="T8" fmla="*/ 3 w 9"/>
              <a:gd name="T9" fmla="*/ 18 h 31"/>
              <a:gd name="T10" fmla="*/ 3 w 9"/>
              <a:gd name="T11" fmla="*/ 20 h 31"/>
              <a:gd name="T12" fmla="*/ 2 w 9"/>
              <a:gd name="T13" fmla="*/ 22 h 31"/>
              <a:gd name="T14" fmla="*/ 2 w 9"/>
              <a:gd name="T15" fmla="*/ 22 h 31"/>
              <a:gd name="T16" fmla="*/ 1 w 9"/>
              <a:gd name="T17" fmla="*/ 23 h 31"/>
              <a:gd name="T18" fmla="*/ 1 w 9"/>
              <a:gd name="T19" fmla="*/ 23 h 31"/>
              <a:gd name="T20" fmla="*/ 2 w 9"/>
              <a:gd name="T21" fmla="*/ 29 h 31"/>
              <a:gd name="T22" fmla="*/ 8 w 9"/>
              <a:gd name="T23" fmla="*/ 25 h 31"/>
              <a:gd name="T24" fmla="*/ 9 w 9"/>
              <a:gd name="T25" fmla="*/ 22 h 31"/>
              <a:gd name="T26" fmla="*/ 7 w 9"/>
              <a:gd name="T27" fmla="*/ 10 h 31"/>
              <a:gd name="T28" fmla="*/ 4 w 9"/>
              <a:gd name="T29" fmla="*/ 3 h 31"/>
              <a:gd name="T30" fmla="*/ 1 w 9"/>
              <a:gd name="T3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" h="31">
                <a:moveTo>
                  <a:pt x="1" y="0"/>
                </a:moveTo>
                <a:cubicBezTo>
                  <a:pt x="2" y="1"/>
                  <a:pt x="3" y="3"/>
                  <a:pt x="3" y="5"/>
                </a:cubicBezTo>
                <a:cubicBezTo>
                  <a:pt x="4" y="7"/>
                  <a:pt x="4" y="9"/>
                  <a:pt x="4" y="11"/>
                </a:cubicBezTo>
                <a:cubicBezTo>
                  <a:pt x="4" y="13"/>
                  <a:pt x="4" y="15"/>
                  <a:pt x="4" y="16"/>
                </a:cubicBezTo>
                <a:cubicBezTo>
                  <a:pt x="4" y="17"/>
                  <a:pt x="3" y="17"/>
                  <a:pt x="3" y="18"/>
                </a:cubicBezTo>
                <a:cubicBezTo>
                  <a:pt x="3" y="19"/>
                  <a:pt x="3" y="19"/>
                  <a:pt x="3" y="20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5"/>
                  <a:pt x="0" y="28"/>
                  <a:pt x="2" y="29"/>
                </a:cubicBezTo>
                <a:cubicBezTo>
                  <a:pt x="5" y="31"/>
                  <a:pt x="7" y="28"/>
                  <a:pt x="8" y="25"/>
                </a:cubicBezTo>
                <a:cubicBezTo>
                  <a:pt x="8" y="24"/>
                  <a:pt x="9" y="23"/>
                  <a:pt x="9" y="22"/>
                </a:cubicBezTo>
                <a:cubicBezTo>
                  <a:pt x="9" y="19"/>
                  <a:pt x="9" y="14"/>
                  <a:pt x="7" y="10"/>
                </a:cubicBezTo>
                <a:cubicBezTo>
                  <a:pt x="7" y="7"/>
                  <a:pt x="5" y="4"/>
                  <a:pt x="4" y="3"/>
                </a:cubicBezTo>
                <a:cubicBezTo>
                  <a:pt x="2" y="1"/>
                  <a:pt x="1" y="0"/>
                  <a:pt x="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7" name="Freeform 136"/>
          <p:cNvSpPr>
            <a:spLocks/>
          </p:cNvSpPr>
          <p:nvPr userDrawn="1"/>
        </p:nvSpPr>
        <p:spPr bwMode="auto">
          <a:xfrm>
            <a:off x="4986964" y="2168730"/>
            <a:ext cx="713495" cy="812631"/>
          </a:xfrm>
          <a:custGeom>
            <a:avLst/>
            <a:gdLst>
              <a:gd name="T0" fmla="*/ 69 w 137"/>
              <a:gd name="T1" fmla="*/ 74 h 156"/>
              <a:gd name="T2" fmla="*/ 51 w 137"/>
              <a:gd name="T3" fmla="*/ 63 h 156"/>
              <a:gd name="T4" fmla="*/ 76 w 137"/>
              <a:gd name="T5" fmla="*/ 70 h 156"/>
              <a:gd name="T6" fmla="*/ 73 w 137"/>
              <a:gd name="T7" fmla="*/ 95 h 156"/>
              <a:gd name="T8" fmla="*/ 32 w 137"/>
              <a:gd name="T9" fmla="*/ 105 h 156"/>
              <a:gd name="T10" fmla="*/ 8 w 137"/>
              <a:gd name="T11" fmla="*/ 50 h 156"/>
              <a:gd name="T12" fmla="*/ 18 w 137"/>
              <a:gd name="T13" fmla="*/ 23 h 156"/>
              <a:gd name="T14" fmla="*/ 39 w 137"/>
              <a:gd name="T15" fmla="*/ 7 h 156"/>
              <a:gd name="T16" fmla="*/ 91 w 137"/>
              <a:gd name="T17" fmla="*/ 9 h 156"/>
              <a:gd name="T18" fmla="*/ 133 w 137"/>
              <a:gd name="T19" fmla="*/ 69 h 156"/>
              <a:gd name="T20" fmla="*/ 121 w 137"/>
              <a:gd name="T21" fmla="*/ 118 h 156"/>
              <a:gd name="T22" fmla="*/ 84 w 137"/>
              <a:gd name="T23" fmla="*/ 156 h 156"/>
              <a:gd name="T24" fmla="*/ 119 w 137"/>
              <a:gd name="T25" fmla="*/ 128 h 156"/>
              <a:gd name="T26" fmla="*/ 136 w 137"/>
              <a:gd name="T27" fmla="*/ 89 h 156"/>
              <a:gd name="T28" fmla="*/ 126 w 137"/>
              <a:gd name="T29" fmla="*/ 41 h 156"/>
              <a:gd name="T30" fmla="*/ 89 w 137"/>
              <a:gd name="T31" fmla="*/ 7 h 156"/>
              <a:gd name="T32" fmla="*/ 46 w 137"/>
              <a:gd name="T33" fmla="*/ 3 h 156"/>
              <a:gd name="T34" fmla="*/ 36 w 137"/>
              <a:gd name="T35" fmla="*/ 7 h 156"/>
              <a:gd name="T36" fmla="*/ 27 w 137"/>
              <a:gd name="T37" fmla="*/ 13 h 156"/>
              <a:gd name="T38" fmla="*/ 19 w 137"/>
              <a:gd name="T39" fmla="*/ 21 h 156"/>
              <a:gd name="T40" fmla="*/ 12 w 137"/>
              <a:gd name="T41" fmla="*/ 31 h 156"/>
              <a:gd name="T42" fmla="*/ 20 w 137"/>
              <a:gd name="T43" fmla="*/ 99 h 156"/>
              <a:gd name="T44" fmla="*/ 78 w 137"/>
              <a:gd name="T45" fmla="*/ 87 h 156"/>
              <a:gd name="T46" fmla="*/ 60 w 137"/>
              <a:gd name="T47" fmla="*/ 58 h 156"/>
              <a:gd name="T48" fmla="*/ 49 w 137"/>
              <a:gd name="T49" fmla="*/ 65 h 156"/>
              <a:gd name="T50" fmla="*/ 69 w 137"/>
              <a:gd name="T51" fmla="*/ 7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7" h="156">
                <a:moveTo>
                  <a:pt x="69" y="74"/>
                </a:moveTo>
                <a:cubicBezTo>
                  <a:pt x="63" y="69"/>
                  <a:pt x="59" y="64"/>
                  <a:pt x="51" y="63"/>
                </a:cubicBezTo>
                <a:cubicBezTo>
                  <a:pt x="60" y="56"/>
                  <a:pt x="73" y="59"/>
                  <a:pt x="76" y="70"/>
                </a:cubicBezTo>
                <a:cubicBezTo>
                  <a:pt x="79" y="79"/>
                  <a:pt x="78" y="87"/>
                  <a:pt x="73" y="95"/>
                </a:cubicBezTo>
                <a:cubicBezTo>
                  <a:pt x="64" y="110"/>
                  <a:pt x="48" y="111"/>
                  <a:pt x="32" y="105"/>
                </a:cubicBezTo>
                <a:cubicBezTo>
                  <a:pt x="12" y="96"/>
                  <a:pt x="4" y="71"/>
                  <a:pt x="8" y="50"/>
                </a:cubicBezTo>
                <a:cubicBezTo>
                  <a:pt x="9" y="40"/>
                  <a:pt x="13" y="31"/>
                  <a:pt x="18" y="23"/>
                </a:cubicBezTo>
                <a:cubicBezTo>
                  <a:pt x="24" y="16"/>
                  <a:pt x="31" y="10"/>
                  <a:pt x="39" y="7"/>
                </a:cubicBezTo>
                <a:cubicBezTo>
                  <a:pt x="55" y="1"/>
                  <a:pt x="74" y="1"/>
                  <a:pt x="91" y="9"/>
                </a:cubicBezTo>
                <a:cubicBezTo>
                  <a:pt x="115" y="22"/>
                  <a:pt x="130" y="45"/>
                  <a:pt x="133" y="69"/>
                </a:cubicBezTo>
                <a:cubicBezTo>
                  <a:pt x="135" y="87"/>
                  <a:pt x="130" y="103"/>
                  <a:pt x="121" y="118"/>
                </a:cubicBezTo>
                <a:cubicBezTo>
                  <a:pt x="112" y="132"/>
                  <a:pt x="99" y="146"/>
                  <a:pt x="84" y="156"/>
                </a:cubicBezTo>
                <a:cubicBezTo>
                  <a:pt x="98" y="149"/>
                  <a:pt x="110" y="140"/>
                  <a:pt x="119" y="128"/>
                </a:cubicBezTo>
                <a:cubicBezTo>
                  <a:pt x="128" y="117"/>
                  <a:pt x="134" y="104"/>
                  <a:pt x="136" y="89"/>
                </a:cubicBezTo>
                <a:cubicBezTo>
                  <a:pt x="137" y="72"/>
                  <a:pt x="133" y="56"/>
                  <a:pt x="126" y="41"/>
                </a:cubicBezTo>
                <a:cubicBezTo>
                  <a:pt x="118" y="27"/>
                  <a:pt x="105" y="15"/>
                  <a:pt x="89" y="7"/>
                </a:cubicBezTo>
                <a:cubicBezTo>
                  <a:pt x="75" y="1"/>
                  <a:pt x="60" y="0"/>
                  <a:pt x="46" y="3"/>
                </a:cubicBezTo>
                <a:cubicBezTo>
                  <a:pt x="43" y="4"/>
                  <a:pt x="39" y="5"/>
                  <a:pt x="36" y="7"/>
                </a:cubicBezTo>
                <a:cubicBezTo>
                  <a:pt x="33" y="9"/>
                  <a:pt x="30" y="10"/>
                  <a:pt x="27" y="13"/>
                </a:cubicBezTo>
                <a:cubicBezTo>
                  <a:pt x="24" y="15"/>
                  <a:pt x="21" y="18"/>
                  <a:pt x="19" y="21"/>
                </a:cubicBezTo>
                <a:cubicBezTo>
                  <a:pt x="16" y="24"/>
                  <a:pt x="14" y="27"/>
                  <a:pt x="12" y="31"/>
                </a:cubicBezTo>
                <a:cubicBezTo>
                  <a:pt x="0" y="54"/>
                  <a:pt x="3" y="80"/>
                  <a:pt x="20" y="99"/>
                </a:cubicBezTo>
                <a:cubicBezTo>
                  <a:pt x="37" y="115"/>
                  <a:pt x="68" y="111"/>
                  <a:pt x="78" y="87"/>
                </a:cubicBezTo>
                <a:cubicBezTo>
                  <a:pt x="83" y="73"/>
                  <a:pt x="75" y="59"/>
                  <a:pt x="60" y="58"/>
                </a:cubicBezTo>
                <a:cubicBezTo>
                  <a:pt x="55" y="58"/>
                  <a:pt x="51" y="59"/>
                  <a:pt x="49" y="65"/>
                </a:cubicBezTo>
                <a:cubicBezTo>
                  <a:pt x="60" y="64"/>
                  <a:pt x="69" y="74"/>
                  <a:pt x="69" y="74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8" name="Freeform 137"/>
          <p:cNvSpPr>
            <a:spLocks/>
          </p:cNvSpPr>
          <p:nvPr userDrawn="1"/>
        </p:nvSpPr>
        <p:spPr bwMode="auto">
          <a:xfrm>
            <a:off x="5352518" y="2970351"/>
            <a:ext cx="400791" cy="400810"/>
          </a:xfrm>
          <a:custGeom>
            <a:avLst/>
            <a:gdLst>
              <a:gd name="T0" fmla="*/ 40 w 77"/>
              <a:gd name="T1" fmla="*/ 39 h 77"/>
              <a:gd name="T2" fmla="*/ 51 w 77"/>
              <a:gd name="T3" fmla="*/ 41 h 77"/>
              <a:gd name="T4" fmla="*/ 37 w 77"/>
              <a:gd name="T5" fmla="*/ 42 h 77"/>
              <a:gd name="T6" fmla="*/ 34 w 77"/>
              <a:gd name="T7" fmla="*/ 29 h 77"/>
              <a:gd name="T8" fmla="*/ 54 w 77"/>
              <a:gd name="T9" fmla="*/ 18 h 77"/>
              <a:gd name="T10" fmla="*/ 75 w 77"/>
              <a:gd name="T11" fmla="*/ 38 h 77"/>
              <a:gd name="T12" fmla="*/ 69 w 77"/>
              <a:gd name="T13" fmla="*/ 63 h 77"/>
              <a:gd name="T14" fmla="*/ 44 w 77"/>
              <a:gd name="T15" fmla="*/ 75 h 77"/>
              <a:gd name="T16" fmla="*/ 9 w 77"/>
              <a:gd name="T17" fmla="*/ 54 h 77"/>
              <a:gd name="T18" fmla="*/ 21 w 77"/>
              <a:gd name="T19" fmla="*/ 0 h 77"/>
              <a:gd name="T20" fmla="*/ 4 w 77"/>
              <a:gd name="T21" fmla="*/ 43 h 77"/>
              <a:gd name="T22" fmla="*/ 45 w 77"/>
              <a:gd name="T23" fmla="*/ 76 h 77"/>
              <a:gd name="T24" fmla="*/ 76 w 77"/>
              <a:gd name="T25" fmla="*/ 47 h 77"/>
              <a:gd name="T26" fmla="*/ 61 w 77"/>
              <a:gd name="T27" fmla="*/ 19 h 77"/>
              <a:gd name="T28" fmla="*/ 33 w 77"/>
              <a:gd name="T29" fmla="*/ 34 h 77"/>
              <a:gd name="T30" fmla="*/ 48 w 77"/>
              <a:gd name="T31" fmla="*/ 45 h 77"/>
              <a:gd name="T32" fmla="*/ 51 w 77"/>
              <a:gd name="T33" fmla="*/ 39 h 77"/>
              <a:gd name="T34" fmla="*/ 40 w 77"/>
              <a:gd name="T35" fmla="*/ 3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7" h="77">
                <a:moveTo>
                  <a:pt x="40" y="39"/>
                </a:moveTo>
                <a:cubicBezTo>
                  <a:pt x="44" y="40"/>
                  <a:pt x="47" y="42"/>
                  <a:pt x="51" y="41"/>
                </a:cubicBezTo>
                <a:cubicBezTo>
                  <a:pt x="48" y="46"/>
                  <a:pt x="41" y="47"/>
                  <a:pt x="37" y="42"/>
                </a:cubicBezTo>
                <a:cubicBezTo>
                  <a:pt x="34" y="38"/>
                  <a:pt x="33" y="34"/>
                  <a:pt x="34" y="29"/>
                </a:cubicBezTo>
                <a:cubicBezTo>
                  <a:pt x="37" y="20"/>
                  <a:pt x="45" y="18"/>
                  <a:pt x="54" y="18"/>
                </a:cubicBezTo>
                <a:cubicBezTo>
                  <a:pt x="65" y="19"/>
                  <a:pt x="73" y="28"/>
                  <a:pt x="75" y="38"/>
                </a:cubicBezTo>
                <a:cubicBezTo>
                  <a:pt x="77" y="47"/>
                  <a:pt x="74" y="56"/>
                  <a:pt x="69" y="63"/>
                </a:cubicBezTo>
                <a:cubicBezTo>
                  <a:pt x="63" y="70"/>
                  <a:pt x="54" y="75"/>
                  <a:pt x="44" y="75"/>
                </a:cubicBezTo>
                <a:cubicBezTo>
                  <a:pt x="29" y="76"/>
                  <a:pt x="16" y="67"/>
                  <a:pt x="9" y="54"/>
                </a:cubicBezTo>
                <a:cubicBezTo>
                  <a:pt x="0" y="35"/>
                  <a:pt x="8" y="13"/>
                  <a:pt x="21" y="0"/>
                </a:cubicBezTo>
                <a:cubicBezTo>
                  <a:pt x="8" y="10"/>
                  <a:pt x="0" y="25"/>
                  <a:pt x="4" y="43"/>
                </a:cubicBezTo>
                <a:cubicBezTo>
                  <a:pt x="9" y="63"/>
                  <a:pt x="25" y="77"/>
                  <a:pt x="45" y="76"/>
                </a:cubicBezTo>
                <a:cubicBezTo>
                  <a:pt x="61" y="75"/>
                  <a:pt x="75" y="62"/>
                  <a:pt x="76" y="47"/>
                </a:cubicBezTo>
                <a:cubicBezTo>
                  <a:pt x="77" y="34"/>
                  <a:pt x="72" y="24"/>
                  <a:pt x="61" y="19"/>
                </a:cubicBezTo>
                <a:cubicBezTo>
                  <a:pt x="50" y="14"/>
                  <a:pt x="34" y="20"/>
                  <a:pt x="33" y="34"/>
                </a:cubicBezTo>
                <a:cubicBezTo>
                  <a:pt x="33" y="42"/>
                  <a:pt x="40" y="48"/>
                  <a:pt x="48" y="45"/>
                </a:cubicBezTo>
                <a:cubicBezTo>
                  <a:pt x="50" y="44"/>
                  <a:pt x="52" y="43"/>
                  <a:pt x="51" y="39"/>
                </a:cubicBezTo>
                <a:cubicBezTo>
                  <a:pt x="46" y="42"/>
                  <a:pt x="40" y="39"/>
                  <a:pt x="40" y="39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9" name="Freeform 138"/>
          <p:cNvSpPr>
            <a:spLocks/>
          </p:cNvSpPr>
          <p:nvPr userDrawn="1"/>
        </p:nvSpPr>
        <p:spPr bwMode="auto">
          <a:xfrm>
            <a:off x="5627788" y="3344734"/>
            <a:ext cx="275267" cy="248855"/>
          </a:xfrm>
          <a:custGeom>
            <a:avLst/>
            <a:gdLst>
              <a:gd name="T0" fmla="*/ 26 w 53"/>
              <a:gd name="T1" fmla="*/ 23 h 48"/>
              <a:gd name="T2" fmla="*/ 34 w 53"/>
              <a:gd name="T3" fmla="*/ 24 h 48"/>
              <a:gd name="T4" fmla="*/ 25 w 53"/>
              <a:gd name="T5" fmla="*/ 26 h 48"/>
              <a:gd name="T6" fmla="*/ 22 w 53"/>
              <a:gd name="T7" fmla="*/ 18 h 48"/>
              <a:gd name="T8" fmla="*/ 34 w 53"/>
              <a:gd name="T9" fmla="*/ 9 h 48"/>
              <a:gd name="T10" fmla="*/ 49 w 53"/>
              <a:gd name="T11" fmla="*/ 20 h 48"/>
              <a:gd name="T12" fmla="*/ 31 w 53"/>
              <a:gd name="T13" fmla="*/ 46 h 48"/>
              <a:gd name="T14" fmla="*/ 7 w 53"/>
              <a:gd name="T15" fmla="*/ 35 h 48"/>
              <a:gd name="T16" fmla="*/ 12 w 53"/>
              <a:gd name="T17" fmla="*/ 0 h 48"/>
              <a:gd name="T18" fmla="*/ 3 w 53"/>
              <a:gd name="T19" fmla="*/ 28 h 48"/>
              <a:gd name="T20" fmla="*/ 32 w 53"/>
              <a:gd name="T21" fmla="*/ 47 h 48"/>
              <a:gd name="T22" fmla="*/ 50 w 53"/>
              <a:gd name="T23" fmla="*/ 26 h 48"/>
              <a:gd name="T24" fmla="*/ 39 w 53"/>
              <a:gd name="T25" fmla="*/ 9 h 48"/>
              <a:gd name="T26" fmla="*/ 22 w 53"/>
              <a:gd name="T27" fmla="*/ 21 h 48"/>
              <a:gd name="T28" fmla="*/ 32 w 53"/>
              <a:gd name="T29" fmla="*/ 27 h 48"/>
              <a:gd name="T30" fmla="*/ 34 w 53"/>
              <a:gd name="T31" fmla="*/ 23 h 48"/>
              <a:gd name="T32" fmla="*/ 26 w 53"/>
              <a:gd name="T33" fmla="*/ 2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" h="48">
                <a:moveTo>
                  <a:pt x="26" y="23"/>
                </a:moveTo>
                <a:cubicBezTo>
                  <a:pt x="29" y="24"/>
                  <a:pt x="31" y="25"/>
                  <a:pt x="34" y="24"/>
                </a:cubicBezTo>
                <a:cubicBezTo>
                  <a:pt x="32" y="27"/>
                  <a:pt x="27" y="29"/>
                  <a:pt x="25" y="26"/>
                </a:cubicBezTo>
                <a:cubicBezTo>
                  <a:pt x="23" y="23"/>
                  <a:pt x="22" y="21"/>
                  <a:pt x="22" y="18"/>
                </a:cubicBezTo>
                <a:cubicBezTo>
                  <a:pt x="23" y="12"/>
                  <a:pt x="28" y="9"/>
                  <a:pt x="34" y="9"/>
                </a:cubicBezTo>
                <a:cubicBezTo>
                  <a:pt x="42" y="9"/>
                  <a:pt x="47" y="14"/>
                  <a:pt x="49" y="20"/>
                </a:cubicBezTo>
                <a:cubicBezTo>
                  <a:pt x="53" y="32"/>
                  <a:pt x="43" y="45"/>
                  <a:pt x="31" y="46"/>
                </a:cubicBezTo>
                <a:cubicBezTo>
                  <a:pt x="21" y="47"/>
                  <a:pt x="12" y="42"/>
                  <a:pt x="7" y="35"/>
                </a:cubicBezTo>
                <a:cubicBezTo>
                  <a:pt x="0" y="23"/>
                  <a:pt x="4" y="9"/>
                  <a:pt x="12" y="0"/>
                </a:cubicBezTo>
                <a:cubicBezTo>
                  <a:pt x="4" y="7"/>
                  <a:pt x="0" y="17"/>
                  <a:pt x="3" y="28"/>
                </a:cubicBezTo>
                <a:cubicBezTo>
                  <a:pt x="7" y="41"/>
                  <a:pt x="19" y="48"/>
                  <a:pt x="32" y="47"/>
                </a:cubicBezTo>
                <a:cubicBezTo>
                  <a:pt x="42" y="45"/>
                  <a:pt x="50" y="36"/>
                  <a:pt x="50" y="26"/>
                </a:cubicBezTo>
                <a:cubicBezTo>
                  <a:pt x="50" y="18"/>
                  <a:pt x="47" y="12"/>
                  <a:pt x="39" y="9"/>
                </a:cubicBezTo>
                <a:cubicBezTo>
                  <a:pt x="31" y="7"/>
                  <a:pt x="22" y="12"/>
                  <a:pt x="22" y="21"/>
                </a:cubicBezTo>
                <a:cubicBezTo>
                  <a:pt x="22" y="26"/>
                  <a:pt x="27" y="29"/>
                  <a:pt x="32" y="27"/>
                </a:cubicBezTo>
                <a:cubicBezTo>
                  <a:pt x="33" y="26"/>
                  <a:pt x="34" y="25"/>
                  <a:pt x="34" y="23"/>
                </a:cubicBezTo>
                <a:cubicBezTo>
                  <a:pt x="31" y="25"/>
                  <a:pt x="27" y="23"/>
                  <a:pt x="26" y="2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0" name="Freeform 139"/>
          <p:cNvSpPr>
            <a:spLocks/>
          </p:cNvSpPr>
          <p:nvPr userDrawn="1"/>
        </p:nvSpPr>
        <p:spPr bwMode="auto">
          <a:xfrm>
            <a:off x="5914068" y="3589183"/>
            <a:ext cx="328119" cy="297304"/>
          </a:xfrm>
          <a:custGeom>
            <a:avLst/>
            <a:gdLst>
              <a:gd name="T0" fmla="*/ 0 w 63"/>
              <a:gd name="T1" fmla="*/ 56 h 57"/>
              <a:gd name="T2" fmla="*/ 12 w 63"/>
              <a:gd name="T3" fmla="*/ 52 h 57"/>
              <a:gd name="T4" fmla="*/ 26 w 63"/>
              <a:gd name="T5" fmla="*/ 40 h 57"/>
              <a:gd name="T6" fmla="*/ 33 w 63"/>
              <a:gd name="T7" fmla="*/ 31 h 57"/>
              <a:gd name="T8" fmla="*/ 36 w 63"/>
              <a:gd name="T9" fmla="*/ 26 h 57"/>
              <a:gd name="T10" fmla="*/ 38 w 63"/>
              <a:gd name="T11" fmla="*/ 21 h 57"/>
              <a:gd name="T12" fmla="*/ 40 w 63"/>
              <a:gd name="T13" fmla="*/ 16 h 57"/>
              <a:gd name="T14" fmla="*/ 40 w 63"/>
              <a:gd name="T15" fmla="*/ 15 h 57"/>
              <a:gd name="T16" fmla="*/ 41 w 63"/>
              <a:gd name="T17" fmla="*/ 13 h 57"/>
              <a:gd name="T18" fmla="*/ 41 w 63"/>
              <a:gd name="T19" fmla="*/ 11 h 57"/>
              <a:gd name="T20" fmla="*/ 54 w 63"/>
              <a:gd name="T21" fmla="*/ 2 h 57"/>
              <a:gd name="T22" fmla="*/ 57 w 63"/>
              <a:gd name="T23" fmla="*/ 22 h 57"/>
              <a:gd name="T24" fmla="*/ 54 w 63"/>
              <a:gd name="T25" fmla="*/ 28 h 57"/>
              <a:gd name="T26" fmla="*/ 29 w 63"/>
              <a:gd name="T27" fmla="*/ 50 h 57"/>
              <a:gd name="T28" fmla="*/ 9 w 63"/>
              <a:gd name="T29" fmla="*/ 57 h 57"/>
              <a:gd name="T30" fmla="*/ 0 w 63"/>
              <a:gd name="T31" fmla="*/ 5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" h="57">
                <a:moveTo>
                  <a:pt x="0" y="56"/>
                </a:moveTo>
                <a:cubicBezTo>
                  <a:pt x="3" y="55"/>
                  <a:pt x="8" y="54"/>
                  <a:pt x="12" y="52"/>
                </a:cubicBezTo>
                <a:cubicBezTo>
                  <a:pt x="17" y="49"/>
                  <a:pt x="22" y="45"/>
                  <a:pt x="26" y="40"/>
                </a:cubicBezTo>
                <a:cubicBezTo>
                  <a:pt x="29" y="37"/>
                  <a:pt x="31" y="34"/>
                  <a:pt x="33" y="31"/>
                </a:cubicBezTo>
                <a:cubicBezTo>
                  <a:pt x="34" y="29"/>
                  <a:pt x="35" y="28"/>
                  <a:pt x="36" y="26"/>
                </a:cubicBezTo>
                <a:cubicBezTo>
                  <a:pt x="37" y="24"/>
                  <a:pt x="38" y="23"/>
                  <a:pt x="38" y="21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5"/>
                  <a:pt x="40" y="15"/>
                  <a:pt x="40" y="15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2"/>
                  <a:pt x="41" y="11"/>
                </a:cubicBezTo>
                <a:cubicBezTo>
                  <a:pt x="43" y="6"/>
                  <a:pt x="47" y="0"/>
                  <a:pt x="54" y="2"/>
                </a:cubicBezTo>
                <a:cubicBezTo>
                  <a:pt x="63" y="4"/>
                  <a:pt x="61" y="14"/>
                  <a:pt x="57" y="22"/>
                </a:cubicBezTo>
                <a:cubicBezTo>
                  <a:pt x="56" y="23"/>
                  <a:pt x="56" y="26"/>
                  <a:pt x="54" y="28"/>
                </a:cubicBezTo>
                <a:cubicBezTo>
                  <a:pt x="49" y="35"/>
                  <a:pt x="40" y="45"/>
                  <a:pt x="29" y="50"/>
                </a:cubicBezTo>
                <a:cubicBezTo>
                  <a:pt x="22" y="54"/>
                  <a:pt x="14" y="56"/>
                  <a:pt x="9" y="57"/>
                </a:cubicBezTo>
                <a:cubicBezTo>
                  <a:pt x="4" y="57"/>
                  <a:pt x="0" y="56"/>
                  <a:pt x="0" y="5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1" name="Freeform 140"/>
          <p:cNvSpPr>
            <a:spLocks/>
          </p:cNvSpPr>
          <p:nvPr userDrawn="1"/>
        </p:nvSpPr>
        <p:spPr bwMode="auto">
          <a:xfrm>
            <a:off x="5892047" y="3646441"/>
            <a:ext cx="187181" cy="240046"/>
          </a:xfrm>
          <a:custGeom>
            <a:avLst/>
            <a:gdLst>
              <a:gd name="T0" fmla="*/ 0 w 36"/>
              <a:gd name="T1" fmla="*/ 45 h 46"/>
              <a:gd name="T2" fmla="*/ 7 w 36"/>
              <a:gd name="T3" fmla="*/ 41 h 46"/>
              <a:gd name="T4" fmla="*/ 15 w 36"/>
              <a:gd name="T5" fmla="*/ 31 h 46"/>
              <a:gd name="T6" fmla="*/ 19 w 36"/>
              <a:gd name="T7" fmla="*/ 23 h 46"/>
              <a:gd name="T8" fmla="*/ 20 w 36"/>
              <a:gd name="T9" fmla="*/ 20 h 46"/>
              <a:gd name="T10" fmla="*/ 21 w 36"/>
              <a:gd name="T11" fmla="*/ 16 h 46"/>
              <a:gd name="T12" fmla="*/ 21 w 36"/>
              <a:gd name="T13" fmla="*/ 12 h 46"/>
              <a:gd name="T14" fmla="*/ 21 w 36"/>
              <a:gd name="T15" fmla="*/ 11 h 46"/>
              <a:gd name="T16" fmla="*/ 22 w 36"/>
              <a:gd name="T17" fmla="*/ 10 h 46"/>
              <a:gd name="T18" fmla="*/ 22 w 36"/>
              <a:gd name="T19" fmla="*/ 8 h 46"/>
              <a:gd name="T20" fmla="*/ 29 w 36"/>
              <a:gd name="T21" fmla="*/ 0 h 46"/>
              <a:gd name="T22" fmla="*/ 35 w 36"/>
              <a:gd name="T23" fmla="*/ 14 h 46"/>
              <a:gd name="T24" fmla="*/ 33 w 36"/>
              <a:gd name="T25" fmla="*/ 19 h 46"/>
              <a:gd name="T26" fmla="*/ 19 w 36"/>
              <a:gd name="T27" fmla="*/ 38 h 46"/>
              <a:gd name="T28" fmla="*/ 6 w 36"/>
              <a:gd name="T29" fmla="*/ 45 h 46"/>
              <a:gd name="T30" fmla="*/ 0 w 36"/>
              <a:gd name="T31" fmla="*/ 4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" h="46">
                <a:moveTo>
                  <a:pt x="0" y="45"/>
                </a:moveTo>
                <a:cubicBezTo>
                  <a:pt x="2" y="45"/>
                  <a:pt x="5" y="43"/>
                  <a:pt x="7" y="41"/>
                </a:cubicBezTo>
                <a:cubicBezTo>
                  <a:pt x="10" y="38"/>
                  <a:pt x="13" y="35"/>
                  <a:pt x="15" y="31"/>
                </a:cubicBezTo>
                <a:cubicBezTo>
                  <a:pt x="17" y="28"/>
                  <a:pt x="18" y="26"/>
                  <a:pt x="19" y="23"/>
                </a:cubicBezTo>
                <a:cubicBezTo>
                  <a:pt x="19" y="22"/>
                  <a:pt x="20" y="21"/>
                  <a:pt x="20" y="20"/>
                </a:cubicBezTo>
                <a:cubicBezTo>
                  <a:pt x="21" y="18"/>
                  <a:pt x="21" y="17"/>
                  <a:pt x="21" y="16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1"/>
                  <a:pt x="21" y="11"/>
                  <a:pt x="21" y="11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9"/>
                  <a:pt x="22" y="8"/>
                </a:cubicBezTo>
                <a:cubicBezTo>
                  <a:pt x="22" y="4"/>
                  <a:pt x="24" y="0"/>
                  <a:pt x="29" y="0"/>
                </a:cubicBezTo>
                <a:cubicBezTo>
                  <a:pt x="36" y="1"/>
                  <a:pt x="36" y="8"/>
                  <a:pt x="35" y="14"/>
                </a:cubicBezTo>
                <a:cubicBezTo>
                  <a:pt x="34" y="15"/>
                  <a:pt x="34" y="17"/>
                  <a:pt x="33" y="19"/>
                </a:cubicBezTo>
                <a:cubicBezTo>
                  <a:pt x="31" y="25"/>
                  <a:pt x="26" y="32"/>
                  <a:pt x="19" y="38"/>
                </a:cubicBezTo>
                <a:cubicBezTo>
                  <a:pt x="15" y="41"/>
                  <a:pt x="10" y="44"/>
                  <a:pt x="6" y="45"/>
                </a:cubicBezTo>
                <a:cubicBezTo>
                  <a:pt x="2" y="46"/>
                  <a:pt x="0" y="45"/>
                  <a:pt x="0" y="4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2" name="Freeform 141"/>
          <p:cNvSpPr>
            <a:spLocks/>
          </p:cNvSpPr>
          <p:nvPr userDrawn="1"/>
        </p:nvSpPr>
        <p:spPr bwMode="auto">
          <a:xfrm>
            <a:off x="5825982" y="3719117"/>
            <a:ext cx="145342" cy="182788"/>
          </a:xfrm>
          <a:custGeom>
            <a:avLst/>
            <a:gdLst>
              <a:gd name="T0" fmla="*/ 0 w 28"/>
              <a:gd name="T1" fmla="*/ 35 h 35"/>
              <a:gd name="T2" fmla="*/ 6 w 28"/>
              <a:gd name="T3" fmla="*/ 31 h 35"/>
              <a:gd name="T4" fmla="*/ 12 w 28"/>
              <a:gd name="T5" fmla="*/ 24 h 35"/>
              <a:gd name="T6" fmla="*/ 15 w 28"/>
              <a:gd name="T7" fmla="*/ 18 h 35"/>
              <a:gd name="T8" fmla="*/ 16 w 28"/>
              <a:gd name="T9" fmla="*/ 15 h 35"/>
              <a:gd name="T10" fmla="*/ 16 w 28"/>
              <a:gd name="T11" fmla="*/ 12 h 35"/>
              <a:gd name="T12" fmla="*/ 17 w 28"/>
              <a:gd name="T13" fmla="*/ 10 h 35"/>
              <a:gd name="T14" fmla="*/ 17 w 28"/>
              <a:gd name="T15" fmla="*/ 9 h 35"/>
              <a:gd name="T16" fmla="*/ 17 w 28"/>
              <a:gd name="T17" fmla="*/ 8 h 35"/>
              <a:gd name="T18" fmla="*/ 17 w 28"/>
              <a:gd name="T19" fmla="*/ 7 h 35"/>
              <a:gd name="T20" fmla="*/ 22 w 28"/>
              <a:gd name="T21" fmla="*/ 1 h 35"/>
              <a:gd name="T22" fmla="*/ 27 w 28"/>
              <a:gd name="T23" fmla="*/ 11 h 35"/>
              <a:gd name="T24" fmla="*/ 26 w 28"/>
              <a:gd name="T25" fmla="*/ 15 h 35"/>
              <a:gd name="T26" fmla="*/ 15 w 28"/>
              <a:gd name="T27" fmla="*/ 29 h 35"/>
              <a:gd name="T28" fmla="*/ 5 w 28"/>
              <a:gd name="T29" fmla="*/ 34 h 35"/>
              <a:gd name="T30" fmla="*/ 0 w 28"/>
              <a:gd name="T31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" h="35">
                <a:moveTo>
                  <a:pt x="0" y="35"/>
                </a:moveTo>
                <a:cubicBezTo>
                  <a:pt x="2" y="34"/>
                  <a:pt x="4" y="33"/>
                  <a:pt x="6" y="31"/>
                </a:cubicBezTo>
                <a:cubicBezTo>
                  <a:pt x="9" y="30"/>
                  <a:pt x="11" y="27"/>
                  <a:pt x="12" y="24"/>
                </a:cubicBezTo>
                <a:cubicBezTo>
                  <a:pt x="13" y="22"/>
                  <a:pt x="14" y="20"/>
                  <a:pt x="15" y="18"/>
                </a:cubicBezTo>
                <a:cubicBezTo>
                  <a:pt x="15" y="17"/>
                  <a:pt x="16" y="16"/>
                  <a:pt x="16" y="15"/>
                </a:cubicBezTo>
                <a:cubicBezTo>
                  <a:pt x="16" y="14"/>
                  <a:pt x="16" y="13"/>
                  <a:pt x="16" y="12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8"/>
                  <a:pt x="17" y="8"/>
                </a:cubicBezTo>
                <a:cubicBezTo>
                  <a:pt x="17" y="8"/>
                  <a:pt x="17" y="7"/>
                  <a:pt x="17" y="7"/>
                </a:cubicBezTo>
                <a:cubicBezTo>
                  <a:pt x="17" y="3"/>
                  <a:pt x="18" y="0"/>
                  <a:pt x="22" y="1"/>
                </a:cubicBezTo>
                <a:cubicBezTo>
                  <a:pt x="28" y="1"/>
                  <a:pt x="28" y="6"/>
                  <a:pt x="27" y="11"/>
                </a:cubicBezTo>
                <a:cubicBezTo>
                  <a:pt x="26" y="12"/>
                  <a:pt x="26" y="13"/>
                  <a:pt x="26" y="15"/>
                </a:cubicBezTo>
                <a:cubicBezTo>
                  <a:pt x="24" y="19"/>
                  <a:pt x="20" y="25"/>
                  <a:pt x="15" y="29"/>
                </a:cubicBezTo>
                <a:cubicBezTo>
                  <a:pt x="12" y="32"/>
                  <a:pt x="8" y="34"/>
                  <a:pt x="5" y="34"/>
                </a:cubicBezTo>
                <a:cubicBezTo>
                  <a:pt x="2" y="35"/>
                  <a:pt x="0" y="35"/>
                  <a:pt x="0" y="3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3" name="Freeform 142"/>
          <p:cNvSpPr>
            <a:spLocks/>
          </p:cNvSpPr>
          <p:nvPr userDrawn="1"/>
        </p:nvSpPr>
        <p:spPr bwMode="auto">
          <a:xfrm>
            <a:off x="5784141" y="3802802"/>
            <a:ext cx="88085" cy="118921"/>
          </a:xfrm>
          <a:custGeom>
            <a:avLst/>
            <a:gdLst>
              <a:gd name="T0" fmla="*/ 0 w 17"/>
              <a:gd name="T1" fmla="*/ 23 h 23"/>
              <a:gd name="T2" fmla="*/ 3 w 17"/>
              <a:gd name="T3" fmla="*/ 21 h 23"/>
              <a:gd name="T4" fmla="*/ 7 w 17"/>
              <a:gd name="T5" fmla="*/ 16 h 23"/>
              <a:gd name="T6" fmla="*/ 9 w 17"/>
              <a:gd name="T7" fmla="*/ 12 h 23"/>
              <a:gd name="T8" fmla="*/ 9 w 17"/>
              <a:gd name="T9" fmla="*/ 10 h 23"/>
              <a:gd name="T10" fmla="*/ 10 w 17"/>
              <a:gd name="T11" fmla="*/ 8 h 23"/>
              <a:gd name="T12" fmla="*/ 10 w 17"/>
              <a:gd name="T13" fmla="*/ 6 h 23"/>
              <a:gd name="T14" fmla="*/ 10 w 17"/>
              <a:gd name="T15" fmla="*/ 5 h 23"/>
              <a:gd name="T16" fmla="*/ 10 w 17"/>
              <a:gd name="T17" fmla="*/ 5 h 23"/>
              <a:gd name="T18" fmla="*/ 10 w 17"/>
              <a:gd name="T19" fmla="*/ 4 h 23"/>
              <a:gd name="T20" fmla="*/ 14 w 17"/>
              <a:gd name="T21" fmla="*/ 0 h 23"/>
              <a:gd name="T22" fmla="*/ 17 w 17"/>
              <a:gd name="T23" fmla="*/ 7 h 23"/>
              <a:gd name="T24" fmla="*/ 16 w 17"/>
              <a:gd name="T25" fmla="*/ 10 h 23"/>
              <a:gd name="T26" fmla="*/ 9 w 17"/>
              <a:gd name="T27" fmla="*/ 19 h 23"/>
              <a:gd name="T28" fmla="*/ 3 w 17"/>
              <a:gd name="T29" fmla="*/ 23 h 23"/>
              <a:gd name="T30" fmla="*/ 0 w 17"/>
              <a:gd name="T31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23">
                <a:moveTo>
                  <a:pt x="0" y="23"/>
                </a:moveTo>
                <a:cubicBezTo>
                  <a:pt x="0" y="23"/>
                  <a:pt x="2" y="22"/>
                  <a:pt x="3" y="21"/>
                </a:cubicBezTo>
                <a:cubicBezTo>
                  <a:pt x="5" y="19"/>
                  <a:pt x="6" y="18"/>
                  <a:pt x="7" y="16"/>
                </a:cubicBezTo>
                <a:cubicBezTo>
                  <a:pt x="8" y="14"/>
                  <a:pt x="8" y="13"/>
                  <a:pt x="9" y="12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9"/>
                  <a:pt x="10" y="9"/>
                  <a:pt x="10" y="8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4"/>
                </a:cubicBezTo>
                <a:cubicBezTo>
                  <a:pt x="10" y="2"/>
                  <a:pt x="11" y="0"/>
                  <a:pt x="14" y="0"/>
                </a:cubicBezTo>
                <a:cubicBezTo>
                  <a:pt x="17" y="0"/>
                  <a:pt x="17" y="4"/>
                  <a:pt x="17" y="7"/>
                </a:cubicBezTo>
                <a:cubicBezTo>
                  <a:pt x="16" y="8"/>
                  <a:pt x="16" y="9"/>
                  <a:pt x="16" y="10"/>
                </a:cubicBezTo>
                <a:cubicBezTo>
                  <a:pt x="15" y="13"/>
                  <a:pt x="12" y="16"/>
                  <a:pt x="9" y="19"/>
                </a:cubicBezTo>
                <a:cubicBezTo>
                  <a:pt x="7" y="21"/>
                  <a:pt x="4" y="22"/>
                  <a:pt x="3" y="23"/>
                </a:cubicBezTo>
                <a:cubicBezTo>
                  <a:pt x="1" y="23"/>
                  <a:pt x="0" y="23"/>
                  <a:pt x="0" y="2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4" name="Freeform 143"/>
          <p:cNvSpPr>
            <a:spLocks/>
          </p:cNvSpPr>
          <p:nvPr userDrawn="1"/>
        </p:nvSpPr>
        <p:spPr bwMode="auto">
          <a:xfrm>
            <a:off x="5841396" y="3084867"/>
            <a:ext cx="358949" cy="270878"/>
          </a:xfrm>
          <a:custGeom>
            <a:avLst/>
            <a:gdLst>
              <a:gd name="T0" fmla="*/ 69 w 69"/>
              <a:gd name="T1" fmla="*/ 5 h 52"/>
              <a:gd name="T2" fmla="*/ 56 w 69"/>
              <a:gd name="T3" fmla="*/ 5 h 52"/>
              <a:gd name="T4" fmla="*/ 38 w 69"/>
              <a:gd name="T5" fmla="*/ 12 h 52"/>
              <a:gd name="T6" fmla="*/ 21 w 69"/>
              <a:gd name="T7" fmla="*/ 34 h 52"/>
              <a:gd name="T8" fmla="*/ 19 w 69"/>
              <a:gd name="T9" fmla="*/ 40 h 52"/>
              <a:gd name="T10" fmla="*/ 19 w 69"/>
              <a:gd name="T11" fmla="*/ 48 h 52"/>
              <a:gd name="T12" fmla="*/ 10 w 69"/>
              <a:gd name="T13" fmla="*/ 49 h 52"/>
              <a:gd name="T14" fmla="*/ 4 w 69"/>
              <a:gd name="T15" fmla="*/ 29 h 52"/>
              <a:gd name="T16" fmla="*/ 16 w 69"/>
              <a:gd name="T17" fmla="*/ 14 h 52"/>
              <a:gd name="T18" fmla="*/ 39 w 69"/>
              <a:gd name="T19" fmla="*/ 2 h 52"/>
              <a:gd name="T20" fmla="*/ 61 w 69"/>
              <a:gd name="T21" fmla="*/ 2 h 52"/>
              <a:gd name="T22" fmla="*/ 69 w 69"/>
              <a:gd name="T23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" h="52">
                <a:moveTo>
                  <a:pt x="69" y="5"/>
                </a:moveTo>
                <a:cubicBezTo>
                  <a:pt x="66" y="5"/>
                  <a:pt x="62" y="5"/>
                  <a:pt x="56" y="5"/>
                </a:cubicBezTo>
                <a:cubicBezTo>
                  <a:pt x="50" y="6"/>
                  <a:pt x="44" y="9"/>
                  <a:pt x="38" y="12"/>
                </a:cubicBezTo>
                <a:cubicBezTo>
                  <a:pt x="27" y="19"/>
                  <a:pt x="22" y="30"/>
                  <a:pt x="21" y="34"/>
                </a:cubicBezTo>
                <a:cubicBezTo>
                  <a:pt x="20" y="36"/>
                  <a:pt x="19" y="38"/>
                  <a:pt x="19" y="40"/>
                </a:cubicBezTo>
                <a:cubicBezTo>
                  <a:pt x="19" y="43"/>
                  <a:pt x="20" y="45"/>
                  <a:pt x="19" y="48"/>
                </a:cubicBezTo>
                <a:cubicBezTo>
                  <a:pt x="19" y="50"/>
                  <a:pt x="15" y="52"/>
                  <a:pt x="10" y="49"/>
                </a:cubicBezTo>
                <a:cubicBezTo>
                  <a:pt x="5" y="47"/>
                  <a:pt x="0" y="38"/>
                  <a:pt x="4" y="29"/>
                </a:cubicBezTo>
                <a:cubicBezTo>
                  <a:pt x="6" y="26"/>
                  <a:pt x="9" y="19"/>
                  <a:pt x="16" y="14"/>
                </a:cubicBezTo>
                <a:cubicBezTo>
                  <a:pt x="22" y="8"/>
                  <a:pt x="31" y="4"/>
                  <a:pt x="39" y="2"/>
                </a:cubicBezTo>
                <a:cubicBezTo>
                  <a:pt x="48" y="0"/>
                  <a:pt x="56" y="1"/>
                  <a:pt x="61" y="2"/>
                </a:cubicBezTo>
                <a:cubicBezTo>
                  <a:pt x="66" y="4"/>
                  <a:pt x="69" y="5"/>
                  <a:pt x="69" y="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5" name="Freeform 144"/>
          <p:cNvSpPr>
            <a:spLocks/>
          </p:cNvSpPr>
          <p:nvPr userDrawn="1"/>
        </p:nvSpPr>
        <p:spPr bwMode="auto">
          <a:xfrm>
            <a:off x="5856812" y="3329317"/>
            <a:ext cx="539525" cy="572586"/>
          </a:xfrm>
          <a:custGeom>
            <a:avLst/>
            <a:gdLst>
              <a:gd name="T0" fmla="*/ 0 w 104"/>
              <a:gd name="T1" fmla="*/ 105 h 110"/>
              <a:gd name="T2" fmla="*/ 30 w 104"/>
              <a:gd name="T3" fmla="*/ 102 h 110"/>
              <a:gd name="T4" fmla="*/ 81 w 104"/>
              <a:gd name="T5" fmla="*/ 65 h 110"/>
              <a:gd name="T6" fmla="*/ 93 w 104"/>
              <a:gd name="T7" fmla="*/ 36 h 110"/>
              <a:gd name="T8" fmla="*/ 85 w 104"/>
              <a:gd name="T9" fmla="*/ 15 h 110"/>
              <a:gd name="T10" fmla="*/ 69 w 104"/>
              <a:gd name="T11" fmla="*/ 10 h 110"/>
              <a:gd name="T12" fmla="*/ 64 w 104"/>
              <a:gd name="T13" fmla="*/ 13 h 110"/>
              <a:gd name="T14" fmla="*/ 58 w 104"/>
              <a:gd name="T15" fmla="*/ 15 h 110"/>
              <a:gd name="T16" fmla="*/ 56 w 104"/>
              <a:gd name="T17" fmla="*/ 7 h 110"/>
              <a:gd name="T18" fmla="*/ 68 w 104"/>
              <a:gd name="T19" fmla="*/ 1 h 110"/>
              <a:gd name="T20" fmla="*/ 91 w 104"/>
              <a:gd name="T21" fmla="*/ 8 h 110"/>
              <a:gd name="T22" fmla="*/ 101 w 104"/>
              <a:gd name="T23" fmla="*/ 36 h 110"/>
              <a:gd name="T24" fmla="*/ 87 w 104"/>
              <a:gd name="T25" fmla="*/ 68 h 110"/>
              <a:gd name="T26" fmla="*/ 31 w 104"/>
              <a:gd name="T27" fmla="*/ 106 h 110"/>
              <a:gd name="T28" fmla="*/ 0 w 104"/>
              <a:gd name="T29" fmla="*/ 10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4" h="110">
                <a:moveTo>
                  <a:pt x="0" y="105"/>
                </a:moveTo>
                <a:cubicBezTo>
                  <a:pt x="0" y="104"/>
                  <a:pt x="13" y="107"/>
                  <a:pt x="30" y="102"/>
                </a:cubicBezTo>
                <a:cubicBezTo>
                  <a:pt x="47" y="98"/>
                  <a:pt x="68" y="84"/>
                  <a:pt x="81" y="65"/>
                </a:cubicBezTo>
                <a:cubicBezTo>
                  <a:pt x="87" y="55"/>
                  <a:pt x="91" y="45"/>
                  <a:pt x="93" y="36"/>
                </a:cubicBezTo>
                <a:cubicBezTo>
                  <a:pt x="94" y="27"/>
                  <a:pt x="90" y="19"/>
                  <a:pt x="85" y="15"/>
                </a:cubicBezTo>
                <a:cubicBezTo>
                  <a:pt x="79" y="11"/>
                  <a:pt x="72" y="9"/>
                  <a:pt x="69" y="10"/>
                </a:cubicBezTo>
                <a:cubicBezTo>
                  <a:pt x="66" y="11"/>
                  <a:pt x="64" y="13"/>
                  <a:pt x="64" y="13"/>
                </a:cubicBezTo>
                <a:cubicBezTo>
                  <a:pt x="63" y="14"/>
                  <a:pt x="61" y="15"/>
                  <a:pt x="58" y="15"/>
                </a:cubicBezTo>
                <a:cubicBezTo>
                  <a:pt x="55" y="14"/>
                  <a:pt x="53" y="11"/>
                  <a:pt x="56" y="7"/>
                </a:cubicBezTo>
                <a:cubicBezTo>
                  <a:pt x="57" y="7"/>
                  <a:pt x="60" y="3"/>
                  <a:pt x="68" y="1"/>
                </a:cubicBezTo>
                <a:cubicBezTo>
                  <a:pt x="76" y="0"/>
                  <a:pt x="84" y="3"/>
                  <a:pt x="91" y="8"/>
                </a:cubicBezTo>
                <a:cubicBezTo>
                  <a:pt x="99" y="14"/>
                  <a:pt x="104" y="24"/>
                  <a:pt x="101" y="36"/>
                </a:cubicBezTo>
                <a:cubicBezTo>
                  <a:pt x="99" y="47"/>
                  <a:pt x="94" y="58"/>
                  <a:pt x="87" y="68"/>
                </a:cubicBezTo>
                <a:cubicBezTo>
                  <a:pt x="73" y="89"/>
                  <a:pt x="49" y="103"/>
                  <a:pt x="31" y="106"/>
                </a:cubicBezTo>
                <a:cubicBezTo>
                  <a:pt x="12" y="110"/>
                  <a:pt x="0" y="106"/>
                  <a:pt x="0" y="10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6" name="Freeform 145"/>
          <p:cNvSpPr>
            <a:spLocks/>
          </p:cNvSpPr>
          <p:nvPr userDrawn="1"/>
        </p:nvSpPr>
        <p:spPr bwMode="auto">
          <a:xfrm>
            <a:off x="6372113" y="2981361"/>
            <a:ext cx="160756" cy="290697"/>
          </a:xfrm>
          <a:custGeom>
            <a:avLst/>
            <a:gdLst>
              <a:gd name="T0" fmla="*/ 24 w 31"/>
              <a:gd name="T1" fmla="*/ 51 h 56"/>
              <a:gd name="T2" fmla="*/ 8 w 31"/>
              <a:gd name="T3" fmla="*/ 51 h 56"/>
              <a:gd name="T4" fmla="*/ 1 w 31"/>
              <a:gd name="T5" fmla="*/ 36 h 56"/>
              <a:gd name="T6" fmla="*/ 5 w 31"/>
              <a:gd name="T7" fmla="*/ 21 h 56"/>
              <a:gd name="T8" fmla="*/ 27 w 31"/>
              <a:gd name="T9" fmla="*/ 0 h 56"/>
              <a:gd name="T10" fmla="*/ 26 w 31"/>
              <a:gd name="T11" fmla="*/ 18 h 56"/>
              <a:gd name="T12" fmla="*/ 31 w 31"/>
              <a:gd name="T13" fmla="*/ 35 h 56"/>
              <a:gd name="T14" fmla="*/ 24 w 31"/>
              <a:gd name="T15" fmla="*/ 5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56">
                <a:moveTo>
                  <a:pt x="24" y="51"/>
                </a:moveTo>
                <a:cubicBezTo>
                  <a:pt x="21" y="55"/>
                  <a:pt x="11" y="56"/>
                  <a:pt x="8" y="51"/>
                </a:cubicBezTo>
                <a:cubicBezTo>
                  <a:pt x="5" y="46"/>
                  <a:pt x="2" y="39"/>
                  <a:pt x="1" y="36"/>
                </a:cubicBezTo>
                <a:cubicBezTo>
                  <a:pt x="0" y="30"/>
                  <a:pt x="1" y="27"/>
                  <a:pt x="5" y="21"/>
                </a:cubicBezTo>
                <a:cubicBezTo>
                  <a:pt x="9" y="16"/>
                  <a:pt x="27" y="0"/>
                  <a:pt x="27" y="0"/>
                </a:cubicBezTo>
                <a:cubicBezTo>
                  <a:pt x="27" y="0"/>
                  <a:pt x="23" y="12"/>
                  <a:pt x="26" y="18"/>
                </a:cubicBezTo>
                <a:cubicBezTo>
                  <a:pt x="28" y="22"/>
                  <a:pt x="31" y="30"/>
                  <a:pt x="31" y="35"/>
                </a:cubicBezTo>
                <a:cubicBezTo>
                  <a:pt x="30" y="44"/>
                  <a:pt x="29" y="46"/>
                  <a:pt x="24" y="5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7" name="Freeform 146"/>
          <p:cNvSpPr>
            <a:spLocks/>
          </p:cNvSpPr>
          <p:nvPr userDrawn="1"/>
        </p:nvSpPr>
        <p:spPr bwMode="auto">
          <a:xfrm>
            <a:off x="6429370" y="3172957"/>
            <a:ext cx="202598" cy="209215"/>
          </a:xfrm>
          <a:custGeom>
            <a:avLst/>
            <a:gdLst>
              <a:gd name="T0" fmla="*/ 11 w 39"/>
              <a:gd name="T1" fmla="*/ 39 h 40"/>
              <a:gd name="T2" fmla="*/ 1 w 39"/>
              <a:gd name="T3" fmla="*/ 32 h 40"/>
              <a:gd name="T4" fmla="*/ 5 w 39"/>
              <a:gd name="T5" fmla="*/ 19 h 40"/>
              <a:gd name="T6" fmla="*/ 15 w 39"/>
              <a:gd name="T7" fmla="*/ 9 h 40"/>
              <a:gd name="T8" fmla="*/ 39 w 39"/>
              <a:gd name="T9" fmla="*/ 0 h 40"/>
              <a:gd name="T10" fmla="*/ 29 w 39"/>
              <a:gd name="T11" fmla="*/ 13 h 40"/>
              <a:gd name="T12" fmla="*/ 24 w 39"/>
              <a:gd name="T13" fmla="*/ 28 h 40"/>
              <a:gd name="T14" fmla="*/ 11 w 39"/>
              <a:gd name="T15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40">
                <a:moveTo>
                  <a:pt x="11" y="39"/>
                </a:moveTo>
                <a:cubicBezTo>
                  <a:pt x="7" y="40"/>
                  <a:pt x="0" y="37"/>
                  <a:pt x="1" y="32"/>
                </a:cubicBezTo>
                <a:cubicBezTo>
                  <a:pt x="2" y="27"/>
                  <a:pt x="3" y="21"/>
                  <a:pt x="5" y="19"/>
                </a:cubicBezTo>
                <a:cubicBezTo>
                  <a:pt x="7" y="13"/>
                  <a:pt x="10" y="11"/>
                  <a:pt x="15" y="9"/>
                </a:cubicBezTo>
                <a:cubicBezTo>
                  <a:pt x="20" y="6"/>
                  <a:pt x="39" y="0"/>
                  <a:pt x="39" y="0"/>
                </a:cubicBezTo>
                <a:cubicBezTo>
                  <a:pt x="39" y="0"/>
                  <a:pt x="31" y="8"/>
                  <a:pt x="29" y="13"/>
                </a:cubicBezTo>
                <a:cubicBezTo>
                  <a:pt x="28" y="17"/>
                  <a:pt x="27" y="24"/>
                  <a:pt x="24" y="28"/>
                </a:cubicBezTo>
                <a:cubicBezTo>
                  <a:pt x="19" y="35"/>
                  <a:pt x="17" y="36"/>
                  <a:pt x="11" y="39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8" name="Freeform 147"/>
          <p:cNvSpPr>
            <a:spLocks/>
          </p:cNvSpPr>
          <p:nvPr userDrawn="1"/>
        </p:nvSpPr>
        <p:spPr bwMode="auto">
          <a:xfrm>
            <a:off x="6444784" y="3302889"/>
            <a:ext cx="195991" cy="151956"/>
          </a:xfrm>
          <a:custGeom>
            <a:avLst/>
            <a:gdLst>
              <a:gd name="T0" fmla="*/ 7 w 38"/>
              <a:gd name="T1" fmla="*/ 28 h 29"/>
              <a:gd name="T2" fmla="*/ 2 w 38"/>
              <a:gd name="T3" fmla="*/ 21 h 29"/>
              <a:gd name="T4" fmla="*/ 7 w 38"/>
              <a:gd name="T5" fmla="*/ 10 h 29"/>
              <a:gd name="T6" fmla="*/ 18 w 38"/>
              <a:gd name="T7" fmla="*/ 3 h 29"/>
              <a:gd name="T8" fmla="*/ 38 w 38"/>
              <a:gd name="T9" fmla="*/ 0 h 29"/>
              <a:gd name="T10" fmla="*/ 28 w 38"/>
              <a:gd name="T11" fmla="*/ 10 h 29"/>
              <a:gd name="T12" fmla="*/ 20 w 38"/>
              <a:gd name="T13" fmla="*/ 21 h 29"/>
              <a:gd name="T14" fmla="*/ 7 w 38"/>
              <a:gd name="T15" fmla="*/ 2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" h="29">
                <a:moveTo>
                  <a:pt x="7" y="28"/>
                </a:moveTo>
                <a:cubicBezTo>
                  <a:pt x="4" y="29"/>
                  <a:pt x="0" y="25"/>
                  <a:pt x="2" y="21"/>
                </a:cubicBezTo>
                <a:cubicBezTo>
                  <a:pt x="3" y="17"/>
                  <a:pt x="6" y="12"/>
                  <a:pt x="7" y="10"/>
                </a:cubicBezTo>
                <a:cubicBezTo>
                  <a:pt x="11" y="6"/>
                  <a:pt x="13" y="5"/>
                  <a:pt x="18" y="3"/>
                </a:cubicBezTo>
                <a:cubicBezTo>
                  <a:pt x="22" y="2"/>
                  <a:pt x="38" y="0"/>
                  <a:pt x="38" y="0"/>
                </a:cubicBezTo>
                <a:cubicBezTo>
                  <a:pt x="38" y="0"/>
                  <a:pt x="30" y="5"/>
                  <a:pt x="28" y="10"/>
                </a:cubicBezTo>
                <a:cubicBezTo>
                  <a:pt x="26" y="13"/>
                  <a:pt x="23" y="19"/>
                  <a:pt x="20" y="21"/>
                </a:cubicBezTo>
                <a:cubicBezTo>
                  <a:pt x="14" y="27"/>
                  <a:pt x="13" y="27"/>
                  <a:pt x="7" y="28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9" name="Freeform 148"/>
          <p:cNvSpPr>
            <a:spLocks/>
          </p:cNvSpPr>
          <p:nvPr userDrawn="1"/>
        </p:nvSpPr>
        <p:spPr bwMode="auto">
          <a:xfrm>
            <a:off x="5361328" y="2809586"/>
            <a:ext cx="618802" cy="596811"/>
          </a:xfrm>
          <a:custGeom>
            <a:avLst/>
            <a:gdLst>
              <a:gd name="T0" fmla="*/ 86 w 119"/>
              <a:gd name="T1" fmla="*/ 103 h 115"/>
              <a:gd name="T2" fmla="*/ 45 w 119"/>
              <a:gd name="T3" fmla="*/ 99 h 115"/>
              <a:gd name="T4" fmla="*/ 27 w 119"/>
              <a:gd name="T5" fmla="*/ 61 h 115"/>
              <a:gd name="T6" fmla="*/ 48 w 119"/>
              <a:gd name="T7" fmla="*/ 31 h 115"/>
              <a:gd name="T8" fmla="*/ 85 w 119"/>
              <a:gd name="T9" fmla="*/ 37 h 115"/>
              <a:gd name="T10" fmla="*/ 90 w 119"/>
              <a:gd name="T11" fmla="*/ 67 h 115"/>
              <a:gd name="T12" fmla="*/ 87 w 119"/>
              <a:gd name="T13" fmla="*/ 41 h 115"/>
              <a:gd name="T14" fmla="*/ 63 w 119"/>
              <a:gd name="T15" fmla="*/ 29 h 115"/>
              <a:gd name="T16" fmla="*/ 33 w 119"/>
              <a:gd name="T17" fmla="*/ 46 h 115"/>
              <a:gd name="T18" fmla="*/ 31 w 119"/>
              <a:gd name="T19" fmla="*/ 81 h 115"/>
              <a:gd name="T20" fmla="*/ 58 w 119"/>
              <a:gd name="T21" fmla="*/ 104 h 115"/>
              <a:gd name="T22" fmla="*/ 93 w 119"/>
              <a:gd name="T23" fmla="*/ 98 h 115"/>
              <a:gd name="T24" fmla="*/ 115 w 119"/>
              <a:gd name="T25" fmla="*/ 69 h 115"/>
              <a:gd name="T26" fmla="*/ 111 w 119"/>
              <a:gd name="T27" fmla="*/ 35 h 115"/>
              <a:gd name="T28" fmla="*/ 76 w 119"/>
              <a:gd name="T29" fmla="*/ 9 h 115"/>
              <a:gd name="T30" fmla="*/ 32 w 119"/>
              <a:gd name="T31" fmla="*/ 15 h 115"/>
              <a:gd name="T32" fmla="*/ 76 w 119"/>
              <a:gd name="T33" fmla="*/ 12 h 115"/>
              <a:gd name="T34" fmla="*/ 108 w 119"/>
              <a:gd name="T35" fmla="*/ 39 h 115"/>
              <a:gd name="T36" fmla="*/ 107 w 119"/>
              <a:gd name="T37" fmla="*/ 73 h 115"/>
              <a:gd name="T38" fmla="*/ 79 w 119"/>
              <a:gd name="T39" fmla="*/ 96 h 115"/>
              <a:gd name="T40" fmla="*/ 104 w 119"/>
              <a:gd name="T41" fmla="*/ 78 h 115"/>
              <a:gd name="T42" fmla="*/ 97 w 119"/>
              <a:gd name="T43" fmla="*/ 26 h 115"/>
              <a:gd name="T44" fmla="*/ 56 w 119"/>
              <a:gd name="T45" fmla="*/ 11 h 115"/>
              <a:gd name="T46" fmla="*/ 17 w 119"/>
              <a:gd name="T47" fmla="*/ 34 h 115"/>
              <a:gd name="T48" fmla="*/ 8 w 119"/>
              <a:gd name="T49" fmla="*/ 77 h 115"/>
              <a:gd name="T50" fmla="*/ 31 w 119"/>
              <a:gd name="T51" fmla="*/ 115 h 115"/>
              <a:gd name="T52" fmla="*/ 22 w 119"/>
              <a:gd name="T53" fmla="*/ 111 h 115"/>
              <a:gd name="T54" fmla="*/ 1 w 119"/>
              <a:gd name="T55" fmla="*/ 85 h 115"/>
              <a:gd name="T56" fmla="*/ 0 w 119"/>
              <a:gd name="T57" fmla="*/ 74 h 115"/>
              <a:gd name="T58" fmla="*/ 2 w 119"/>
              <a:gd name="T59" fmla="*/ 63 h 115"/>
              <a:gd name="T60" fmla="*/ 39 w 119"/>
              <a:gd name="T61" fmla="*/ 8 h 115"/>
              <a:gd name="T62" fmla="*/ 102 w 119"/>
              <a:gd name="T63" fmla="*/ 19 h 115"/>
              <a:gd name="T64" fmla="*/ 118 w 119"/>
              <a:gd name="T65" fmla="*/ 60 h 115"/>
              <a:gd name="T66" fmla="*/ 94 w 119"/>
              <a:gd name="T67" fmla="*/ 99 h 115"/>
              <a:gd name="T68" fmla="*/ 86 w 119"/>
              <a:gd name="T69" fmla="*/ 103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9" h="115">
                <a:moveTo>
                  <a:pt x="86" y="103"/>
                </a:moveTo>
                <a:cubicBezTo>
                  <a:pt x="72" y="109"/>
                  <a:pt x="57" y="107"/>
                  <a:pt x="45" y="99"/>
                </a:cubicBezTo>
                <a:cubicBezTo>
                  <a:pt x="33" y="91"/>
                  <a:pt x="25" y="77"/>
                  <a:pt x="27" y="61"/>
                </a:cubicBezTo>
                <a:cubicBezTo>
                  <a:pt x="29" y="48"/>
                  <a:pt x="36" y="37"/>
                  <a:pt x="48" y="31"/>
                </a:cubicBezTo>
                <a:cubicBezTo>
                  <a:pt x="61" y="27"/>
                  <a:pt x="76" y="28"/>
                  <a:pt x="85" y="37"/>
                </a:cubicBezTo>
                <a:cubicBezTo>
                  <a:pt x="92" y="46"/>
                  <a:pt x="96" y="56"/>
                  <a:pt x="90" y="67"/>
                </a:cubicBezTo>
                <a:cubicBezTo>
                  <a:pt x="94" y="58"/>
                  <a:pt x="92" y="49"/>
                  <a:pt x="87" y="41"/>
                </a:cubicBezTo>
                <a:cubicBezTo>
                  <a:pt x="81" y="34"/>
                  <a:pt x="72" y="29"/>
                  <a:pt x="63" y="29"/>
                </a:cubicBezTo>
                <a:cubicBezTo>
                  <a:pt x="50" y="29"/>
                  <a:pt x="39" y="36"/>
                  <a:pt x="33" y="46"/>
                </a:cubicBezTo>
                <a:cubicBezTo>
                  <a:pt x="27" y="56"/>
                  <a:pt x="26" y="69"/>
                  <a:pt x="31" y="81"/>
                </a:cubicBezTo>
                <a:cubicBezTo>
                  <a:pt x="36" y="93"/>
                  <a:pt x="47" y="101"/>
                  <a:pt x="58" y="104"/>
                </a:cubicBezTo>
                <a:cubicBezTo>
                  <a:pt x="70" y="106"/>
                  <a:pt x="82" y="104"/>
                  <a:pt x="93" y="98"/>
                </a:cubicBezTo>
                <a:cubicBezTo>
                  <a:pt x="105" y="90"/>
                  <a:pt x="112" y="80"/>
                  <a:pt x="115" y="69"/>
                </a:cubicBezTo>
                <a:cubicBezTo>
                  <a:pt x="118" y="57"/>
                  <a:pt x="117" y="45"/>
                  <a:pt x="111" y="35"/>
                </a:cubicBezTo>
                <a:cubicBezTo>
                  <a:pt x="104" y="22"/>
                  <a:pt x="91" y="13"/>
                  <a:pt x="76" y="9"/>
                </a:cubicBezTo>
                <a:cubicBezTo>
                  <a:pt x="62" y="5"/>
                  <a:pt x="45" y="6"/>
                  <a:pt x="32" y="15"/>
                </a:cubicBezTo>
                <a:cubicBezTo>
                  <a:pt x="45" y="9"/>
                  <a:pt x="61" y="8"/>
                  <a:pt x="76" y="12"/>
                </a:cubicBezTo>
                <a:cubicBezTo>
                  <a:pt x="90" y="16"/>
                  <a:pt x="102" y="25"/>
                  <a:pt x="108" y="39"/>
                </a:cubicBezTo>
                <a:cubicBezTo>
                  <a:pt x="112" y="49"/>
                  <a:pt x="112" y="62"/>
                  <a:pt x="107" y="73"/>
                </a:cubicBezTo>
                <a:cubicBezTo>
                  <a:pt x="102" y="84"/>
                  <a:pt x="92" y="94"/>
                  <a:pt x="79" y="96"/>
                </a:cubicBezTo>
                <a:cubicBezTo>
                  <a:pt x="89" y="93"/>
                  <a:pt x="98" y="86"/>
                  <a:pt x="104" y="78"/>
                </a:cubicBezTo>
                <a:cubicBezTo>
                  <a:pt x="114" y="60"/>
                  <a:pt x="112" y="40"/>
                  <a:pt x="97" y="26"/>
                </a:cubicBezTo>
                <a:cubicBezTo>
                  <a:pt x="86" y="15"/>
                  <a:pt x="71" y="10"/>
                  <a:pt x="56" y="11"/>
                </a:cubicBezTo>
                <a:cubicBezTo>
                  <a:pt x="41" y="13"/>
                  <a:pt x="26" y="20"/>
                  <a:pt x="17" y="34"/>
                </a:cubicBezTo>
                <a:cubicBezTo>
                  <a:pt x="8" y="47"/>
                  <a:pt x="6" y="62"/>
                  <a:pt x="8" y="77"/>
                </a:cubicBezTo>
                <a:cubicBezTo>
                  <a:pt x="11" y="92"/>
                  <a:pt x="19" y="106"/>
                  <a:pt x="31" y="115"/>
                </a:cubicBezTo>
                <a:cubicBezTo>
                  <a:pt x="28" y="115"/>
                  <a:pt x="25" y="113"/>
                  <a:pt x="22" y="111"/>
                </a:cubicBezTo>
                <a:cubicBezTo>
                  <a:pt x="11" y="106"/>
                  <a:pt x="4" y="96"/>
                  <a:pt x="1" y="85"/>
                </a:cubicBezTo>
                <a:cubicBezTo>
                  <a:pt x="1" y="82"/>
                  <a:pt x="0" y="78"/>
                  <a:pt x="0" y="74"/>
                </a:cubicBezTo>
                <a:cubicBezTo>
                  <a:pt x="0" y="70"/>
                  <a:pt x="1" y="67"/>
                  <a:pt x="2" y="63"/>
                </a:cubicBezTo>
                <a:cubicBezTo>
                  <a:pt x="3" y="38"/>
                  <a:pt x="18" y="18"/>
                  <a:pt x="39" y="8"/>
                </a:cubicBezTo>
                <a:cubicBezTo>
                  <a:pt x="61" y="0"/>
                  <a:pt x="85" y="5"/>
                  <a:pt x="102" y="19"/>
                </a:cubicBezTo>
                <a:cubicBezTo>
                  <a:pt x="114" y="30"/>
                  <a:pt x="119" y="45"/>
                  <a:pt x="118" y="60"/>
                </a:cubicBezTo>
                <a:cubicBezTo>
                  <a:pt x="116" y="75"/>
                  <a:pt x="108" y="90"/>
                  <a:pt x="94" y="99"/>
                </a:cubicBezTo>
                <a:cubicBezTo>
                  <a:pt x="91" y="101"/>
                  <a:pt x="89" y="102"/>
                  <a:pt x="86" y="10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0" name="Freeform 149"/>
          <p:cNvSpPr>
            <a:spLocks/>
          </p:cNvSpPr>
          <p:nvPr userDrawn="1"/>
        </p:nvSpPr>
        <p:spPr bwMode="auto">
          <a:xfrm>
            <a:off x="4707290" y="3027610"/>
            <a:ext cx="623207" cy="607821"/>
          </a:xfrm>
          <a:custGeom>
            <a:avLst/>
            <a:gdLst>
              <a:gd name="T0" fmla="*/ 119 w 120"/>
              <a:gd name="T1" fmla="*/ 75 h 117"/>
              <a:gd name="T2" fmla="*/ 110 w 120"/>
              <a:gd name="T3" fmla="*/ 48 h 117"/>
              <a:gd name="T4" fmla="*/ 105 w 120"/>
              <a:gd name="T5" fmla="*/ 41 h 117"/>
              <a:gd name="T6" fmla="*/ 99 w 120"/>
              <a:gd name="T7" fmla="*/ 34 h 117"/>
              <a:gd name="T8" fmla="*/ 66 w 120"/>
              <a:gd name="T9" fmla="*/ 11 h 117"/>
              <a:gd name="T10" fmla="*/ 30 w 120"/>
              <a:gd name="T11" fmla="*/ 17 h 117"/>
              <a:gd name="T12" fmla="*/ 16 w 120"/>
              <a:gd name="T13" fmla="*/ 52 h 117"/>
              <a:gd name="T14" fmla="*/ 34 w 120"/>
              <a:gd name="T15" fmla="*/ 88 h 117"/>
              <a:gd name="T16" fmla="*/ 66 w 120"/>
              <a:gd name="T17" fmla="*/ 88 h 117"/>
              <a:gd name="T18" fmla="*/ 78 w 120"/>
              <a:gd name="T19" fmla="*/ 48 h 117"/>
              <a:gd name="T20" fmla="*/ 88 w 120"/>
              <a:gd name="T21" fmla="*/ 88 h 117"/>
              <a:gd name="T22" fmla="*/ 60 w 120"/>
              <a:gd name="T23" fmla="*/ 114 h 117"/>
              <a:gd name="T24" fmla="*/ 22 w 120"/>
              <a:gd name="T25" fmla="*/ 104 h 117"/>
              <a:gd name="T26" fmla="*/ 12 w 120"/>
              <a:gd name="T27" fmla="*/ 93 h 117"/>
              <a:gd name="T28" fmla="*/ 8 w 120"/>
              <a:gd name="T29" fmla="*/ 86 h 117"/>
              <a:gd name="T30" fmla="*/ 4 w 120"/>
              <a:gd name="T31" fmla="*/ 76 h 117"/>
              <a:gd name="T32" fmla="*/ 10 w 120"/>
              <a:gd name="T33" fmla="*/ 25 h 117"/>
              <a:gd name="T34" fmla="*/ 47 w 120"/>
              <a:gd name="T35" fmla="*/ 0 h 117"/>
              <a:gd name="T36" fmla="*/ 57 w 120"/>
              <a:gd name="T37" fmla="*/ 0 h 117"/>
              <a:gd name="T38" fmla="*/ 66 w 120"/>
              <a:gd name="T39" fmla="*/ 2 h 117"/>
              <a:gd name="T40" fmla="*/ 114 w 120"/>
              <a:gd name="T41" fmla="*/ 46 h 117"/>
              <a:gd name="T42" fmla="*/ 119 w 120"/>
              <a:gd name="T43" fmla="*/ 7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0" h="117">
                <a:moveTo>
                  <a:pt x="119" y="75"/>
                </a:moveTo>
                <a:cubicBezTo>
                  <a:pt x="119" y="75"/>
                  <a:pt x="118" y="63"/>
                  <a:pt x="110" y="48"/>
                </a:cubicBezTo>
                <a:cubicBezTo>
                  <a:pt x="109" y="46"/>
                  <a:pt x="107" y="44"/>
                  <a:pt x="105" y="41"/>
                </a:cubicBezTo>
                <a:cubicBezTo>
                  <a:pt x="103" y="39"/>
                  <a:pt x="101" y="36"/>
                  <a:pt x="99" y="34"/>
                </a:cubicBezTo>
                <a:cubicBezTo>
                  <a:pt x="90" y="24"/>
                  <a:pt x="79" y="15"/>
                  <a:pt x="66" y="11"/>
                </a:cubicBezTo>
                <a:cubicBezTo>
                  <a:pt x="54" y="7"/>
                  <a:pt x="41" y="7"/>
                  <a:pt x="30" y="17"/>
                </a:cubicBezTo>
                <a:cubicBezTo>
                  <a:pt x="20" y="25"/>
                  <a:pt x="15" y="39"/>
                  <a:pt x="16" y="52"/>
                </a:cubicBezTo>
                <a:cubicBezTo>
                  <a:pt x="17" y="66"/>
                  <a:pt x="23" y="79"/>
                  <a:pt x="34" y="88"/>
                </a:cubicBezTo>
                <a:cubicBezTo>
                  <a:pt x="44" y="95"/>
                  <a:pt x="56" y="95"/>
                  <a:pt x="66" y="88"/>
                </a:cubicBezTo>
                <a:cubicBezTo>
                  <a:pt x="78" y="79"/>
                  <a:pt x="77" y="62"/>
                  <a:pt x="78" y="48"/>
                </a:cubicBezTo>
                <a:cubicBezTo>
                  <a:pt x="93" y="53"/>
                  <a:pt x="92" y="75"/>
                  <a:pt x="88" y="88"/>
                </a:cubicBezTo>
                <a:cubicBezTo>
                  <a:pt x="83" y="102"/>
                  <a:pt x="72" y="111"/>
                  <a:pt x="60" y="114"/>
                </a:cubicBezTo>
                <a:cubicBezTo>
                  <a:pt x="47" y="117"/>
                  <a:pt x="33" y="114"/>
                  <a:pt x="22" y="104"/>
                </a:cubicBezTo>
                <a:cubicBezTo>
                  <a:pt x="17" y="100"/>
                  <a:pt x="14" y="96"/>
                  <a:pt x="12" y="93"/>
                </a:cubicBezTo>
                <a:cubicBezTo>
                  <a:pt x="10" y="91"/>
                  <a:pt x="8" y="88"/>
                  <a:pt x="8" y="86"/>
                </a:cubicBezTo>
                <a:cubicBezTo>
                  <a:pt x="7" y="85"/>
                  <a:pt x="5" y="81"/>
                  <a:pt x="4" y="76"/>
                </a:cubicBezTo>
                <a:cubicBezTo>
                  <a:pt x="0" y="58"/>
                  <a:pt x="2" y="39"/>
                  <a:pt x="10" y="25"/>
                </a:cubicBezTo>
                <a:cubicBezTo>
                  <a:pt x="18" y="11"/>
                  <a:pt x="31" y="2"/>
                  <a:pt x="47" y="0"/>
                </a:cubicBezTo>
                <a:cubicBezTo>
                  <a:pt x="50" y="0"/>
                  <a:pt x="54" y="0"/>
                  <a:pt x="57" y="0"/>
                </a:cubicBezTo>
                <a:cubicBezTo>
                  <a:pt x="60" y="1"/>
                  <a:pt x="63" y="1"/>
                  <a:pt x="66" y="2"/>
                </a:cubicBezTo>
                <a:cubicBezTo>
                  <a:pt x="90" y="9"/>
                  <a:pt x="108" y="30"/>
                  <a:pt x="114" y="46"/>
                </a:cubicBezTo>
                <a:cubicBezTo>
                  <a:pt x="120" y="63"/>
                  <a:pt x="119" y="75"/>
                  <a:pt x="119" y="7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1" name="Freeform 150"/>
          <p:cNvSpPr>
            <a:spLocks/>
          </p:cNvSpPr>
          <p:nvPr userDrawn="1"/>
        </p:nvSpPr>
        <p:spPr bwMode="auto">
          <a:xfrm>
            <a:off x="5315084" y="2866845"/>
            <a:ext cx="1180350" cy="1138565"/>
          </a:xfrm>
          <a:custGeom>
            <a:avLst/>
            <a:gdLst>
              <a:gd name="T0" fmla="*/ 35 w 227"/>
              <a:gd name="T1" fmla="*/ 8 h 219"/>
              <a:gd name="T2" fmla="*/ 29 w 227"/>
              <a:gd name="T3" fmla="*/ 18 h 219"/>
              <a:gd name="T4" fmla="*/ 14 w 227"/>
              <a:gd name="T5" fmla="*/ 46 h 219"/>
              <a:gd name="T6" fmla="*/ 7 w 227"/>
              <a:gd name="T7" fmla="*/ 95 h 219"/>
              <a:gd name="T8" fmla="*/ 49 w 227"/>
              <a:gd name="T9" fmla="*/ 181 h 219"/>
              <a:gd name="T10" fmla="*/ 95 w 227"/>
              <a:gd name="T11" fmla="*/ 205 h 219"/>
              <a:gd name="T12" fmla="*/ 146 w 227"/>
              <a:gd name="T13" fmla="*/ 200 h 219"/>
              <a:gd name="T14" fmla="*/ 187 w 227"/>
              <a:gd name="T15" fmla="*/ 171 h 219"/>
              <a:gd name="T16" fmla="*/ 209 w 227"/>
              <a:gd name="T17" fmla="*/ 130 h 219"/>
              <a:gd name="T18" fmla="*/ 187 w 227"/>
              <a:gd name="T19" fmla="*/ 66 h 219"/>
              <a:gd name="T20" fmla="*/ 132 w 227"/>
              <a:gd name="T21" fmla="*/ 55 h 219"/>
              <a:gd name="T22" fmla="*/ 110 w 227"/>
              <a:gd name="T23" fmla="*/ 65 h 219"/>
              <a:gd name="T24" fmla="*/ 93 w 227"/>
              <a:gd name="T25" fmla="*/ 71 h 219"/>
              <a:gd name="T26" fmla="*/ 100 w 227"/>
              <a:gd name="T27" fmla="*/ 53 h 219"/>
              <a:gd name="T28" fmla="*/ 108 w 227"/>
              <a:gd name="T29" fmla="*/ 48 h 219"/>
              <a:gd name="T30" fmla="*/ 129 w 227"/>
              <a:gd name="T31" fmla="*/ 41 h 219"/>
              <a:gd name="T32" fmla="*/ 144 w 227"/>
              <a:gd name="T33" fmla="*/ 39 h 219"/>
              <a:gd name="T34" fmla="*/ 162 w 227"/>
              <a:gd name="T35" fmla="*/ 40 h 219"/>
              <a:gd name="T36" fmla="*/ 197 w 227"/>
              <a:gd name="T37" fmla="*/ 55 h 219"/>
              <a:gd name="T38" fmla="*/ 221 w 227"/>
              <a:gd name="T39" fmla="*/ 87 h 219"/>
              <a:gd name="T40" fmla="*/ 222 w 227"/>
              <a:gd name="T41" fmla="*/ 131 h 219"/>
              <a:gd name="T42" fmla="*/ 196 w 227"/>
              <a:gd name="T43" fmla="*/ 178 h 219"/>
              <a:gd name="T44" fmla="*/ 150 w 227"/>
              <a:gd name="T45" fmla="*/ 210 h 219"/>
              <a:gd name="T46" fmla="*/ 93 w 227"/>
              <a:gd name="T47" fmla="*/ 215 h 219"/>
              <a:gd name="T48" fmla="*/ 43 w 227"/>
              <a:gd name="T49" fmla="*/ 188 h 219"/>
              <a:gd name="T50" fmla="*/ 1 w 227"/>
              <a:gd name="T51" fmla="*/ 95 h 219"/>
              <a:gd name="T52" fmla="*/ 10 w 227"/>
              <a:gd name="T53" fmla="*/ 44 h 219"/>
              <a:gd name="T54" fmla="*/ 27 w 227"/>
              <a:gd name="T55" fmla="*/ 17 h 219"/>
              <a:gd name="T56" fmla="*/ 35 w 227"/>
              <a:gd name="T57" fmla="*/ 8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7" h="219">
                <a:moveTo>
                  <a:pt x="35" y="8"/>
                </a:moveTo>
                <a:cubicBezTo>
                  <a:pt x="44" y="0"/>
                  <a:pt x="36" y="8"/>
                  <a:pt x="29" y="18"/>
                </a:cubicBezTo>
                <a:cubicBezTo>
                  <a:pt x="28" y="20"/>
                  <a:pt x="18" y="33"/>
                  <a:pt x="14" y="46"/>
                </a:cubicBezTo>
                <a:cubicBezTo>
                  <a:pt x="9" y="59"/>
                  <a:pt x="6" y="75"/>
                  <a:pt x="7" y="95"/>
                </a:cubicBezTo>
                <a:cubicBezTo>
                  <a:pt x="9" y="124"/>
                  <a:pt x="22" y="158"/>
                  <a:pt x="49" y="181"/>
                </a:cubicBezTo>
                <a:cubicBezTo>
                  <a:pt x="62" y="193"/>
                  <a:pt x="78" y="201"/>
                  <a:pt x="95" y="205"/>
                </a:cubicBezTo>
                <a:cubicBezTo>
                  <a:pt x="112" y="208"/>
                  <a:pt x="129" y="206"/>
                  <a:pt x="146" y="200"/>
                </a:cubicBezTo>
                <a:cubicBezTo>
                  <a:pt x="162" y="194"/>
                  <a:pt x="176" y="183"/>
                  <a:pt x="187" y="171"/>
                </a:cubicBezTo>
                <a:cubicBezTo>
                  <a:pt x="198" y="158"/>
                  <a:pt x="206" y="144"/>
                  <a:pt x="209" y="130"/>
                </a:cubicBezTo>
                <a:cubicBezTo>
                  <a:pt x="216" y="102"/>
                  <a:pt x="205" y="78"/>
                  <a:pt x="187" y="66"/>
                </a:cubicBezTo>
                <a:cubicBezTo>
                  <a:pt x="169" y="52"/>
                  <a:pt x="146" y="51"/>
                  <a:pt x="132" y="55"/>
                </a:cubicBezTo>
                <a:cubicBezTo>
                  <a:pt x="118" y="59"/>
                  <a:pt x="111" y="65"/>
                  <a:pt x="110" y="65"/>
                </a:cubicBezTo>
                <a:cubicBezTo>
                  <a:pt x="103" y="70"/>
                  <a:pt x="96" y="73"/>
                  <a:pt x="93" y="71"/>
                </a:cubicBezTo>
                <a:cubicBezTo>
                  <a:pt x="89" y="68"/>
                  <a:pt x="91" y="59"/>
                  <a:pt x="100" y="53"/>
                </a:cubicBezTo>
                <a:cubicBezTo>
                  <a:pt x="101" y="52"/>
                  <a:pt x="103" y="50"/>
                  <a:pt x="108" y="48"/>
                </a:cubicBezTo>
                <a:cubicBezTo>
                  <a:pt x="113" y="45"/>
                  <a:pt x="119" y="42"/>
                  <a:pt x="129" y="41"/>
                </a:cubicBezTo>
                <a:cubicBezTo>
                  <a:pt x="133" y="39"/>
                  <a:pt x="139" y="39"/>
                  <a:pt x="144" y="39"/>
                </a:cubicBezTo>
                <a:cubicBezTo>
                  <a:pt x="150" y="39"/>
                  <a:pt x="156" y="39"/>
                  <a:pt x="162" y="40"/>
                </a:cubicBezTo>
                <a:cubicBezTo>
                  <a:pt x="174" y="42"/>
                  <a:pt x="187" y="47"/>
                  <a:pt x="197" y="55"/>
                </a:cubicBezTo>
                <a:cubicBezTo>
                  <a:pt x="208" y="63"/>
                  <a:pt x="216" y="74"/>
                  <a:pt x="221" y="87"/>
                </a:cubicBezTo>
                <a:cubicBezTo>
                  <a:pt x="226" y="100"/>
                  <a:pt x="227" y="115"/>
                  <a:pt x="222" y="131"/>
                </a:cubicBezTo>
                <a:cubicBezTo>
                  <a:pt x="218" y="147"/>
                  <a:pt x="209" y="163"/>
                  <a:pt x="196" y="178"/>
                </a:cubicBezTo>
                <a:cubicBezTo>
                  <a:pt x="184" y="192"/>
                  <a:pt x="168" y="204"/>
                  <a:pt x="150" y="210"/>
                </a:cubicBezTo>
                <a:cubicBezTo>
                  <a:pt x="132" y="218"/>
                  <a:pt x="112" y="219"/>
                  <a:pt x="93" y="215"/>
                </a:cubicBezTo>
                <a:cubicBezTo>
                  <a:pt x="74" y="211"/>
                  <a:pt x="57" y="202"/>
                  <a:pt x="43" y="188"/>
                </a:cubicBezTo>
                <a:cubicBezTo>
                  <a:pt x="15" y="163"/>
                  <a:pt x="2" y="125"/>
                  <a:pt x="1" y="95"/>
                </a:cubicBezTo>
                <a:cubicBezTo>
                  <a:pt x="0" y="74"/>
                  <a:pt x="5" y="57"/>
                  <a:pt x="10" y="44"/>
                </a:cubicBezTo>
                <a:cubicBezTo>
                  <a:pt x="15" y="31"/>
                  <a:pt x="25" y="19"/>
                  <a:pt x="27" y="17"/>
                </a:cubicBezTo>
                <a:cubicBezTo>
                  <a:pt x="35" y="7"/>
                  <a:pt x="44" y="0"/>
                  <a:pt x="35" y="8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2" name="Freeform 151"/>
          <p:cNvSpPr>
            <a:spLocks/>
          </p:cNvSpPr>
          <p:nvPr userDrawn="1"/>
        </p:nvSpPr>
        <p:spPr bwMode="auto">
          <a:xfrm>
            <a:off x="6308251" y="4249858"/>
            <a:ext cx="396386" cy="347955"/>
          </a:xfrm>
          <a:custGeom>
            <a:avLst/>
            <a:gdLst>
              <a:gd name="T0" fmla="*/ 39 w 76"/>
              <a:gd name="T1" fmla="*/ 31 h 67"/>
              <a:gd name="T2" fmla="*/ 47 w 76"/>
              <a:gd name="T3" fmla="*/ 24 h 67"/>
              <a:gd name="T4" fmla="*/ 39 w 76"/>
              <a:gd name="T5" fmla="*/ 35 h 67"/>
              <a:gd name="T6" fmla="*/ 29 w 76"/>
              <a:gd name="T7" fmla="*/ 30 h 67"/>
              <a:gd name="T8" fmla="*/ 33 w 76"/>
              <a:gd name="T9" fmla="*/ 9 h 67"/>
              <a:gd name="T10" fmla="*/ 59 w 76"/>
              <a:gd name="T11" fmla="*/ 6 h 67"/>
              <a:gd name="T12" fmla="*/ 73 w 76"/>
              <a:gd name="T13" fmla="*/ 24 h 67"/>
              <a:gd name="T14" fmla="*/ 66 w 76"/>
              <a:gd name="T15" fmla="*/ 49 h 67"/>
              <a:gd name="T16" fmla="*/ 30 w 76"/>
              <a:gd name="T17" fmla="*/ 62 h 67"/>
              <a:gd name="T18" fmla="*/ 0 w 76"/>
              <a:gd name="T19" fmla="*/ 23 h 67"/>
              <a:gd name="T20" fmla="*/ 20 w 76"/>
              <a:gd name="T21" fmla="*/ 60 h 67"/>
              <a:gd name="T22" fmla="*/ 67 w 76"/>
              <a:gd name="T23" fmla="*/ 48 h 67"/>
              <a:gd name="T24" fmla="*/ 66 w 76"/>
              <a:gd name="T25" fmla="*/ 10 h 67"/>
              <a:gd name="T26" fmla="*/ 38 w 76"/>
              <a:gd name="T27" fmla="*/ 5 h 67"/>
              <a:gd name="T28" fmla="*/ 31 w 76"/>
              <a:gd name="T29" fmla="*/ 33 h 67"/>
              <a:gd name="T30" fmla="*/ 47 w 76"/>
              <a:gd name="T31" fmla="*/ 29 h 67"/>
              <a:gd name="T32" fmla="*/ 46 w 76"/>
              <a:gd name="T33" fmla="*/ 23 h 67"/>
              <a:gd name="T34" fmla="*/ 39 w 76"/>
              <a:gd name="T35" fmla="*/ 3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6" h="67">
                <a:moveTo>
                  <a:pt x="39" y="31"/>
                </a:moveTo>
                <a:cubicBezTo>
                  <a:pt x="42" y="29"/>
                  <a:pt x="45" y="28"/>
                  <a:pt x="47" y="24"/>
                </a:cubicBezTo>
                <a:cubicBezTo>
                  <a:pt x="48" y="29"/>
                  <a:pt x="45" y="35"/>
                  <a:pt x="39" y="35"/>
                </a:cubicBezTo>
                <a:cubicBezTo>
                  <a:pt x="35" y="35"/>
                  <a:pt x="32" y="33"/>
                  <a:pt x="29" y="30"/>
                </a:cubicBezTo>
                <a:cubicBezTo>
                  <a:pt x="24" y="23"/>
                  <a:pt x="27" y="15"/>
                  <a:pt x="33" y="9"/>
                </a:cubicBezTo>
                <a:cubicBezTo>
                  <a:pt x="40" y="2"/>
                  <a:pt x="52" y="1"/>
                  <a:pt x="59" y="6"/>
                </a:cubicBezTo>
                <a:cubicBezTo>
                  <a:pt x="67" y="9"/>
                  <a:pt x="72" y="16"/>
                  <a:pt x="73" y="24"/>
                </a:cubicBezTo>
                <a:cubicBezTo>
                  <a:pt x="74" y="32"/>
                  <a:pt x="71" y="41"/>
                  <a:pt x="66" y="49"/>
                </a:cubicBezTo>
                <a:cubicBezTo>
                  <a:pt x="57" y="59"/>
                  <a:pt x="43" y="65"/>
                  <a:pt x="30" y="62"/>
                </a:cubicBezTo>
                <a:cubicBezTo>
                  <a:pt x="12" y="59"/>
                  <a:pt x="2" y="41"/>
                  <a:pt x="0" y="23"/>
                </a:cubicBezTo>
                <a:cubicBezTo>
                  <a:pt x="0" y="38"/>
                  <a:pt x="6" y="53"/>
                  <a:pt x="20" y="60"/>
                </a:cubicBezTo>
                <a:cubicBezTo>
                  <a:pt x="37" y="67"/>
                  <a:pt x="55" y="63"/>
                  <a:pt x="67" y="48"/>
                </a:cubicBezTo>
                <a:cubicBezTo>
                  <a:pt x="76" y="35"/>
                  <a:pt x="76" y="19"/>
                  <a:pt x="66" y="10"/>
                </a:cubicBezTo>
                <a:cubicBezTo>
                  <a:pt x="59" y="2"/>
                  <a:pt x="48" y="0"/>
                  <a:pt x="38" y="5"/>
                </a:cubicBezTo>
                <a:cubicBezTo>
                  <a:pt x="28" y="10"/>
                  <a:pt x="22" y="25"/>
                  <a:pt x="31" y="33"/>
                </a:cubicBezTo>
                <a:cubicBezTo>
                  <a:pt x="37" y="38"/>
                  <a:pt x="45" y="36"/>
                  <a:pt x="47" y="29"/>
                </a:cubicBezTo>
                <a:cubicBezTo>
                  <a:pt x="48" y="26"/>
                  <a:pt x="49" y="25"/>
                  <a:pt x="46" y="23"/>
                </a:cubicBezTo>
                <a:cubicBezTo>
                  <a:pt x="45" y="28"/>
                  <a:pt x="39" y="31"/>
                  <a:pt x="39" y="3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3" name="Freeform 152"/>
          <p:cNvSpPr>
            <a:spLocks/>
          </p:cNvSpPr>
          <p:nvPr userDrawn="1"/>
        </p:nvSpPr>
        <p:spPr bwMode="auto">
          <a:xfrm>
            <a:off x="6085834" y="4280690"/>
            <a:ext cx="218012" cy="193798"/>
          </a:xfrm>
          <a:custGeom>
            <a:avLst/>
            <a:gdLst>
              <a:gd name="T0" fmla="*/ 21 w 42"/>
              <a:gd name="T1" fmla="*/ 19 h 37"/>
              <a:gd name="T2" fmla="*/ 17 w 42"/>
              <a:gd name="T3" fmla="*/ 23 h 37"/>
              <a:gd name="T4" fmla="*/ 20 w 42"/>
              <a:gd name="T5" fmla="*/ 17 h 37"/>
              <a:gd name="T6" fmla="*/ 27 w 42"/>
              <a:gd name="T7" fmla="*/ 19 h 37"/>
              <a:gd name="T8" fmla="*/ 27 w 42"/>
              <a:gd name="T9" fmla="*/ 31 h 37"/>
              <a:gd name="T10" fmla="*/ 12 w 42"/>
              <a:gd name="T11" fmla="*/ 34 h 37"/>
              <a:gd name="T12" fmla="*/ 5 w 42"/>
              <a:gd name="T13" fmla="*/ 10 h 37"/>
              <a:gd name="T14" fmla="*/ 24 w 42"/>
              <a:gd name="T15" fmla="*/ 2 h 37"/>
              <a:gd name="T16" fmla="*/ 42 w 42"/>
              <a:gd name="T17" fmla="*/ 21 h 37"/>
              <a:gd name="T18" fmla="*/ 29 w 42"/>
              <a:gd name="T19" fmla="*/ 3 h 37"/>
              <a:gd name="T20" fmla="*/ 4 w 42"/>
              <a:gd name="T21" fmla="*/ 11 h 37"/>
              <a:gd name="T22" fmla="*/ 8 w 42"/>
              <a:gd name="T23" fmla="*/ 32 h 37"/>
              <a:gd name="T24" fmla="*/ 24 w 42"/>
              <a:gd name="T25" fmla="*/ 34 h 37"/>
              <a:gd name="T26" fmla="*/ 25 w 42"/>
              <a:gd name="T27" fmla="*/ 18 h 37"/>
              <a:gd name="T28" fmla="*/ 17 w 42"/>
              <a:gd name="T29" fmla="*/ 21 h 37"/>
              <a:gd name="T30" fmla="*/ 18 w 42"/>
              <a:gd name="T31" fmla="*/ 24 h 37"/>
              <a:gd name="T32" fmla="*/ 21 w 42"/>
              <a:gd name="T33" fmla="*/ 1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2" h="37">
                <a:moveTo>
                  <a:pt x="21" y="19"/>
                </a:moveTo>
                <a:cubicBezTo>
                  <a:pt x="20" y="21"/>
                  <a:pt x="18" y="21"/>
                  <a:pt x="17" y="23"/>
                </a:cubicBezTo>
                <a:cubicBezTo>
                  <a:pt x="16" y="21"/>
                  <a:pt x="17" y="17"/>
                  <a:pt x="20" y="17"/>
                </a:cubicBezTo>
                <a:cubicBezTo>
                  <a:pt x="23" y="17"/>
                  <a:pt x="25" y="18"/>
                  <a:pt x="27" y="19"/>
                </a:cubicBezTo>
                <a:cubicBezTo>
                  <a:pt x="30" y="23"/>
                  <a:pt x="29" y="27"/>
                  <a:pt x="27" y="31"/>
                </a:cubicBezTo>
                <a:cubicBezTo>
                  <a:pt x="23" y="35"/>
                  <a:pt x="17" y="36"/>
                  <a:pt x="12" y="34"/>
                </a:cubicBezTo>
                <a:cubicBezTo>
                  <a:pt x="2" y="31"/>
                  <a:pt x="0" y="19"/>
                  <a:pt x="5" y="10"/>
                </a:cubicBezTo>
                <a:cubicBezTo>
                  <a:pt x="9" y="4"/>
                  <a:pt x="17" y="1"/>
                  <a:pt x="24" y="2"/>
                </a:cubicBezTo>
                <a:cubicBezTo>
                  <a:pt x="33" y="3"/>
                  <a:pt x="40" y="11"/>
                  <a:pt x="42" y="21"/>
                </a:cubicBezTo>
                <a:cubicBezTo>
                  <a:pt x="41" y="13"/>
                  <a:pt x="37" y="5"/>
                  <a:pt x="29" y="3"/>
                </a:cubicBezTo>
                <a:cubicBezTo>
                  <a:pt x="20" y="0"/>
                  <a:pt x="10" y="2"/>
                  <a:pt x="4" y="11"/>
                </a:cubicBezTo>
                <a:cubicBezTo>
                  <a:pt x="0" y="18"/>
                  <a:pt x="1" y="27"/>
                  <a:pt x="8" y="32"/>
                </a:cubicBezTo>
                <a:cubicBezTo>
                  <a:pt x="13" y="37"/>
                  <a:pt x="19" y="37"/>
                  <a:pt x="24" y="34"/>
                </a:cubicBezTo>
                <a:cubicBezTo>
                  <a:pt x="29" y="30"/>
                  <a:pt x="30" y="22"/>
                  <a:pt x="25" y="18"/>
                </a:cubicBezTo>
                <a:cubicBezTo>
                  <a:pt x="22" y="15"/>
                  <a:pt x="17" y="17"/>
                  <a:pt x="17" y="21"/>
                </a:cubicBezTo>
                <a:cubicBezTo>
                  <a:pt x="16" y="22"/>
                  <a:pt x="16" y="23"/>
                  <a:pt x="18" y="24"/>
                </a:cubicBezTo>
                <a:cubicBezTo>
                  <a:pt x="18" y="21"/>
                  <a:pt x="21" y="19"/>
                  <a:pt x="21" y="19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4" name="Freeform 153"/>
          <p:cNvSpPr>
            <a:spLocks/>
          </p:cNvSpPr>
          <p:nvPr userDrawn="1"/>
        </p:nvSpPr>
        <p:spPr bwMode="auto">
          <a:xfrm>
            <a:off x="5940494" y="4307118"/>
            <a:ext cx="145342" cy="129933"/>
          </a:xfrm>
          <a:custGeom>
            <a:avLst/>
            <a:gdLst>
              <a:gd name="T0" fmla="*/ 14 w 28"/>
              <a:gd name="T1" fmla="*/ 13 h 25"/>
              <a:gd name="T2" fmla="*/ 12 w 28"/>
              <a:gd name="T3" fmla="*/ 16 h 25"/>
              <a:gd name="T4" fmla="*/ 14 w 28"/>
              <a:gd name="T5" fmla="*/ 12 h 25"/>
              <a:gd name="T6" fmla="*/ 18 w 28"/>
              <a:gd name="T7" fmla="*/ 14 h 25"/>
              <a:gd name="T8" fmla="*/ 18 w 28"/>
              <a:gd name="T9" fmla="*/ 21 h 25"/>
              <a:gd name="T10" fmla="*/ 8 w 28"/>
              <a:gd name="T11" fmla="*/ 23 h 25"/>
              <a:gd name="T12" fmla="*/ 3 w 28"/>
              <a:gd name="T13" fmla="*/ 7 h 25"/>
              <a:gd name="T14" fmla="*/ 16 w 28"/>
              <a:gd name="T15" fmla="*/ 2 h 25"/>
              <a:gd name="T16" fmla="*/ 28 w 28"/>
              <a:gd name="T17" fmla="*/ 15 h 25"/>
              <a:gd name="T18" fmla="*/ 19 w 28"/>
              <a:gd name="T19" fmla="*/ 2 h 25"/>
              <a:gd name="T20" fmla="*/ 3 w 28"/>
              <a:gd name="T21" fmla="*/ 7 h 25"/>
              <a:gd name="T22" fmla="*/ 5 w 28"/>
              <a:gd name="T23" fmla="*/ 22 h 25"/>
              <a:gd name="T24" fmla="*/ 16 w 28"/>
              <a:gd name="T25" fmla="*/ 23 h 25"/>
              <a:gd name="T26" fmla="*/ 17 w 28"/>
              <a:gd name="T27" fmla="*/ 12 h 25"/>
              <a:gd name="T28" fmla="*/ 11 w 28"/>
              <a:gd name="T29" fmla="*/ 14 h 25"/>
              <a:gd name="T30" fmla="*/ 12 w 28"/>
              <a:gd name="T31" fmla="*/ 16 h 25"/>
              <a:gd name="T32" fmla="*/ 14 w 28"/>
              <a:gd name="T33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" h="25">
                <a:moveTo>
                  <a:pt x="14" y="13"/>
                </a:moveTo>
                <a:cubicBezTo>
                  <a:pt x="13" y="14"/>
                  <a:pt x="12" y="15"/>
                  <a:pt x="12" y="16"/>
                </a:cubicBezTo>
                <a:cubicBezTo>
                  <a:pt x="11" y="14"/>
                  <a:pt x="12" y="12"/>
                  <a:pt x="14" y="12"/>
                </a:cubicBezTo>
                <a:cubicBezTo>
                  <a:pt x="15" y="12"/>
                  <a:pt x="17" y="12"/>
                  <a:pt x="18" y="14"/>
                </a:cubicBezTo>
                <a:cubicBezTo>
                  <a:pt x="20" y="16"/>
                  <a:pt x="19" y="19"/>
                  <a:pt x="18" y="21"/>
                </a:cubicBezTo>
                <a:cubicBezTo>
                  <a:pt x="15" y="24"/>
                  <a:pt x="11" y="25"/>
                  <a:pt x="8" y="23"/>
                </a:cubicBezTo>
                <a:cubicBezTo>
                  <a:pt x="2" y="21"/>
                  <a:pt x="0" y="12"/>
                  <a:pt x="3" y="7"/>
                </a:cubicBezTo>
                <a:cubicBezTo>
                  <a:pt x="6" y="3"/>
                  <a:pt x="11" y="1"/>
                  <a:pt x="16" y="2"/>
                </a:cubicBezTo>
                <a:cubicBezTo>
                  <a:pt x="22" y="3"/>
                  <a:pt x="27" y="9"/>
                  <a:pt x="28" y="15"/>
                </a:cubicBezTo>
                <a:cubicBezTo>
                  <a:pt x="28" y="10"/>
                  <a:pt x="25" y="5"/>
                  <a:pt x="19" y="2"/>
                </a:cubicBezTo>
                <a:cubicBezTo>
                  <a:pt x="13" y="0"/>
                  <a:pt x="7" y="2"/>
                  <a:pt x="3" y="7"/>
                </a:cubicBezTo>
                <a:cubicBezTo>
                  <a:pt x="0" y="12"/>
                  <a:pt x="1" y="18"/>
                  <a:pt x="5" y="22"/>
                </a:cubicBezTo>
                <a:cubicBezTo>
                  <a:pt x="9" y="25"/>
                  <a:pt x="13" y="25"/>
                  <a:pt x="16" y="23"/>
                </a:cubicBezTo>
                <a:cubicBezTo>
                  <a:pt x="19" y="21"/>
                  <a:pt x="20" y="15"/>
                  <a:pt x="17" y="12"/>
                </a:cubicBezTo>
                <a:cubicBezTo>
                  <a:pt x="14" y="11"/>
                  <a:pt x="12" y="12"/>
                  <a:pt x="11" y="14"/>
                </a:cubicBezTo>
                <a:cubicBezTo>
                  <a:pt x="11" y="15"/>
                  <a:pt x="11" y="16"/>
                  <a:pt x="12" y="16"/>
                </a:cubicBezTo>
                <a:cubicBezTo>
                  <a:pt x="12" y="15"/>
                  <a:pt x="14" y="13"/>
                  <a:pt x="14" y="1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5" name="Freeform 154"/>
          <p:cNvSpPr>
            <a:spLocks/>
          </p:cNvSpPr>
          <p:nvPr userDrawn="1"/>
        </p:nvSpPr>
        <p:spPr bwMode="auto">
          <a:xfrm>
            <a:off x="5762119" y="4280690"/>
            <a:ext cx="83682" cy="229034"/>
          </a:xfrm>
          <a:custGeom>
            <a:avLst/>
            <a:gdLst>
              <a:gd name="T0" fmla="*/ 11 w 16"/>
              <a:gd name="T1" fmla="*/ 0 h 44"/>
              <a:gd name="T2" fmla="*/ 8 w 16"/>
              <a:gd name="T3" fmla="*/ 6 h 44"/>
              <a:gd name="T4" fmla="*/ 7 w 16"/>
              <a:gd name="T5" fmla="*/ 16 h 44"/>
              <a:gd name="T6" fmla="*/ 8 w 16"/>
              <a:gd name="T7" fmla="*/ 22 h 44"/>
              <a:gd name="T8" fmla="*/ 9 w 16"/>
              <a:gd name="T9" fmla="*/ 25 h 44"/>
              <a:gd name="T10" fmla="*/ 10 w 16"/>
              <a:gd name="T11" fmla="*/ 28 h 44"/>
              <a:gd name="T12" fmla="*/ 11 w 16"/>
              <a:gd name="T13" fmla="*/ 31 h 44"/>
              <a:gd name="T14" fmla="*/ 12 w 16"/>
              <a:gd name="T15" fmla="*/ 32 h 44"/>
              <a:gd name="T16" fmla="*/ 12 w 16"/>
              <a:gd name="T17" fmla="*/ 32 h 44"/>
              <a:gd name="T18" fmla="*/ 13 w 16"/>
              <a:gd name="T19" fmla="*/ 33 h 44"/>
              <a:gd name="T20" fmla="*/ 12 w 16"/>
              <a:gd name="T21" fmla="*/ 42 h 44"/>
              <a:gd name="T22" fmla="*/ 3 w 16"/>
              <a:gd name="T23" fmla="*/ 35 h 44"/>
              <a:gd name="T24" fmla="*/ 1 w 16"/>
              <a:gd name="T25" fmla="*/ 31 h 44"/>
              <a:gd name="T26" fmla="*/ 2 w 16"/>
              <a:gd name="T27" fmla="*/ 13 h 44"/>
              <a:gd name="T28" fmla="*/ 7 w 16"/>
              <a:gd name="T29" fmla="*/ 3 h 44"/>
              <a:gd name="T30" fmla="*/ 11 w 16"/>
              <a:gd name="T31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" h="44">
                <a:moveTo>
                  <a:pt x="11" y="0"/>
                </a:moveTo>
                <a:cubicBezTo>
                  <a:pt x="10" y="1"/>
                  <a:pt x="9" y="4"/>
                  <a:pt x="8" y="6"/>
                </a:cubicBezTo>
                <a:cubicBezTo>
                  <a:pt x="7" y="9"/>
                  <a:pt x="7" y="12"/>
                  <a:pt x="7" y="16"/>
                </a:cubicBezTo>
                <a:cubicBezTo>
                  <a:pt x="7" y="18"/>
                  <a:pt x="8" y="20"/>
                  <a:pt x="8" y="22"/>
                </a:cubicBezTo>
                <a:cubicBezTo>
                  <a:pt x="8" y="23"/>
                  <a:pt x="9" y="24"/>
                  <a:pt x="9" y="25"/>
                </a:cubicBezTo>
                <a:cubicBezTo>
                  <a:pt x="9" y="26"/>
                  <a:pt x="10" y="27"/>
                  <a:pt x="10" y="28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3" y="32"/>
                  <a:pt x="13" y="33"/>
                  <a:pt x="13" y="33"/>
                </a:cubicBezTo>
                <a:cubicBezTo>
                  <a:pt x="15" y="36"/>
                  <a:pt x="16" y="40"/>
                  <a:pt x="12" y="42"/>
                </a:cubicBezTo>
                <a:cubicBezTo>
                  <a:pt x="8" y="44"/>
                  <a:pt x="4" y="39"/>
                  <a:pt x="3" y="35"/>
                </a:cubicBezTo>
                <a:cubicBezTo>
                  <a:pt x="2" y="33"/>
                  <a:pt x="1" y="32"/>
                  <a:pt x="1" y="31"/>
                </a:cubicBezTo>
                <a:cubicBezTo>
                  <a:pt x="0" y="26"/>
                  <a:pt x="0" y="19"/>
                  <a:pt x="2" y="13"/>
                </a:cubicBezTo>
                <a:cubicBezTo>
                  <a:pt x="3" y="9"/>
                  <a:pt x="5" y="5"/>
                  <a:pt x="7" y="3"/>
                </a:cubicBezTo>
                <a:cubicBezTo>
                  <a:pt x="9" y="1"/>
                  <a:pt x="11" y="0"/>
                  <a:pt x="1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6" name="Freeform 155"/>
          <p:cNvSpPr>
            <a:spLocks/>
          </p:cNvSpPr>
          <p:nvPr userDrawn="1"/>
        </p:nvSpPr>
        <p:spPr bwMode="auto">
          <a:xfrm>
            <a:off x="5799555" y="4276287"/>
            <a:ext cx="72671" cy="160765"/>
          </a:xfrm>
          <a:custGeom>
            <a:avLst/>
            <a:gdLst>
              <a:gd name="T0" fmla="*/ 5 w 14"/>
              <a:gd name="T1" fmla="*/ 0 h 31"/>
              <a:gd name="T2" fmla="*/ 4 w 14"/>
              <a:gd name="T3" fmla="*/ 4 h 31"/>
              <a:gd name="T4" fmla="*/ 5 w 14"/>
              <a:gd name="T5" fmla="*/ 11 h 31"/>
              <a:gd name="T6" fmla="*/ 6 w 14"/>
              <a:gd name="T7" fmla="*/ 15 h 31"/>
              <a:gd name="T8" fmla="*/ 7 w 14"/>
              <a:gd name="T9" fmla="*/ 17 h 31"/>
              <a:gd name="T10" fmla="*/ 9 w 14"/>
              <a:gd name="T11" fmla="*/ 19 h 31"/>
              <a:gd name="T12" fmla="*/ 10 w 14"/>
              <a:gd name="T13" fmla="*/ 21 h 31"/>
              <a:gd name="T14" fmla="*/ 10 w 14"/>
              <a:gd name="T15" fmla="*/ 21 h 31"/>
              <a:gd name="T16" fmla="*/ 11 w 14"/>
              <a:gd name="T17" fmla="*/ 22 h 31"/>
              <a:gd name="T18" fmla="*/ 11 w 14"/>
              <a:gd name="T19" fmla="*/ 22 h 31"/>
              <a:gd name="T20" fmla="*/ 12 w 14"/>
              <a:gd name="T21" fmla="*/ 28 h 31"/>
              <a:gd name="T22" fmla="*/ 4 w 14"/>
              <a:gd name="T23" fmla="*/ 25 h 31"/>
              <a:gd name="T24" fmla="*/ 3 w 14"/>
              <a:gd name="T25" fmla="*/ 22 h 31"/>
              <a:gd name="T26" fmla="*/ 1 w 14"/>
              <a:gd name="T27" fmla="*/ 9 h 31"/>
              <a:gd name="T28" fmla="*/ 3 w 14"/>
              <a:gd name="T29" fmla="*/ 2 h 31"/>
              <a:gd name="T30" fmla="*/ 5 w 14"/>
              <a:gd name="T3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" h="31">
                <a:moveTo>
                  <a:pt x="5" y="0"/>
                </a:moveTo>
                <a:cubicBezTo>
                  <a:pt x="5" y="0"/>
                  <a:pt x="4" y="2"/>
                  <a:pt x="4" y="4"/>
                </a:cubicBezTo>
                <a:cubicBezTo>
                  <a:pt x="4" y="6"/>
                  <a:pt x="4" y="9"/>
                  <a:pt x="5" y="11"/>
                </a:cubicBezTo>
                <a:cubicBezTo>
                  <a:pt x="5" y="13"/>
                  <a:pt x="6" y="14"/>
                  <a:pt x="6" y="15"/>
                </a:cubicBezTo>
                <a:cubicBezTo>
                  <a:pt x="7" y="16"/>
                  <a:pt x="7" y="17"/>
                  <a:pt x="7" y="17"/>
                </a:cubicBezTo>
                <a:cubicBezTo>
                  <a:pt x="8" y="18"/>
                  <a:pt x="8" y="19"/>
                  <a:pt x="9" y="19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3" y="24"/>
                  <a:pt x="14" y="27"/>
                  <a:pt x="12" y="28"/>
                </a:cubicBezTo>
                <a:cubicBezTo>
                  <a:pt x="9" y="31"/>
                  <a:pt x="6" y="28"/>
                  <a:pt x="4" y="25"/>
                </a:cubicBezTo>
                <a:cubicBezTo>
                  <a:pt x="4" y="24"/>
                  <a:pt x="3" y="23"/>
                  <a:pt x="3" y="22"/>
                </a:cubicBezTo>
                <a:cubicBezTo>
                  <a:pt x="1" y="19"/>
                  <a:pt x="0" y="14"/>
                  <a:pt x="1" y="9"/>
                </a:cubicBezTo>
                <a:cubicBezTo>
                  <a:pt x="1" y="6"/>
                  <a:pt x="2" y="4"/>
                  <a:pt x="3" y="2"/>
                </a:cubicBezTo>
                <a:cubicBezTo>
                  <a:pt x="4" y="0"/>
                  <a:pt x="5" y="0"/>
                  <a:pt x="5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7" name="Freeform 156"/>
          <p:cNvSpPr>
            <a:spLocks/>
          </p:cNvSpPr>
          <p:nvPr userDrawn="1"/>
        </p:nvSpPr>
        <p:spPr bwMode="auto">
          <a:xfrm>
            <a:off x="5825982" y="4245455"/>
            <a:ext cx="50649" cy="118921"/>
          </a:xfrm>
          <a:custGeom>
            <a:avLst/>
            <a:gdLst>
              <a:gd name="T0" fmla="*/ 4 w 10"/>
              <a:gd name="T1" fmla="*/ 0 h 23"/>
              <a:gd name="T2" fmla="*/ 3 w 10"/>
              <a:gd name="T3" fmla="*/ 3 h 23"/>
              <a:gd name="T4" fmla="*/ 3 w 10"/>
              <a:gd name="T5" fmla="*/ 9 h 23"/>
              <a:gd name="T6" fmla="*/ 4 w 10"/>
              <a:gd name="T7" fmla="*/ 12 h 23"/>
              <a:gd name="T8" fmla="*/ 5 w 10"/>
              <a:gd name="T9" fmla="*/ 13 h 23"/>
              <a:gd name="T10" fmla="*/ 6 w 10"/>
              <a:gd name="T11" fmla="*/ 15 h 23"/>
              <a:gd name="T12" fmla="*/ 7 w 10"/>
              <a:gd name="T13" fmla="*/ 16 h 23"/>
              <a:gd name="T14" fmla="*/ 7 w 10"/>
              <a:gd name="T15" fmla="*/ 16 h 23"/>
              <a:gd name="T16" fmla="*/ 7 w 10"/>
              <a:gd name="T17" fmla="*/ 17 h 23"/>
              <a:gd name="T18" fmla="*/ 8 w 10"/>
              <a:gd name="T19" fmla="*/ 17 h 23"/>
              <a:gd name="T20" fmla="*/ 8 w 10"/>
              <a:gd name="T21" fmla="*/ 21 h 23"/>
              <a:gd name="T22" fmla="*/ 3 w 10"/>
              <a:gd name="T23" fmla="*/ 19 h 23"/>
              <a:gd name="T24" fmla="*/ 2 w 10"/>
              <a:gd name="T25" fmla="*/ 17 h 23"/>
              <a:gd name="T26" fmla="*/ 0 w 10"/>
              <a:gd name="T27" fmla="*/ 7 h 23"/>
              <a:gd name="T28" fmla="*/ 2 w 10"/>
              <a:gd name="T29" fmla="*/ 2 h 23"/>
              <a:gd name="T30" fmla="*/ 4 w 10"/>
              <a:gd name="T3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" h="23">
                <a:moveTo>
                  <a:pt x="4" y="0"/>
                </a:moveTo>
                <a:cubicBezTo>
                  <a:pt x="3" y="1"/>
                  <a:pt x="3" y="2"/>
                  <a:pt x="3" y="3"/>
                </a:cubicBezTo>
                <a:cubicBezTo>
                  <a:pt x="3" y="5"/>
                  <a:pt x="3" y="7"/>
                  <a:pt x="3" y="9"/>
                </a:cubicBezTo>
                <a:cubicBezTo>
                  <a:pt x="4" y="10"/>
                  <a:pt x="4" y="11"/>
                  <a:pt x="4" y="12"/>
                </a:cubicBezTo>
                <a:cubicBezTo>
                  <a:pt x="5" y="12"/>
                  <a:pt x="5" y="13"/>
                  <a:pt x="5" y="13"/>
                </a:cubicBezTo>
                <a:cubicBezTo>
                  <a:pt x="5" y="14"/>
                  <a:pt x="6" y="14"/>
                  <a:pt x="6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8"/>
                  <a:pt x="10" y="20"/>
                  <a:pt x="8" y="21"/>
                </a:cubicBezTo>
                <a:cubicBezTo>
                  <a:pt x="6" y="23"/>
                  <a:pt x="4" y="21"/>
                  <a:pt x="3" y="19"/>
                </a:cubicBezTo>
                <a:cubicBezTo>
                  <a:pt x="2" y="18"/>
                  <a:pt x="2" y="18"/>
                  <a:pt x="2" y="17"/>
                </a:cubicBezTo>
                <a:cubicBezTo>
                  <a:pt x="1" y="15"/>
                  <a:pt x="0" y="11"/>
                  <a:pt x="0" y="7"/>
                </a:cubicBezTo>
                <a:cubicBezTo>
                  <a:pt x="1" y="5"/>
                  <a:pt x="1" y="3"/>
                  <a:pt x="2" y="2"/>
                </a:cubicBezTo>
                <a:cubicBezTo>
                  <a:pt x="3" y="1"/>
                  <a:pt x="4" y="0"/>
                  <a:pt x="4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8" name="Freeform 157"/>
          <p:cNvSpPr>
            <a:spLocks/>
          </p:cNvSpPr>
          <p:nvPr userDrawn="1"/>
        </p:nvSpPr>
        <p:spPr bwMode="auto">
          <a:xfrm>
            <a:off x="5841397" y="4219027"/>
            <a:ext cx="35235" cy="77080"/>
          </a:xfrm>
          <a:custGeom>
            <a:avLst/>
            <a:gdLst>
              <a:gd name="T0" fmla="*/ 3 w 7"/>
              <a:gd name="T1" fmla="*/ 0 h 15"/>
              <a:gd name="T2" fmla="*/ 2 w 7"/>
              <a:gd name="T3" fmla="*/ 3 h 15"/>
              <a:gd name="T4" fmla="*/ 2 w 7"/>
              <a:gd name="T5" fmla="*/ 6 h 15"/>
              <a:gd name="T6" fmla="*/ 3 w 7"/>
              <a:gd name="T7" fmla="*/ 8 h 15"/>
              <a:gd name="T8" fmla="*/ 4 w 7"/>
              <a:gd name="T9" fmla="*/ 9 h 15"/>
              <a:gd name="T10" fmla="*/ 4 w 7"/>
              <a:gd name="T11" fmla="*/ 10 h 15"/>
              <a:gd name="T12" fmla="*/ 5 w 7"/>
              <a:gd name="T13" fmla="*/ 11 h 15"/>
              <a:gd name="T14" fmla="*/ 5 w 7"/>
              <a:gd name="T15" fmla="*/ 11 h 15"/>
              <a:gd name="T16" fmla="*/ 5 w 7"/>
              <a:gd name="T17" fmla="*/ 11 h 15"/>
              <a:gd name="T18" fmla="*/ 5 w 7"/>
              <a:gd name="T19" fmla="*/ 11 h 15"/>
              <a:gd name="T20" fmla="*/ 6 w 7"/>
              <a:gd name="T21" fmla="*/ 14 h 15"/>
              <a:gd name="T22" fmla="*/ 2 w 7"/>
              <a:gd name="T23" fmla="*/ 13 h 15"/>
              <a:gd name="T24" fmla="*/ 1 w 7"/>
              <a:gd name="T25" fmla="*/ 11 h 15"/>
              <a:gd name="T26" fmla="*/ 1 w 7"/>
              <a:gd name="T27" fmla="*/ 5 h 15"/>
              <a:gd name="T28" fmla="*/ 2 w 7"/>
              <a:gd name="T29" fmla="*/ 2 h 15"/>
              <a:gd name="T30" fmla="*/ 3 w 7"/>
              <a:gd name="T3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" h="15">
                <a:moveTo>
                  <a:pt x="3" y="0"/>
                </a:moveTo>
                <a:cubicBezTo>
                  <a:pt x="3" y="1"/>
                  <a:pt x="2" y="2"/>
                  <a:pt x="2" y="3"/>
                </a:cubicBezTo>
                <a:cubicBezTo>
                  <a:pt x="2" y="4"/>
                  <a:pt x="2" y="5"/>
                  <a:pt x="2" y="6"/>
                </a:cubicBezTo>
                <a:cubicBezTo>
                  <a:pt x="3" y="7"/>
                  <a:pt x="3" y="7"/>
                  <a:pt x="3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10"/>
                  <a:pt x="4" y="10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12"/>
                  <a:pt x="7" y="13"/>
                  <a:pt x="6" y="14"/>
                </a:cubicBezTo>
                <a:cubicBezTo>
                  <a:pt x="4" y="15"/>
                  <a:pt x="3" y="14"/>
                  <a:pt x="2" y="13"/>
                </a:cubicBezTo>
                <a:cubicBezTo>
                  <a:pt x="2" y="12"/>
                  <a:pt x="1" y="12"/>
                  <a:pt x="1" y="11"/>
                </a:cubicBezTo>
                <a:cubicBezTo>
                  <a:pt x="1" y="10"/>
                  <a:pt x="0" y="7"/>
                  <a:pt x="1" y="5"/>
                </a:cubicBezTo>
                <a:cubicBezTo>
                  <a:pt x="1" y="4"/>
                  <a:pt x="1" y="2"/>
                  <a:pt x="2" y="2"/>
                </a:cubicBezTo>
                <a:cubicBezTo>
                  <a:pt x="2" y="1"/>
                  <a:pt x="3" y="0"/>
                  <a:pt x="3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9" name="Freeform 158"/>
          <p:cNvSpPr>
            <a:spLocks/>
          </p:cNvSpPr>
          <p:nvPr userDrawn="1"/>
        </p:nvSpPr>
        <p:spPr bwMode="auto">
          <a:xfrm>
            <a:off x="6028579" y="4467882"/>
            <a:ext cx="99096" cy="213619"/>
          </a:xfrm>
          <a:custGeom>
            <a:avLst/>
            <a:gdLst>
              <a:gd name="T0" fmla="*/ 7 w 19"/>
              <a:gd name="T1" fmla="*/ 41 h 41"/>
              <a:gd name="T2" fmla="*/ 11 w 19"/>
              <a:gd name="T3" fmla="*/ 35 h 41"/>
              <a:gd name="T4" fmla="*/ 13 w 19"/>
              <a:gd name="T5" fmla="*/ 25 h 41"/>
              <a:gd name="T6" fmla="*/ 7 w 19"/>
              <a:gd name="T7" fmla="*/ 11 h 41"/>
              <a:gd name="T8" fmla="*/ 5 w 19"/>
              <a:gd name="T9" fmla="*/ 8 h 41"/>
              <a:gd name="T10" fmla="*/ 1 w 19"/>
              <a:gd name="T11" fmla="*/ 6 h 41"/>
              <a:gd name="T12" fmla="*/ 3 w 19"/>
              <a:gd name="T13" fmla="*/ 2 h 41"/>
              <a:gd name="T14" fmla="*/ 14 w 19"/>
              <a:gd name="T15" fmla="*/ 6 h 41"/>
              <a:gd name="T16" fmla="*/ 18 w 19"/>
              <a:gd name="T17" fmla="*/ 15 h 41"/>
              <a:gd name="T18" fmla="*/ 17 w 19"/>
              <a:gd name="T19" fmla="*/ 29 h 41"/>
              <a:gd name="T20" fmla="*/ 11 w 19"/>
              <a:gd name="T21" fmla="*/ 38 h 41"/>
              <a:gd name="T22" fmla="*/ 7 w 19"/>
              <a:gd name="T2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" h="41">
                <a:moveTo>
                  <a:pt x="7" y="41"/>
                </a:moveTo>
                <a:cubicBezTo>
                  <a:pt x="8" y="40"/>
                  <a:pt x="10" y="38"/>
                  <a:pt x="11" y="35"/>
                </a:cubicBezTo>
                <a:cubicBezTo>
                  <a:pt x="12" y="32"/>
                  <a:pt x="13" y="29"/>
                  <a:pt x="13" y="25"/>
                </a:cubicBezTo>
                <a:cubicBezTo>
                  <a:pt x="12" y="18"/>
                  <a:pt x="8" y="13"/>
                  <a:pt x="7" y="11"/>
                </a:cubicBezTo>
                <a:cubicBezTo>
                  <a:pt x="6" y="10"/>
                  <a:pt x="6" y="9"/>
                  <a:pt x="5" y="8"/>
                </a:cubicBezTo>
                <a:cubicBezTo>
                  <a:pt x="3" y="8"/>
                  <a:pt x="2" y="7"/>
                  <a:pt x="1" y="6"/>
                </a:cubicBezTo>
                <a:cubicBezTo>
                  <a:pt x="0" y="5"/>
                  <a:pt x="1" y="3"/>
                  <a:pt x="3" y="2"/>
                </a:cubicBezTo>
                <a:cubicBezTo>
                  <a:pt x="6" y="0"/>
                  <a:pt x="11" y="1"/>
                  <a:pt x="14" y="6"/>
                </a:cubicBezTo>
                <a:cubicBezTo>
                  <a:pt x="15" y="7"/>
                  <a:pt x="17" y="11"/>
                  <a:pt x="18" y="15"/>
                </a:cubicBezTo>
                <a:cubicBezTo>
                  <a:pt x="19" y="20"/>
                  <a:pt x="19" y="25"/>
                  <a:pt x="17" y="29"/>
                </a:cubicBezTo>
                <a:cubicBezTo>
                  <a:pt x="16" y="33"/>
                  <a:pt x="14" y="37"/>
                  <a:pt x="11" y="38"/>
                </a:cubicBezTo>
                <a:cubicBezTo>
                  <a:pt x="9" y="40"/>
                  <a:pt x="7" y="41"/>
                  <a:pt x="7" y="4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0" name="Freeform 159"/>
          <p:cNvSpPr>
            <a:spLocks/>
          </p:cNvSpPr>
          <p:nvPr userDrawn="1"/>
        </p:nvSpPr>
        <p:spPr bwMode="auto">
          <a:xfrm>
            <a:off x="5726884" y="4265276"/>
            <a:ext cx="229023" cy="378787"/>
          </a:xfrm>
          <a:custGeom>
            <a:avLst/>
            <a:gdLst>
              <a:gd name="T0" fmla="*/ 22 w 44"/>
              <a:gd name="T1" fmla="*/ 0 h 73"/>
              <a:gd name="T2" fmla="*/ 12 w 44"/>
              <a:gd name="T3" fmla="*/ 11 h 73"/>
              <a:gd name="T4" fmla="*/ 8 w 44"/>
              <a:gd name="T5" fmla="*/ 45 h 73"/>
              <a:gd name="T6" fmla="*/ 17 w 44"/>
              <a:gd name="T7" fmla="*/ 62 h 73"/>
              <a:gd name="T8" fmla="*/ 30 w 44"/>
              <a:gd name="T9" fmla="*/ 67 h 73"/>
              <a:gd name="T10" fmla="*/ 38 w 44"/>
              <a:gd name="T11" fmla="*/ 63 h 73"/>
              <a:gd name="T12" fmla="*/ 38 w 44"/>
              <a:gd name="T13" fmla="*/ 60 h 73"/>
              <a:gd name="T14" fmla="*/ 39 w 44"/>
              <a:gd name="T15" fmla="*/ 57 h 73"/>
              <a:gd name="T16" fmla="*/ 43 w 44"/>
              <a:gd name="T17" fmla="*/ 59 h 73"/>
              <a:gd name="T18" fmla="*/ 43 w 44"/>
              <a:gd name="T19" fmla="*/ 66 h 73"/>
              <a:gd name="T20" fmla="*/ 31 w 44"/>
              <a:gd name="T21" fmla="*/ 72 h 73"/>
              <a:gd name="T22" fmla="*/ 13 w 44"/>
              <a:gd name="T23" fmla="*/ 65 h 73"/>
              <a:gd name="T24" fmla="*/ 4 w 44"/>
              <a:gd name="T25" fmla="*/ 46 h 73"/>
              <a:gd name="T26" fmla="*/ 10 w 44"/>
              <a:gd name="T27" fmla="*/ 10 h 73"/>
              <a:gd name="T28" fmla="*/ 22 w 44"/>
              <a:gd name="T2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" h="73">
                <a:moveTo>
                  <a:pt x="22" y="0"/>
                </a:moveTo>
                <a:cubicBezTo>
                  <a:pt x="23" y="0"/>
                  <a:pt x="17" y="4"/>
                  <a:pt x="12" y="11"/>
                </a:cubicBezTo>
                <a:cubicBezTo>
                  <a:pt x="7" y="19"/>
                  <a:pt x="4" y="32"/>
                  <a:pt x="8" y="45"/>
                </a:cubicBezTo>
                <a:cubicBezTo>
                  <a:pt x="9" y="51"/>
                  <a:pt x="13" y="57"/>
                  <a:pt x="17" y="62"/>
                </a:cubicBezTo>
                <a:cubicBezTo>
                  <a:pt x="21" y="66"/>
                  <a:pt x="26" y="68"/>
                  <a:pt x="30" y="67"/>
                </a:cubicBezTo>
                <a:cubicBezTo>
                  <a:pt x="34" y="67"/>
                  <a:pt x="37" y="64"/>
                  <a:pt x="38" y="63"/>
                </a:cubicBezTo>
                <a:cubicBezTo>
                  <a:pt x="39" y="61"/>
                  <a:pt x="38" y="60"/>
                  <a:pt x="38" y="60"/>
                </a:cubicBezTo>
                <a:cubicBezTo>
                  <a:pt x="38" y="59"/>
                  <a:pt x="38" y="58"/>
                  <a:pt x="39" y="57"/>
                </a:cubicBezTo>
                <a:cubicBezTo>
                  <a:pt x="40" y="56"/>
                  <a:pt x="43" y="57"/>
                  <a:pt x="43" y="59"/>
                </a:cubicBezTo>
                <a:cubicBezTo>
                  <a:pt x="43" y="59"/>
                  <a:pt x="44" y="62"/>
                  <a:pt x="43" y="66"/>
                </a:cubicBezTo>
                <a:cubicBezTo>
                  <a:pt x="41" y="70"/>
                  <a:pt x="37" y="72"/>
                  <a:pt x="31" y="72"/>
                </a:cubicBezTo>
                <a:cubicBezTo>
                  <a:pt x="25" y="73"/>
                  <a:pt x="18" y="71"/>
                  <a:pt x="13" y="65"/>
                </a:cubicBezTo>
                <a:cubicBezTo>
                  <a:pt x="9" y="59"/>
                  <a:pt x="6" y="53"/>
                  <a:pt x="4" y="46"/>
                </a:cubicBezTo>
                <a:cubicBezTo>
                  <a:pt x="0" y="31"/>
                  <a:pt x="5" y="18"/>
                  <a:pt x="10" y="10"/>
                </a:cubicBezTo>
                <a:cubicBezTo>
                  <a:pt x="16" y="2"/>
                  <a:pt x="22" y="0"/>
                  <a:pt x="22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1" name="Freeform 160"/>
          <p:cNvSpPr>
            <a:spLocks/>
          </p:cNvSpPr>
          <p:nvPr userDrawn="1"/>
        </p:nvSpPr>
        <p:spPr bwMode="auto">
          <a:xfrm>
            <a:off x="5892047" y="4718940"/>
            <a:ext cx="162958" cy="138743"/>
          </a:xfrm>
          <a:custGeom>
            <a:avLst/>
            <a:gdLst>
              <a:gd name="T0" fmla="*/ 1 w 31"/>
              <a:gd name="T1" fmla="*/ 7 h 27"/>
              <a:gd name="T2" fmla="*/ 7 w 31"/>
              <a:gd name="T3" fmla="*/ 1 h 27"/>
              <a:gd name="T4" fmla="*/ 17 w 31"/>
              <a:gd name="T5" fmla="*/ 4 h 27"/>
              <a:gd name="T6" fmla="*/ 25 w 31"/>
              <a:gd name="T7" fmla="*/ 11 h 27"/>
              <a:gd name="T8" fmla="*/ 31 w 31"/>
              <a:gd name="T9" fmla="*/ 27 h 27"/>
              <a:gd name="T10" fmla="*/ 21 w 31"/>
              <a:gd name="T11" fmla="*/ 21 h 27"/>
              <a:gd name="T12" fmla="*/ 9 w 31"/>
              <a:gd name="T13" fmla="*/ 17 h 27"/>
              <a:gd name="T14" fmla="*/ 1 w 31"/>
              <a:gd name="T1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27">
                <a:moveTo>
                  <a:pt x="1" y="7"/>
                </a:moveTo>
                <a:cubicBezTo>
                  <a:pt x="0" y="5"/>
                  <a:pt x="3" y="0"/>
                  <a:pt x="7" y="1"/>
                </a:cubicBezTo>
                <a:cubicBezTo>
                  <a:pt x="10" y="2"/>
                  <a:pt x="15" y="3"/>
                  <a:pt x="17" y="4"/>
                </a:cubicBezTo>
                <a:cubicBezTo>
                  <a:pt x="21" y="6"/>
                  <a:pt x="23" y="7"/>
                  <a:pt x="25" y="11"/>
                </a:cubicBezTo>
                <a:cubicBezTo>
                  <a:pt x="27" y="14"/>
                  <a:pt x="31" y="27"/>
                  <a:pt x="31" y="27"/>
                </a:cubicBezTo>
                <a:cubicBezTo>
                  <a:pt x="31" y="27"/>
                  <a:pt x="25" y="22"/>
                  <a:pt x="21" y="21"/>
                </a:cubicBezTo>
                <a:cubicBezTo>
                  <a:pt x="17" y="20"/>
                  <a:pt x="12" y="19"/>
                  <a:pt x="9" y="17"/>
                </a:cubicBezTo>
                <a:cubicBezTo>
                  <a:pt x="3" y="13"/>
                  <a:pt x="2" y="12"/>
                  <a:pt x="1" y="7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2" name="Freeform 161"/>
          <p:cNvSpPr>
            <a:spLocks/>
          </p:cNvSpPr>
          <p:nvPr userDrawn="1"/>
        </p:nvSpPr>
        <p:spPr bwMode="auto">
          <a:xfrm>
            <a:off x="5825982" y="4681501"/>
            <a:ext cx="88085" cy="160765"/>
          </a:xfrm>
          <a:custGeom>
            <a:avLst/>
            <a:gdLst>
              <a:gd name="T0" fmla="*/ 1 w 17"/>
              <a:gd name="T1" fmla="*/ 4 h 31"/>
              <a:gd name="T2" fmla="*/ 8 w 17"/>
              <a:gd name="T3" fmla="*/ 3 h 31"/>
              <a:gd name="T4" fmla="*/ 15 w 17"/>
              <a:gd name="T5" fmla="*/ 9 h 31"/>
              <a:gd name="T6" fmla="*/ 17 w 17"/>
              <a:gd name="T7" fmla="*/ 18 h 31"/>
              <a:gd name="T8" fmla="*/ 14 w 17"/>
              <a:gd name="T9" fmla="*/ 31 h 31"/>
              <a:gd name="T10" fmla="*/ 9 w 17"/>
              <a:gd name="T11" fmla="*/ 22 h 31"/>
              <a:gd name="T12" fmla="*/ 2 w 17"/>
              <a:gd name="T13" fmla="*/ 13 h 31"/>
              <a:gd name="T14" fmla="*/ 1 w 17"/>
              <a:gd name="T15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31">
                <a:moveTo>
                  <a:pt x="1" y="4"/>
                </a:moveTo>
                <a:cubicBezTo>
                  <a:pt x="2" y="2"/>
                  <a:pt x="6" y="0"/>
                  <a:pt x="8" y="3"/>
                </a:cubicBezTo>
                <a:cubicBezTo>
                  <a:pt x="11" y="5"/>
                  <a:pt x="14" y="8"/>
                  <a:pt x="15" y="9"/>
                </a:cubicBezTo>
                <a:cubicBezTo>
                  <a:pt x="17" y="13"/>
                  <a:pt x="17" y="14"/>
                  <a:pt x="17" y="18"/>
                </a:cubicBezTo>
                <a:cubicBezTo>
                  <a:pt x="17" y="21"/>
                  <a:pt x="14" y="31"/>
                  <a:pt x="14" y="31"/>
                </a:cubicBezTo>
                <a:cubicBezTo>
                  <a:pt x="14" y="31"/>
                  <a:pt x="12" y="24"/>
                  <a:pt x="9" y="22"/>
                </a:cubicBezTo>
                <a:cubicBezTo>
                  <a:pt x="7" y="19"/>
                  <a:pt x="4" y="16"/>
                  <a:pt x="2" y="13"/>
                </a:cubicBezTo>
                <a:cubicBezTo>
                  <a:pt x="0" y="8"/>
                  <a:pt x="0" y="7"/>
                  <a:pt x="1" y="4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3" name="Freeform 162"/>
          <p:cNvSpPr>
            <a:spLocks/>
          </p:cNvSpPr>
          <p:nvPr userDrawn="1"/>
        </p:nvSpPr>
        <p:spPr bwMode="auto">
          <a:xfrm>
            <a:off x="5784139" y="4661680"/>
            <a:ext cx="61660" cy="129933"/>
          </a:xfrm>
          <a:custGeom>
            <a:avLst/>
            <a:gdLst>
              <a:gd name="T0" fmla="*/ 2 w 12"/>
              <a:gd name="T1" fmla="*/ 1 h 25"/>
              <a:gd name="T2" fmla="*/ 8 w 12"/>
              <a:gd name="T3" fmla="*/ 2 h 25"/>
              <a:gd name="T4" fmla="*/ 11 w 12"/>
              <a:gd name="T5" fmla="*/ 9 h 25"/>
              <a:gd name="T6" fmla="*/ 11 w 12"/>
              <a:gd name="T7" fmla="*/ 16 h 25"/>
              <a:gd name="T8" fmla="*/ 6 w 12"/>
              <a:gd name="T9" fmla="*/ 25 h 25"/>
              <a:gd name="T10" fmla="*/ 4 w 12"/>
              <a:gd name="T11" fmla="*/ 17 h 25"/>
              <a:gd name="T12" fmla="*/ 0 w 12"/>
              <a:gd name="T13" fmla="*/ 9 h 25"/>
              <a:gd name="T14" fmla="*/ 2 w 12"/>
              <a:gd name="T15" fmla="*/ 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25">
                <a:moveTo>
                  <a:pt x="2" y="1"/>
                </a:moveTo>
                <a:cubicBezTo>
                  <a:pt x="2" y="0"/>
                  <a:pt x="6" y="0"/>
                  <a:pt x="8" y="2"/>
                </a:cubicBezTo>
                <a:cubicBezTo>
                  <a:pt x="9" y="4"/>
                  <a:pt x="11" y="8"/>
                  <a:pt x="11" y="9"/>
                </a:cubicBezTo>
                <a:cubicBezTo>
                  <a:pt x="12" y="12"/>
                  <a:pt x="12" y="13"/>
                  <a:pt x="11" y="16"/>
                </a:cubicBezTo>
                <a:cubicBezTo>
                  <a:pt x="11" y="18"/>
                  <a:pt x="6" y="25"/>
                  <a:pt x="6" y="25"/>
                </a:cubicBezTo>
                <a:cubicBezTo>
                  <a:pt x="6" y="25"/>
                  <a:pt x="6" y="20"/>
                  <a:pt x="4" y="17"/>
                </a:cubicBezTo>
                <a:cubicBezTo>
                  <a:pt x="3" y="15"/>
                  <a:pt x="1" y="11"/>
                  <a:pt x="0" y="9"/>
                </a:cubicBezTo>
                <a:cubicBezTo>
                  <a:pt x="0" y="5"/>
                  <a:pt x="0" y="4"/>
                  <a:pt x="2" y="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4" name="Freeform 163"/>
          <p:cNvSpPr>
            <a:spLocks/>
          </p:cNvSpPr>
          <p:nvPr userDrawn="1"/>
        </p:nvSpPr>
        <p:spPr bwMode="auto">
          <a:xfrm>
            <a:off x="6028579" y="4212421"/>
            <a:ext cx="321513" cy="339147"/>
          </a:xfrm>
          <a:custGeom>
            <a:avLst/>
            <a:gdLst>
              <a:gd name="T0" fmla="*/ 51 w 62"/>
              <a:gd name="T1" fmla="*/ 16 h 65"/>
              <a:gd name="T2" fmla="*/ 37 w 62"/>
              <a:gd name="T3" fmla="*/ 50 h 65"/>
              <a:gd name="T4" fmla="*/ 19 w 62"/>
              <a:gd name="T5" fmla="*/ 43 h 65"/>
              <a:gd name="T6" fmla="*/ 17 w 62"/>
              <a:gd name="T7" fmla="*/ 24 h 65"/>
              <a:gd name="T8" fmla="*/ 32 w 62"/>
              <a:gd name="T9" fmla="*/ 18 h 65"/>
              <a:gd name="T10" fmla="*/ 16 w 62"/>
              <a:gd name="T11" fmla="*/ 36 h 65"/>
              <a:gd name="T12" fmla="*/ 45 w 62"/>
              <a:gd name="T13" fmla="*/ 45 h 65"/>
              <a:gd name="T14" fmla="*/ 47 w 62"/>
              <a:gd name="T15" fmla="*/ 13 h 65"/>
              <a:gd name="T16" fmla="*/ 12 w 62"/>
              <a:gd name="T17" fmla="*/ 11 h 65"/>
              <a:gd name="T18" fmla="*/ 14 w 62"/>
              <a:gd name="T19" fmla="*/ 54 h 65"/>
              <a:gd name="T20" fmla="*/ 15 w 62"/>
              <a:gd name="T21" fmla="*/ 12 h 65"/>
              <a:gd name="T22" fmla="*/ 48 w 62"/>
              <a:gd name="T23" fmla="*/ 20 h 65"/>
              <a:gd name="T24" fmla="*/ 36 w 62"/>
              <a:gd name="T25" fmla="*/ 10 h 65"/>
              <a:gd name="T26" fmla="*/ 10 w 62"/>
              <a:gd name="T27" fmla="*/ 19 h 65"/>
              <a:gd name="T28" fmla="*/ 25 w 62"/>
              <a:gd name="T29" fmla="*/ 59 h 65"/>
              <a:gd name="T30" fmla="*/ 62 w 62"/>
              <a:gd name="T31" fmla="*/ 41 h 65"/>
              <a:gd name="T32" fmla="*/ 61 w 62"/>
              <a:gd name="T33" fmla="*/ 46 h 65"/>
              <a:gd name="T34" fmla="*/ 52 w 62"/>
              <a:gd name="T35" fmla="*/ 59 h 65"/>
              <a:gd name="T36" fmla="*/ 47 w 62"/>
              <a:gd name="T37" fmla="*/ 61 h 65"/>
              <a:gd name="T38" fmla="*/ 42 w 62"/>
              <a:gd name="T39" fmla="*/ 62 h 65"/>
              <a:gd name="T40" fmla="*/ 9 w 62"/>
              <a:gd name="T41" fmla="*/ 52 h 65"/>
              <a:gd name="T42" fmla="*/ 5 w 62"/>
              <a:gd name="T43" fmla="*/ 18 h 65"/>
              <a:gd name="T44" fmla="*/ 48 w 62"/>
              <a:gd name="T45" fmla="*/ 12 h 65"/>
              <a:gd name="T46" fmla="*/ 51 w 62"/>
              <a:gd name="T47" fmla="*/ 1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2" h="65">
                <a:moveTo>
                  <a:pt x="51" y="16"/>
                </a:moveTo>
                <a:cubicBezTo>
                  <a:pt x="58" y="28"/>
                  <a:pt x="52" y="47"/>
                  <a:pt x="37" y="50"/>
                </a:cubicBezTo>
                <a:cubicBezTo>
                  <a:pt x="30" y="50"/>
                  <a:pt x="24" y="49"/>
                  <a:pt x="19" y="43"/>
                </a:cubicBezTo>
                <a:cubicBezTo>
                  <a:pt x="15" y="38"/>
                  <a:pt x="13" y="30"/>
                  <a:pt x="17" y="24"/>
                </a:cubicBezTo>
                <a:cubicBezTo>
                  <a:pt x="21" y="19"/>
                  <a:pt x="26" y="16"/>
                  <a:pt x="32" y="18"/>
                </a:cubicBezTo>
                <a:cubicBezTo>
                  <a:pt x="21" y="16"/>
                  <a:pt x="13" y="27"/>
                  <a:pt x="16" y="36"/>
                </a:cubicBezTo>
                <a:cubicBezTo>
                  <a:pt x="20" y="49"/>
                  <a:pt x="36" y="53"/>
                  <a:pt x="45" y="45"/>
                </a:cubicBezTo>
                <a:cubicBezTo>
                  <a:pt x="56" y="37"/>
                  <a:pt x="56" y="22"/>
                  <a:pt x="47" y="13"/>
                </a:cubicBezTo>
                <a:cubicBezTo>
                  <a:pt x="38" y="3"/>
                  <a:pt x="23" y="3"/>
                  <a:pt x="12" y="11"/>
                </a:cubicBezTo>
                <a:cubicBezTo>
                  <a:pt x="0" y="22"/>
                  <a:pt x="0" y="43"/>
                  <a:pt x="14" y="54"/>
                </a:cubicBezTo>
                <a:cubicBezTo>
                  <a:pt x="3" y="42"/>
                  <a:pt x="1" y="22"/>
                  <a:pt x="15" y="12"/>
                </a:cubicBezTo>
                <a:cubicBezTo>
                  <a:pt x="26" y="5"/>
                  <a:pt x="43" y="7"/>
                  <a:pt x="48" y="20"/>
                </a:cubicBezTo>
                <a:cubicBezTo>
                  <a:pt x="45" y="15"/>
                  <a:pt x="41" y="12"/>
                  <a:pt x="36" y="10"/>
                </a:cubicBezTo>
                <a:cubicBezTo>
                  <a:pt x="26" y="6"/>
                  <a:pt x="15" y="10"/>
                  <a:pt x="10" y="19"/>
                </a:cubicBezTo>
                <a:cubicBezTo>
                  <a:pt x="0" y="34"/>
                  <a:pt x="10" y="53"/>
                  <a:pt x="25" y="59"/>
                </a:cubicBezTo>
                <a:cubicBezTo>
                  <a:pt x="41" y="63"/>
                  <a:pt x="56" y="55"/>
                  <a:pt x="62" y="41"/>
                </a:cubicBezTo>
                <a:cubicBezTo>
                  <a:pt x="62" y="43"/>
                  <a:pt x="62" y="45"/>
                  <a:pt x="61" y="46"/>
                </a:cubicBezTo>
                <a:cubicBezTo>
                  <a:pt x="60" y="52"/>
                  <a:pt x="56" y="57"/>
                  <a:pt x="52" y="59"/>
                </a:cubicBezTo>
                <a:cubicBezTo>
                  <a:pt x="50" y="60"/>
                  <a:pt x="49" y="61"/>
                  <a:pt x="47" y="61"/>
                </a:cubicBezTo>
                <a:cubicBezTo>
                  <a:pt x="45" y="61"/>
                  <a:pt x="43" y="62"/>
                  <a:pt x="42" y="62"/>
                </a:cubicBezTo>
                <a:cubicBezTo>
                  <a:pt x="30" y="65"/>
                  <a:pt x="18" y="61"/>
                  <a:pt x="9" y="52"/>
                </a:cubicBezTo>
                <a:cubicBezTo>
                  <a:pt x="1" y="42"/>
                  <a:pt x="0" y="29"/>
                  <a:pt x="5" y="18"/>
                </a:cubicBezTo>
                <a:cubicBezTo>
                  <a:pt x="14" y="3"/>
                  <a:pt x="37" y="0"/>
                  <a:pt x="48" y="12"/>
                </a:cubicBezTo>
                <a:cubicBezTo>
                  <a:pt x="49" y="13"/>
                  <a:pt x="50" y="14"/>
                  <a:pt x="51" y="1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5" name="Freeform 164"/>
          <p:cNvSpPr>
            <a:spLocks/>
          </p:cNvSpPr>
          <p:nvPr userDrawn="1"/>
        </p:nvSpPr>
        <p:spPr bwMode="auto">
          <a:xfrm>
            <a:off x="6173920" y="3967970"/>
            <a:ext cx="279672" cy="292900"/>
          </a:xfrm>
          <a:custGeom>
            <a:avLst/>
            <a:gdLst>
              <a:gd name="T0" fmla="*/ 2 w 54"/>
              <a:gd name="T1" fmla="*/ 48 h 56"/>
              <a:gd name="T2" fmla="*/ 14 w 54"/>
              <a:gd name="T3" fmla="*/ 52 h 56"/>
              <a:gd name="T4" fmla="*/ 18 w 54"/>
              <a:gd name="T5" fmla="*/ 52 h 56"/>
              <a:gd name="T6" fmla="*/ 22 w 54"/>
              <a:gd name="T7" fmla="*/ 51 h 56"/>
              <a:gd name="T8" fmla="*/ 46 w 54"/>
              <a:gd name="T9" fmla="*/ 25 h 56"/>
              <a:gd name="T10" fmla="*/ 22 w 54"/>
              <a:gd name="T11" fmla="*/ 10 h 56"/>
              <a:gd name="T12" fmla="*/ 13 w 54"/>
              <a:gd name="T13" fmla="*/ 23 h 56"/>
              <a:gd name="T14" fmla="*/ 23 w 54"/>
              <a:gd name="T15" fmla="*/ 38 h 56"/>
              <a:gd name="T16" fmla="*/ 6 w 54"/>
              <a:gd name="T17" fmla="*/ 32 h 56"/>
              <a:gd name="T18" fmla="*/ 21 w 54"/>
              <a:gd name="T19" fmla="*/ 2 h 56"/>
              <a:gd name="T20" fmla="*/ 27 w 54"/>
              <a:gd name="T21" fmla="*/ 0 h 56"/>
              <a:gd name="T22" fmla="*/ 30 w 54"/>
              <a:gd name="T23" fmla="*/ 0 h 56"/>
              <a:gd name="T24" fmla="*/ 34 w 54"/>
              <a:gd name="T25" fmla="*/ 1 h 56"/>
              <a:gd name="T26" fmla="*/ 48 w 54"/>
              <a:gd name="T27" fmla="*/ 36 h 56"/>
              <a:gd name="T28" fmla="*/ 45 w 54"/>
              <a:gd name="T29" fmla="*/ 40 h 56"/>
              <a:gd name="T30" fmla="*/ 42 w 54"/>
              <a:gd name="T31" fmla="*/ 44 h 56"/>
              <a:gd name="T32" fmla="*/ 14 w 54"/>
              <a:gd name="T33" fmla="*/ 54 h 56"/>
              <a:gd name="T34" fmla="*/ 2 w 54"/>
              <a:gd name="T35" fmla="*/ 4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4" h="56">
                <a:moveTo>
                  <a:pt x="2" y="48"/>
                </a:moveTo>
                <a:cubicBezTo>
                  <a:pt x="2" y="48"/>
                  <a:pt x="6" y="51"/>
                  <a:pt x="14" y="52"/>
                </a:cubicBezTo>
                <a:cubicBezTo>
                  <a:pt x="15" y="52"/>
                  <a:pt x="17" y="52"/>
                  <a:pt x="18" y="52"/>
                </a:cubicBezTo>
                <a:cubicBezTo>
                  <a:pt x="19" y="51"/>
                  <a:pt x="21" y="51"/>
                  <a:pt x="22" y="51"/>
                </a:cubicBezTo>
                <a:cubicBezTo>
                  <a:pt x="35" y="48"/>
                  <a:pt x="47" y="39"/>
                  <a:pt x="46" y="25"/>
                </a:cubicBezTo>
                <a:cubicBezTo>
                  <a:pt x="45" y="13"/>
                  <a:pt x="34" y="6"/>
                  <a:pt x="22" y="10"/>
                </a:cubicBezTo>
                <a:cubicBezTo>
                  <a:pt x="17" y="13"/>
                  <a:pt x="13" y="17"/>
                  <a:pt x="13" y="23"/>
                </a:cubicBezTo>
                <a:cubicBezTo>
                  <a:pt x="12" y="30"/>
                  <a:pt x="18" y="34"/>
                  <a:pt x="23" y="38"/>
                </a:cubicBezTo>
                <a:cubicBezTo>
                  <a:pt x="17" y="43"/>
                  <a:pt x="9" y="37"/>
                  <a:pt x="6" y="32"/>
                </a:cubicBezTo>
                <a:cubicBezTo>
                  <a:pt x="0" y="20"/>
                  <a:pt x="8" y="5"/>
                  <a:pt x="21" y="2"/>
                </a:cubicBezTo>
                <a:cubicBezTo>
                  <a:pt x="23" y="1"/>
                  <a:pt x="26" y="0"/>
                  <a:pt x="27" y="0"/>
                </a:cubicBezTo>
                <a:cubicBezTo>
                  <a:pt x="28" y="0"/>
                  <a:pt x="29" y="0"/>
                  <a:pt x="30" y="0"/>
                </a:cubicBezTo>
                <a:cubicBezTo>
                  <a:pt x="31" y="0"/>
                  <a:pt x="32" y="1"/>
                  <a:pt x="34" y="1"/>
                </a:cubicBezTo>
                <a:cubicBezTo>
                  <a:pt x="48" y="6"/>
                  <a:pt x="54" y="22"/>
                  <a:pt x="48" y="36"/>
                </a:cubicBezTo>
                <a:cubicBezTo>
                  <a:pt x="47" y="37"/>
                  <a:pt x="46" y="39"/>
                  <a:pt x="45" y="40"/>
                </a:cubicBezTo>
                <a:cubicBezTo>
                  <a:pt x="44" y="41"/>
                  <a:pt x="44" y="43"/>
                  <a:pt x="42" y="44"/>
                </a:cubicBezTo>
                <a:cubicBezTo>
                  <a:pt x="34" y="53"/>
                  <a:pt x="22" y="56"/>
                  <a:pt x="14" y="54"/>
                </a:cubicBezTo>
                <a:cubicBezTo>
                  <a:pt x="6" y="52"/>
                  <a:pt x="2" y="48"/>
                  <a:pt x="2" y="48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6" name="Freeform 165"/>
          <p:cNvSpPr>
            <a:spLocks/>
          </p:cNvSpPr>
          <p:nvPr userDrawn="1"/>
        </p:nvSpPr>
        <p:spPr bwMode="auto">
          <a:xfrm>
            <a:off x="5669629" y="4161768"/>
            <a:ext cx="680463" cy="588002"/>
          </a:xfrm>
          <a:custGeom>
            <a:avLst/>
            <a:gdLst>
              <a:gd name="T0" fmla="*/ 129 w 131"/>
              <a:gd name="T1" fmla="*/ 50 h 113"/>
              <a:gd name="T2" fmla="*/ 127 w 131"/>
              <a:gd name="T3" fmla="*/ 45 h 113"/>
              <a:gd name="T4" fmla="*/ 118 w 131"/>
              <a:gd name="T5" fmla="*/ 32 h 113"/>
              <a:gd name="T6" fmla="*/ 101 w 131"/>
              <a:gd name="T7" fmla="*/ 16 h 113"/>
              <a:gd name="T8" fmla="*/ 57 w 131"/>
              <a:gd name="T9" fmla="*/ 5 h 113"/>
              <a:gd name="T10" fmla="*/ 15 w 131"/>
              <a:gd name="T11" fmla="*/ 32 h 113"/>
              <a:gd name="T12" fmla="*/ 20 w 131"/>
              <a:gd name="T13" fmla="*/ 84 h 113"/>
              <a:gd name="T14" fmla="*/ 62 w 131"/>
              <a:gd name="T15" fmla="*/ 101 h 113"/>
              <a:gd name="T16" fmla="*/ 83 w 131"/>
              <a:gd name="T17" fmla="*/ 81 h 113"/>
              <a:gd name="T18" fmla="*/ 84 w 131"/>
              <a:gd name="T19" fmla="*/ 68 h 113"/>
              <a:gd name="T20" fmla="*/ 87 w 131"/>
              <a:gd name="T21" fmla="*/ 59 h 113"/>
              <a:gd name="T22" fmla="*/ 93 w 131"/>
              <a:gd name="T23" fmla="*/ 68 h 113"/>
              <a:gd name="T24" fmla="*/ 93 w 131"/>
              <a:gd name="T25" fmla="*/ 73 h 113"/>
              <a:gd name="T26" fmla="*/ 91 w 131"/>
              <a:gd name="T27" fmla="*/ 84 h 113"/>
              <a:gd name="T28" fmla="*/ 88 w 131"/>
              <a:gd name="T29" fmla="*/ 91 h 113"/>
              <a:gd name="T30" fmla="*/ 83 w 131"/>
              <a:gd name="T31" fmla="*/ 99 h 113"/>
              <a:gd name="T32" fmla="*/ 64 w 131"/>
              <a:gd name="T33" fmla="*/ 109 h 113"/>
              <a:gd name="T34" fmla="*/ 15 w 131"/>
              <a:gd name="T35" fmla="*/ 88 h 113"/>
              <a:gd name="T36" fmla="*/ 10 w 131"/>
              <a:gd name="T37" fmla="*/ 28 h 113"/>
              <a:gd name="T38" fmla="*/ 57 w 131"/>
              <a:gd name="T39" fmla="*/ 1 h 113"/>
              <a:gd name="T40" fmla="*/ 103 w 131"/>
              <a:gd name="T41" fmla="*/ 14 h 113"/>
              <a:gd name="T42" fmla="*/ 120 w 131"/>
              <a:gd name="T43" fmla="*/ 31 h 113"/>
              <a:gd name="T44" fmla="*/ 128 w 131"/>
              <a:gd name="T45" fmla="*/ 45 h 113"/>
              <a:gd name="T46" fmla="*/ 129 w 131"/>
              <a:gd name="T47" fmla="*/ 5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1" h="113">
                <a:moveTo>
                  <a:pt x="129" y="50"/>
                </a:moveTo>
                <a:cubicBezTo>
                  <a:pt x="131" y="56"/>
                  <a:pt x="129" y="51"/>
                  <a:pt x="127" y="45"/>
                </a:cubicBezTo>
                <a:cubicBezTo>
                  <a:pt x="126" y="44"/>
                  <a:pt x="122" y="37"/>
                  <a:pt x="118" y="32"/>
                </a:cubicBezTo>
                <a:cubicBezTo>
                  <a:pt x="114" y="27"/>
                  <a:pt x="109" y="22"/>
                  <a:pt x="101" y="16"/>
                </a:cubicBezTo>
                <a:cubicBezTo>
                  <a:pt x="90" y="9"/>
                  <a:pt x="74" y="4"/>
                  <a:pt x="57" y="5"/>
                </a:cubicBezTo>
                <a:cubicBezTo>
                  <a:pt x="41" y="6"/>
                  <a:pt x="23" y="15"/>
                  <a:pt x="15" y="32"/>
                </a:cubicBezTo>
                <a:cubicBezTo>
                  <a:pt x="7" y="47"/>
                  <a:pt x="9" y="70"/>
                  <a:pt x="20" y="84"/>
                </a:cubicBezTo>
                <a:cubicBezTo>
                  <a:pt x="31" y="99"/>
                  <a:pt x="49" y="104"/>
                  <a:pt x="62" y="101"/>
                </a:cubicBezTo>
                <a:cubicBezTo>
                  <a:pt x="75" y="98"/>
                  <a:pt x="81" y="88"/>
                  <a:pt x="83" y="81"/>
                </a:cubicBezTo>
                <a:cubicBezTo>
                  <a:pt x="85" y="74"/>
                  <a:pt x="84" y="69"/>
                  <a:pt x="84" y="68"/>
                </a:cubicBezTo>
                <a:cubicBezTo>
                  <a:pt x="84" y="64"/>
                  <a:pt x="85" y="60"/>
                  <a:pt x="87" y="59"/>
                </a:cubicBezTo>
                <a:cubicBezTo>
                  <a:pt x="89" y="59"/>
                  <a:pt x="92" y="62"/>
                  <a:pt x="93" y="68"/>
                </a:cubicBezTo>
                <a:cubicBezTo>
                  <a:pt x="93" y="68"/>
                  <a:pt x="94" y="70"/>
                  <a:pt x="93" y="73"/>
                </a:cubicBezTo>
                <a:cubicBezTo>
                  <a:pt x="94" y="76"/>
                  <a:pt x="93" y="80"/>
                  <a:pt x="91" y="84"/>
                </a:cubicBezTo>
                <a:cubicBezTo>
                  <a:pt x="91" y="86"/>
                  <a:pt x="90" y="89"/>
                  <a:pt x="88" y="91"/>
                </a:cubicBezTo>
                <a:cubicBezTo>
                  <a:pt x="87" y="94"/>
                  <a:pt x="85" y="96"/>
                  <a:pt x="83" y="99"/>
                </a:cubicBezTo>
                <a:cubicBezTo>
                  <a:pt x="78" y="103"/>
                  <a:pt x="72" y="107"/>
                  <a:pt x="64" y="109"/>
                </a:cubicBezTo>
                <a:cubicBezTo>
                  <a:pt x="49" y="113"/>
                  <a:pt x="27" y="106"/>
                  <a:pt x="15" y="88"/>
                </a:cubicBezTo>
                <a:cubicBezTo>
                  <a:pt x="2" y="70"/>
                  <a:pt x="0" y="46"/>
                  <a:pt x="10" y="28"/>
                </a:cubicBezTo>
                <a:cubicBezTo>
                  <a:pt x="19" y="10"/>
                  <a:pt x="39" y="1"/>
                  <a:pt x="57" y="1"/>
                </a:cubicBezTo>
                <a:cubicBezTo>
                  <a:pt x="75" y="0"/>
                  <a:pt x="92" y="6"/>
                  <a:pt x="103" y="14"/>
                </a:cubicBezTo>
                <a:cubicBezTo>
                  <a:pt x="111" y="19"/>
                  <a:pt x="116" y="25"/>
                  <a:pt x="120" y="31"/>
                </a:cubicBezTo>
                <a:cubicBezTo>
                  <a:pt x="124" y="36"/>
                  <a:pt x="127" y="43"/>
                  <a:pt x="128" y="45"/>
                </a:cubicBezTo>
                <a:cubicBezTo>
                  <a:pt x="130" y="50"/>
                  <a:pt x="131" y="56"/>
                  <a:pt x="129" y="5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7" name="Freeform 166"/>
          <p:cNvSpPr>
            <a:spLocks/>
          </p:cNvSpPr>
          <p:nvPr userDrawn="1"/>
        </p:nvSpPr>
        <p:spPr bwMode="auto">
          <a:xfrm>
            <a:off x="6698031" y="5060288"/>
            <a:ext cx="292885" cy="136539"/>
          </a:xfrm>
          <a:custGeom>
            <a:avLst/>
            <a:gdLst>
              <a:gd name="T0" fmla="*/ 0 w 56"/>
              <a:gd name="T1" fmla="*/ 0 h 26"/>
              <a:gd name="T2" fmla="*/ 7 w 56"/>
              <a:gd name="T3" fmla="*/ 7 h 26"/>
              <a:gd name="T4" fmla="*/ 19 w 56"/>
              <a:gd name="T5" fmla="*/ 12 h 26"/>
              <a:gd name="T6" fmla="*/ 28 w 56"/>
              <a:gd name="T7" fmla="*/ 13 h 26"/>
              <a:gd name="T8" fmla="*/ 32 w 56"/>
              <a:gd name="T9" fmla="*/ 13 h 26"/>
              <a:gd name="T10" fmla="*/ 36 w 56"/>
              <a:gd name="T11" fmla="*/ 12 h 26"/>
              <a:gd name="T12" fmla="*/ 40 w 56"/>
              <a:gd name="T13" fmla="*/ 12 h 26"/>
              <a:gd name="T14" fmla="*/ 41 w 56"/>
              <a:gd name="T15" fmla="*/ 11 h 26"/>
              <a:gd name="T16" fmla="*/ 42 w 56"/>
              <a:gd name="T17" fmla="*/ 11 h 26"/>
              <a:gd name="T18" fmla="*/ 44 w 56"/>
              <a:gd name="T19" fmla="*/ 10 h 26"/>
              <a:gd name="T20" fmla="*/ 54 w 56"/>
              <a:gd name="T21" fmla="*/ 14 h 26"/>
              <a:gd name="T22" fmla="*/ 43 w 56"/>
              <a:gd name="T23" fmla="*/ 25 h 26"/>
              <a:gd name="T24" fmla="*/ 37 w 56"/>
              <a:gd name="T25" fmla="*/ 26 h 26"/>
              <a:gd name="T26" fmla="*/ 14 w 56"/>
              <a:gd name="T27" fmla="*/ 18 h 26"/>
              <a:gd name="T28" fmla="*/ 3 w 56"/>
              <a:gd name="T29" fmla="*/ 7 h 26"/>
              <a:gd name="T30" fmla="*/ 0 w 56"/>
              <a:gd name="T3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6" h="26">
                <a:moveTo>
                  <a:pt x="0" y="0"/>
                </a:moveTo>
                <a:cubicBezTo>
                  <a:pt x="1" y="2"/>
                  <a:pt x="4" y="5"/>
                  <a:pt x="7" y="7"/>
                </a:cubicBezTo>
                <a:cubicBezTo>
                  <a:pt x="11" y="9"/>
                  <a:pt x="15" y="11"/>
                  <a:pt x="19" y="12"/>
                </a:cubicBezTo>
                <a:cubicBezTo>
                  <a:pt x="23" y="13"/>
                  <a:pt x="26" y="13"/>
                  <a:pt x="28" y="13"/>
                </a:cubicBezTo>
                <a:cubicBezTo>
                  <a:pt x="30" y="13"/>
                  <a:pt x="31" y="13"/>
                  <a:pt x="32" y="13"/>
                </a:cubicBezTo>
                <a:cubicBezTo>
                  <a:pt x="34" y="13"/>
                  <a:pt x="35" y="13"/>
                  <a:pt x="36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1"/>
                  <a:pt x="41" y="11"/>
                  <a:pt x="41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3" y="11"/>
                  <a:pt x="43" y="11"/>
                  <a:pt x="44" y="10"/>
                </a:cubicBezTo>
                <a:cubicBezTo>
                  <a:pt x="48" y="9"/>
                  <a:pt x="53" y="9"/>
                  <a:pt x="54" y="14"/>
                </a:cubicBezTo>
                <a:cubicBezTo>
                  <a:pt x="56" y="21"/>
                  <a:pt x="49" y="24"/>
                  <a:pt x="43" y="25"/>
                </a:cubicBezTo>
                <a:cubicBezTo>
                  <a:pt x="41" y="25"/>
                  <a:pt x="40" y="26"/>
                  <a:pt x="37" y="26"/>
                </a:cubicBezTo>
                <a:cubicBezTo>
                  <a:pt x="31" y="25"/>
                  <a:pt x="21" y="23"/>
                  <a:pt x="14" y="18"/>
                </a:cubicBezTo>
                <a:cubicBezTo>
                  <a:pt x="9" y="14"/>
                  <a:pt x="5" y="10"/>
                  <a:pt x="3" y="7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8" name="Freeform 167"/>
          <p:cNvSpPr>
            <a:spLocks/>
          </p:cNvSpPr>
          <p:nvPr userDrawn="1"/>
        </p:nvSpPr>
        <p:spPr bwMode="auto">
          <a:xfrm>
            <a:off x="6689222" y="5044873"/>
            <a:ext cx="218012" cy="72675"/>
          </a:xfrm>
          <a:custGeom>
            <a:avLst/>
            <a:gdLst>
              <a:gd name="T0" fmla="*/ 0 w 42"/>
              <a:gd name="T1" fmla="*/ 1 h 14"/>
              <a:gd name="T2" fmla="*/ 6 w 42"/>
              <a:gd name="T3" fmla="*/ 4 h 14"/>
              <a:gd name="T4" fmla="*/ 15 w 42"/>
              <a:gd name="T5" fmla="*/ 6 h 14"/>
              <a:gd name="T6" fmla="*/ 21 w 42"/>
              <a:gd name="T7" fmla="*/ 6 h 14"/>
              <a:gd name="T8" fmla="*/ 24 w 42"/>
              <a:gd name="T9" fmla="*/ 5 h 14"/>
              <a:gd name="T10" fmla="*/ 27 w 42"/>
              <a:gd name="T11" fmla="*/ 4 h 14"/>
              <a:gd name="T12" fmla="*/ 29 w 42"/>
              <a:gd name="T13" fmla="*/ 3 h 14"/>
              <a:gd name="T14" fmla="*/ 30 w 42"/>
              <a:gd name="T15" fmla="*/ 3 h 14"/>
              <a:gd name="T16" fmla="*/ 31 w 42"/>
              <a:gd name="T17" fmla="*/ 2 h 14"/>
              <a:gd name="T18" fmla="*/ 32 w 42"/>
              <a:gd name="T19" fmla="*/ 2 h 14"/>
              <a:gd name="T20" fmla="*/ 40 w 42"/>
              <a:gd name="T21" fmla="*/ 3 h 14"/>
              <a:gd name="T22" fmla="*/ 33 w 42"/>
              <a:gd name="T23" fmla="*/ 12 h 14"/>
              <a:gd name="T24" fmla="*/ 29 w 42"/>
              <a:gd name="T25" fmla="*/ 13 h 14"/>
              <a:gd name="T26" fmla="*/ 12 w 42"/>
              <a:gd name="T27" fmla="*/ 11 h 14"/>
              <a:gd name="T28" fmla="*/ 3 w 42"/>
              <a:gd name="T29" fmla="*/ 5 h 14"/>
              <a:gd name="T30" fmla="*/ 0 w 42"/>
              <a:gd name="T31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14">
                <a:moveTo>
                  <a:pt x="0" y="1"/>
                </a:moveTo>
                <a:cubicBezTo>
                  <a:pt x="1" y="2"/>
                  <a:pt x="3" y="3"/>
                  <a:pt x="6" y="4"/>
                </a:cubicBezTo>
                <a:cubicBezTo>
                  <a:pt x="9" y="5"/>
                  <a:pt x="12" y="6"/>
                  <a:pt x="15" y="6"/>
                </a:cubicBezTo>
                <a:cubicBezTo>
                  <a:pt x="17" y="6"/>
                  <a:pt x="20" y="6"/>
                  <a:pt x="21" y="6"/>
                </a:cubicBezTo>
                <a:cubicBezTo>
                  <a:pt x="22" y="5"/>
                  <a:pt x="23" y="5"/>
                  <a:pt x="24" y="5"/>
                </a:cubicBezTo>
                <a:cubicBezTo>
                  <a:pt x="25" y="5"/>
                  <a:pt x="26" y="5"/>
                  <a:pt x="27" y="4"/>
                </a:cubicBezTo>
                <a:cubicBezTo>
                  <a:pt x="29" y="3"/>
                  <a:pt x="29" y="3"/>
                  <a:pt x="29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2" y="2"/>
                </a:cubicBezTo>
                <a:cubicBezTo>
                  <a:pt x="35" y="0"/>
                  <a:pt x="38" y="0"/>
                  <a:pt x="40" y="3"/>
                </a:cubicBezTo>
                <a:cubicBezTo>
                  <a:pt x="42" y="8"/>
                  <a:pt x="38" y="11"/>
                  <a:pt x="33" y="12"/>
                </a:cubicBezTo>
                <a:cubicBezTo>
                  <a:pt x="32" y="13"/>
                  <a:pt x="31" y="13"/>
                  <a:pt x="29" y="13"/>
                </a:cubicBezTo>
                <a:cubicBezTo>
                  <a:pt x="25" y="14"/>
                  <a:pt x="18" y="13"/>
                  <a:pt x="12" y="11"/>
                </a:cubicBezTo>
                <a:cubicBezTo>
                  <a:pt x="8" y="9"/>
                  <a:pt x="5" y="7"/>
                  <a:pt x="3" y="5"/>
                </a:cubicBezTo>
                <a:cubicBezTo>
                  <a:pt x="1" y="2"/>
                  <a:pt x="0" y="1"/>
                  <a:pt x="0" y="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9" name="Freeform 168"/>
          <p:cNvSpPr>
            <a:spLocks/>
          </p:cNvSpPr>
          <p:nvPr userDrawn="1"/>
        </p:nvSpPr>
        <p:spPr bwMode="auto">
          <a:xfrm>
            <a:off x="6656190" y="5014040"/>
            <a:ext cx="162958" cy="52854"/>
          </a:xfrm>
          <a:custGeom>
            <a:avLst/>
            <a:gdLst>
              <a:gd name="T0" fmla="*/ 0 w 31"/>
              <a:gd name="T1" fmla="*/ 0 h 10"/>
              <a:gd name="T2" fmla="*/ 4 w 31"/>
              <a:gd name="T3" fmla="*/ 3 h 10"/>
              <a:gd name="T4" fmla="*/ 11 w 31"/>
              <a:gd name="T5" fmla="*/ 4 h 10"/>
              <a:gd name="T6" fmla="*/ 16 w 31"/>
              <a:gd name="T7" fmla="*/ 4 h 10"/>
              <a:gd name="T8" fmla="*/ 18 w 31"/>
              <a:gd name="T9" fmla="*/ 3 h 10"/>
              <a:gd name="T10" fmla="*/ 20 w 31"/>
              <a:gd name="T11" fmla="*/ 3 h 10"/>
              <a:gd name="T12" fmla="*/ 22 w 31"/>
              <a:gd name="T13" fmla="*/ 2 h 10"/>
              <a:gd name="T14" fmla="*/ 22 w 31"/>
              <a:gd name="T15" fmla="*/ 2 h 10"/>
              <a:gd name="T16" fmla="*/ 23 w 31"/>
              <a:gd name="T17" fmla="*/ 1 h 10"/>
              <a:gd name="T18" fmla="*/ 24 w 31"/>
              <a:gd name="T19" fmla="*/ 1 h 10"/>
              <a:gd name="T20" fmla="*/ 30 w 31"/>
              <a:gd name="T21" fmla="*/ 2 h 10"/>
              <a:gd name="T22" fmla="*/ 25 w 31"/>
              <a:gd name="T23" fmla="*/ 9 h 10"/>
              <a:gd name="T24" fmla="*/ 22 w 31"/>
              <a:gd name="T25" fmla="*/ 10 h 10"/>
              <a:gd name="T26" fmla="*/ 9 w 31"/>
              <a:gd name="T27" fmla="*/ 7 h 10"/>
              <a:gd name="T28" fmla="*/ 2 w 31"/>
              <a:gd name="T29" fmla="*/ 3 h 10"/>
              <a:gd name="T30" fmla="*/ 0 w 31"/>
              <a:gd name="T3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" h="10">
                <a:moveTo>
                  <a:pt x="0" y="0"/>
                </a:moveTo>
                <a:cubicBezTo>
                  <a:pt x="1" y="1"/>
                  <a:pt x="2" y="2"/>
                  <a:pt x="4" y="3"/>
                </a:cubicBezTo>
                <a:cubicBezTo>
                  <a:pt x="6" y="3"/>
                  <a:pt x="9" y="4"/>
                  <a:pt x="11" y="4"/>
                </a:cubicBezTo>
                <a:cubicBezTo>
                  <a:pt x="13" y="4"/>
                  <a:pt x="14" y="4"/>
                  <a:pt x="16" y="4"/>
                </a:cubicBezTo>
                <a:cubicBezTo>
                  <a:pt x="16" y="4"/>
                  <a:pt x="17" y="4"/>
                  <a:pt x="18" y="3"/>
                </a:cubicBezTo>
                <a:cubicBezTo>
                  <a:pt x="19" y="3"/>
                  <a:pt x="19" y="3"/>
                  <a:pt x="20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3" y="1"/>
                  <a:pt x="23" y="1"/>
                  <a:pt x="23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6" y="0"/>
                  <a:pt x="28" y="0"/>
                  <a:pt x="30" y="2"/>
                </a:cubicBezTo>
                <a:cubicBezTo>
                  <a:pt x="31" y="6"/>
                  <a:pt x="28" y="8"/>
                  <a:pt x="25" y="9"/>
                </a:cubicBezTo>
                <a:cubicBezTo>
                  <a:pt x="24" y="9"/>
                  <a:pt x="23" y="9"/>
                  <a:pt x="22" y="10"/>
                </a:cubicBezTo>
                <a:cubicBezTo>
                  <a:pt x="18" y="10"/>
                  <a:pt x="13" y="9"/>
                  <a:pt x="9" y="7"/>
                </a:cubicBezTo>
                <a:cubicBezTo>
                  <a:pt x="6" y="6"/>
                  <a:pt x="3" y="4"/>
                  <a:pt x="2" y="3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0" name="Freeform 169"/>
          <p:cNvSpPr>
            <a:spLocks/>
          </p:cNvSpPr>
          <p:nvPr userDrawn="1"/>
        </p:nvSpPr>
        <p:spPr bwMode="auto">
          <a:xfrm>
            <a:off x="6625359" y="4987614"/>
            <a:ext cx="110108" cy="37439"/>
          </a:xfrm>
          <a:custGeom>
            <a:avLst/>
            <a:gdLst>
              <a:gd name="T0" fmla="*/ 0 w 21"/>
              <a:gd name="T1" fmla="*/ 0 h 7"/>
              <a:gd name="T2" fmla="*/ 3 w 21"/>
              <a:gd name="T3" fmla="*/ 2 h 7"/>
              <a:gd name="T4" fmla="*/ 8 w 21"/>
              <a:gd name="T5" fmla="*/ 3 h 7"/>
              <a:gd name="T6" fmla="*/ 11 w 21"/>
              <a:gd name="T7" fmla="*/ 3 h 7"/>
              <a:gd name="T8" fmla="*/ 12 w 21"/>
              <a:gd name="T9" fmla="*/ 3 h 7"/>
              <a:gd name="T10" fmla="*/ 13 w 21"/>
              <a:gd name="T11" fmla="*/ 2 h 7"/>
              <a:gd name="T12" fmla="*/ 15 w 21"/>
              <a:gd name="T13" fmla="*/ 2 h 7"/>
              <a:gd name="T14" fmla="*/ 15 w 21"/>
              <a:gd name="T15" fmla="*/ 2 h 7"/>
              <a:gd name="T16" fmla="*/ 15 w 21"/>
              <a:gd name="T17" fmla="*/ 1 h 7"/>
              <a:gd name="T18" fmla="*/ 16 w 21"/>
              <a:gd name="T19" fmla="*/ 1 h 7"/>
              <a:gd name="T20" fmla="*/ 20 w 21"/>
              <a:gd name="T21" fmla="*/ 2 h 7"/>
              <a:gd name="T22" fmla="*/ 16 w 21"/>
              <a:gd name="T23" fmla="*/ 6 h 7"/>
              <a:gd name="T24" fmla="*/ 14 w 21"/>
              <a:gd name="T25" fmla="*/ 7 h 7"/>
              <a:gd name="T26" fmla="*/ 6 w 21"/>
              <a:gd name="T27" fmla="*/ 5 h 7"/>
              <a:gd name="T28" fmla="*/ 2 w 21"/>
              <a:gd name="T29" fmla="*/ 2 h 7"/>
              <a:gd name="T30" fmla="*/ 0 w 21"/>
              <a:gd name="T3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" h="7">
                <a:moveTo>
                  <a:pt x="0" y="0"/>
                </a:moveTo>
                <a:cubicBezTo>
                  <a:pt x="1" y="1"/>
                  <a:pt x="2" y="1"/>
                  <a:pt x="3" y="2"/>
                </a:cubicBezTo>
                <a:cubicBezTo>
                  <a:pt x="4" y="3"/>
                  <a:pt x="6" y="3"/>
                  <a:pt x="8" y="3"/>
                </a:cubicBezTo>
                <a:cubicBezTo>
                  <a:pt x="9" y="3"/>
                  <a:pt x="10" y="3"/>
                  <a:pt x="11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2"/>
                  <a:pt x="13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5" y="1"/>
                  <a:pt x="15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0"/>
                  <a:pt x="19" y="0"/>
                  <a:pt x="20" y="2"/>
                </a:cubicBezTo>
                <a:cubicBezTo>
                  <a:pt x="21" y="4"/>
                  <a:pt x="19" y="6"/>
                  <a:pt x="16" y="6"/>
                </a:cubicBezTo>
                <a:cubicBezTo>
                  <a:pt x="16" y="6"/>
                  <a:pt x="15" y="7"/>
                  <a:pt x="14" y="7"/>
                </a:cubicBezTo>
                <a:cubicBezTo>
                  <a:pt x="12" y="7"/>
                  <a:pt x="9" y="7"/>
                  <a:pt x="6" y="5"/>
                </a:cubicBezTo>
                <a:cubicBezTo>
                  <a:pt x="4" y="4"/>
                  <a:pt x="3" y="3"/>
                  <a:pt x="2" y="2"/>
                </a:cubicBezTo>
                <a:cubicBezTo>
                  <a:pt x="1" y="1"/>
                  <a:pt x="0" y="0"/>
                  <a:pt x="0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71" name="Freeform 170"/>
          <p:cNvSpPr>
            <a:spLocks/>
          </p:cNvSpPr>
          <p:nvPr userDrawn="1"/>
        </p:nvSpPr>
        <p:spPr bwMode="auto">
          <a:xfrm>
            <a:off x="6682617" y="4994220"/>
            <a:ext cx="499887" cy="253260"/>
          </a:xfrm>
          <a:custGeom>
            <a:avLst/>
            <a:gdLst>
              <a:gd name="T0" fmla="*/ 0 w 96"/>
              <a:gd name="T1" fmla="*/ 6 h 49"/>
              <a:gd name="T2" fmla="*/ 12 w 96"/>
              <a:gd name="T3" fmla="*/ 25 h 49"/>
              <a:gd name="T4" fmla="*/ 55 w 96"/>
              <a:gd name="T5" fmla="*/ 43 h 49"/>
              <a:gd name="T6" fmla="*/ 79 w 96"/>
              <a:gd name="T7" fmla="*/ 37 h 49"/>
              <a:gd name="T8" fmla="*/ 89 w 96"/>
              <a:gd name="T9" fmla="*/ 21 h 49"/>
              <a:gd name="T10" fmla="*/ 86 w 96"/>
              <a:gd name="T11" fmla="*/ 9 h 49"/>
              <a:gd name="T12" fmla="*/ 82 w 96"/>
              <a:gd name="T13" fmla="*/ 8 h 49"/>
              <a:gd name="T14" fmla="*/ 78 w 96"/>
              <a:gd name="T15" fmla="*/ 5 h 49"/>
              <a:gd name="T16" fmla="*/ 82 w 96"/>
              <a:gd name="T17" fmla="*/ 0 h 49"/>
              <a:gd name="T18" fmla="*/ 91 w 96"/>
              <a:gd name="T19" fmla="*/ 3 h 49"/>
              <a:gd name="T20" fmla="*/ 95 w 96"/>
              <a:gd name="T21" fmla="*/ 21 h 49"/>
              <a:gd name="T22" fmla="*/ 82 w 96"/>
              <a:gd name="T23" fmla="*/ 42 h 49"/>
              <a:gd name="T24" fmla="*/ 55 w 96"/>
              <a:gd name="T25" fmla="*/ 49 h 49"/>
              <a:gd name="T26" fmla="*/ 10 w 96"/>
              <a:gd name="T27" fmla="*/ 27 h 49"/>
              <a:gd name="T28" fmla="*/ 0 w 96"/>
              <a:gd name="T29" fmla="*/ 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49">
                <a:moveTo>
                  <a:pt x="0" y="6"/>
                </a:moveTo>
                <a:cubicBezTo>
                  <a:pt x="1" y="6"/>
                  <a:pt x="3" y="15"/>
                  <a:pt x="12" y="25"/>
                </a:cubicBezTo>
                <a:cubicBezTo>
                  <a:pt x="21" y="35"/>
                  <a:pt x="38" y="44"/>
                  <a:pt x="55" y="43"/>
                </a:cubicBezTo>
                <a:cubicBezTo>
                  <a:pt x="64" y="43"/>
                  <a:pt x="72" y="41"/>
                  <a:pt x="79" y="37"/>
                </a:cubicBezTo>
                <a:cubicBezTo>
                  <a:pt x="85" y="33"/>
                  <a:pt x="88" y="27"/>
                  <a:pt x="89" y="21"/>
                </a:cubicBezTo>
                <a:cubicBezTo>
                  <a:pt x="89" y="15"/>
                  <a:pt x="87" y="10"/>
                  <a:pt x="86" y="9"/>
                </a:cubicBezTo>
                <a:cubicBezTo>
                  <a:pt x="84" y="7"/>
                  <a:pt x="82" y="8"/>
                  <a:pt x="82" y="8"/>
                </a:cubicBezTo>
                <a:cubicBezTo>
                  <a:pt x="81" y="8"/>
                  <a:pt x="79" y="7"/>
                  <a:pt x="78" y="5"/>
                </a:cubicBezTo>
                <a:cubicBezTo>
                  <a:pt x="77" y="3"/>
                  <a:pt x="79" y="0"/>
                  <a:pt x="82" y="0"/>
                </a:cubicBezTo>
                <a:cubicBezTo>
                  <a:pt x="83" y="0"/>
                  <a:pt x="86" y="0"/>
                  <a:pt x="91" y="3"/>
                </a:cubicBezTo>
                <a:cubicBezTo>
                  <a:pt x="95" y="8"/>
                  <a:pt x="96" y="14"/>
                  <a:pt x="95" y="21"/>
                </a:cubicBezTo>
                <a:cubicBezTo>
                  <a:pt x="95" y="29"/>
                  <a:pt x="90" y="38"/>
                  <a:pt x="82" y="42"/>
                </a:cubicBezTo>
                <a:cubicBezTo>
                  <a:pt x="74" y="47"/>
                  <a:pt x="65" y="49"/>
                  <a:pt x="55" y="49"/>
                </a:cubicBezTo>
                <a:cubicBezTo>
                  <a:pt x="36" y="49"/>
                  <a:pt x="18" y="38"/>
                  <a:pt x="10" y="27"/>
                </a:cubicBezTo>
                <a:cubicBezTo>
                  <a:pt x="1" y="16"/>
                  <a:pt x="0" y="6"/>
                  <a:pt x="0" y="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2" name="Freeform 171"/>
          <p:cNvSpPr>
            <a:spLocks noEditPoints="1"/>
          </p:cNvSpPr>
          <p:nvPr userDrawn="1"/>
        </p:nvSpPr>
        <p:spPr bwMode="auto">
          <a:xfrm>
            <a:off x="6257603" y="5346581"/>
            <a:ext cx="2957481" cy="1442475"/>
          </a:xfrm>
          <a:custGeom>
            <a:avLst/>
            <a:gdLst>
              <a:gd name="T0" fmla="*/ 92 w 569"/>
              <a:gd name="T1" fmla="*/ 98 h 277"/>
              <a:gd name="T2" fmla="*/ 98 w 569"/>
              <a:gd name="T3" fmla="*/ 8 h 277"/>
              <a:gd name="T4" fmla="*/ 126 w 569"/>
              <a:gd name="T5" fmla="*/ 69 h 277"/>
              <a:gd name="T6" fmla="*/ 126 w 569"/>
              <a:gd name="T7" fmla="*/ 55 h 277"/>
              <a:gd name="T8" fmla="*/ 191 w 569"/>
              <a:gd name="T9" fmla="*/ 75 h 277"/>
              <a:gd name="T10" fmla="*/ 154 w 569"/>
              <a:gd name="T11" fmla="*/ 17 h 277"/>
              <a:gd name="T12" fmla="*/ 233 w 569"/>
              <a:gd name="T13" fmla="*/ 55 h 277"/>
              <a:gd name="T14" fmla="*/ 246 w 569"/>
              <a:gd name="T15" fmla="*/ 76 h 277"/>
              <a:gd name="T16" fmla="*/ 257 w 569"/>
              <a:gd name="T17" fmla="*/ 68 h 277"/>
              <a:gd name="T18" fmla="*/ 379 w 569"/>
              <a:gd name="T19" fmla="*/ 158 h 277"/>
              <a:gd name="T20" fmla="*/ 484 w 569"/>
              <a:gd name="T21" fmla="*/ 175 h 277"/>
              <a:gd name="T22" fmla="*/ 243 w 569"/>
              <a:gd name="T23" fmla="*/ 167 h 277"/>
              <a:gd name="T24" fmla="*/ 211 w 569"/>
              <a:gd name="T25" fmla="*/ 148 h 277"/>
              <a:gd name="T26" fmla="*/ 194 w 569"/>
              <a:gd name="T27" fmla="*/ 175 h 277"/>
              <a:gd name="T28" fmla="*/ 188 w 569"/>
              <a:gd name="T29" fmla="*/ 174 h 277"/>
              <a:gd name="T30" fmla="*/ 196 w 569"/>
              <a:gd name="T31" fmla="*/ 184 h 277"/>
              <a:gd name="T32" fmla="*/ 195 w 569"/>
              <a:gd name="T33" fmla="*/ 190 h 277"/>
              <a:gd name="T34" fmla="*/ 190 w 569"/>
              <a:gd name="T35" fmla="*/ 188 h 277"/>
              <a:gd name="T36" fmla="*/ 200 w 569"/>
              <a:gd name="T37" fmla="*/ 196 h 277"/>
              <a:gd name="T38" fmla="*/ 189 w 569"/>
              <a:gd name="T39" fmla="*/ 198 h 277"/>
              <a:gd name="T40" fmla="*/ 202 w 569"/>
              <a:gd name="T41" fmla="*/ 211 h 277"/>
              <a:gd name="T42" fmla="*/ 182 w 569"/>
              <a:gd name="T43" fmla="*/ 197 h 277"/>
              <a:gd name="T44" fmla="*/ 222 w 569"/>
              <a:gd name="T45" fmla="*/ 223 h 277"/>
              <a:gd name="T46" fmla="*/ 214 w 569"/>
              <a:gd name="T47" fmla="*/ 245 h 277"/>
              <a:gd name="T48" fmla="*/ 250 w 569"/>
              <a:gd name="T49" fmla="*/ 198 h 277"/>
              <a:gd name="T50" fmla="*/ 273 w 569"/>
              <a:gd name="T51" fmla="*/ 211 h 277"/>
              <a:gd name="T52" fmla="*/ 280 w 569"/>
              <a:gd name="T53" fmla="*/ 202 h 277"/>
              <a:gd name="T54" fmla="*/ 288 w 569"/>
              <a:gd name="T55" fmla="*/ 261 h 277"/>
              <a:gd name="T56" fmla="*/ 236 w 569"/>
              <a:gd name="T57" fmla="*/ 267 h 277"/>
              <a:gd name="T58" fmla="*/ 211 w 569"/>
              <a:gd name="T59" fmla="*/ 253 h 277"/>
              <a:gd name="T60" fmla="*/ 188 w 569"/>
              <a:gd name="T61" fmla="*/ 235 h 277"/>
              <a:gd name="T62" fmla="*/ 173 w 569"/>
              <a:gd name="T63" fmla="*/ 140 h 277"/>
              <a:gd name="T64" fmla="*/ 189 w 569"/>
              <a:gd name="T65" fmla="*/ 145 h 277"/>
              <a:gd name="T66" fmla="*/ 191 w 569"/>
              <a:gd name="T67" fmla="*/ 143 h 277"/>
              <a:gd name="T68" fmla="*/ 197 w 569"/>
              <a:gd name="T69" fmla="*/ 138 h 277"/>
              <a:gd name="T70" fmla="*/ 205 w 569"/>
              <a:gd name="T71" fmla="*/ 141 h 277"/>
              <a:gd name="T72" fmla="*/ 207 w 569"/>
              <a:gd name="T73" fmla="*/ 135 h 277"/>
              <a:gd name="T74" fmla="*/ 217 w 569"/>
              <a:gd name="T75" fmla="*/ 139 h 277"/>
              <a:gd name="T76" fmla="*/ 217 w 569"/>
              <a:gd name="T77" fmla="*/ 135 h 277"/>
              <a:gd name="T78" fmla="*/ 227 w 569"/>
              <a:gd name="T79" fmla="*/ 135 h 277"/>
              <a:gd name="T80" fmla="*/ 139 w 569"/>
              <a:gd name="T81" fmla="*/ 95 h 277"/>
              <a:gd name="T82" fmla="*/ 122 w 569"/>
              <a:gd name="T83" fmla="*/ 121 h 277"/>
              <a:gd name="T84" fmla="*/ 120 w 569"/>
              <a:gd name="T85" fmla="*/ 83 h 277"/>
              <a:gd name="T86" fmla="*/ 60 w 569"/>
              <a:gd name="T87" fmla="*/ 166 h 277"/>
              <a:gd name="T88" fmla="*/ 118 w 569"/>
              <a:gd name="T89" fmla="*/ 176 h 277"/>
              <a:gd name="T90" fmla="*/ 74 w 569"/>
              <a:gd name="T91" fmla="*/ 191 h 277"/>
              <a:gd name="T92" fmla="*/ 61 w 569"/>
              <a:gd name="T93" fmla="*/ 223 h 277"/>
              <a:gd name="T94" fmla="*/ 51 w 569"/>
              <a:gd name="T95" fmla="*/ 189 h 277"/>
              <a:gd name="T96" fmla="*/ 23 w 569"/>
              <a:gd name="T97" fmla="*/ 145 h 277"/>
              <a:gd name="T98" fmla="*/ 15 w 569"/>
              <a:gd name="T99" fmla="*/ 97 h 277"/>
              <a:gd name="T100" fmla="*/ 28 w 569"/>
              <a:gd name="T101" fmla="*/ 47 h 277"/>
              <a:gd name="T102" fmla="*/ 83 w 569"/>
              <a:gd name="T103" fmla="*/ 73 h 277"/>
              <a:gd name="T104" fmla="*/ 252 w 569"/>
              <a:gd name="T105" fmla="*/ 115 h 277"/>
              <a:gd name="T106" fmla="*/ 233 w 569"/>
              <a:gd name="T107" fmla="*/ 102 h 277"/>
              <a:gd name="T108" fmla="*/ 192 w 569"/>
              <a:gd name="T109" fmla="*/ 75 h 277"/>
              <a:gd name="T110" fmla="*/ 195 w 569"/>
              <a:gd name="T111" fmla="*/ 76 h 277"/>
              <a:gd name="T112" fmla="*/ 202 w 569"/>
              <a:gd name="T113" fmla="*/ 86 h 277"/>
              <a:gd name="T114" fmla="*/ 231 w 569"/>
              <a:gd name="T115" fmla="*/ 60 h 277"/>
              <a:gd name="T116" fmla="*/ 216 w 569"/>
              <a:gd name="T117" fmla="*/ 89 h 277"/>
              <a:gd name="T118" fmla="*/ 198 w 569"/>
              <a:gd name="T119" fmla="*/ 68 h 277"/>
              <a:gd name="T120" fmla="*/ 173 w 569"/>
              <a:gd name="T121" fmla="*/ 15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69" h="277">
                <a:moveTo>
                  <a:pt x="117" y="89"/>
                </a:moveTo>
                <a:cubicBezTo>
                  <a:pt x="117" y="89"/>
                  <a:pt x="108" y="96"/>
                  <a:pt x="105" y="105"/>
                </a:cubicBezTo>
                <a:cubicBezTo>
                  <a:pt x="101" y="114"/>
                  <a:pt x="104" y="123"/>
                  <a:pt x="105" y="125"/>
                </a:cubicBezTo>
                <a:cubicBezTo>
                  <a:pt x="104" y="130"/>
                  <a:pt x="101" y="136"/>
                  <a:pt x="94" y="139"/>
                </a:cubicBezTo>
                <a:cubicBezTo>
                  <a:pt x="87" y="143"/>
                  <a:pt x="76" y="136"/>
                  <a:pt x="77" y="124"/>
                </a:cubicBezTo>
                <a:cubicBezTo>
                  <a:pt x="76" y="119"/>
                  <a:pt x="82" y="106"/>
                  <a:pt x="92" y="98"/>
                </a:cubicBezTo>
                <a:cubicBezTo>
                  <a:pt x="102" y="90"/>
                  <a:pt x="113" y="89"/>
                  <a:pt x="117" y="89"/>
                </a:cubicBezTo>
                <a:close/>
                <a:moveTo>
                  <a:pt x="83" y="73"/>
                </a:moveTo>
                <a:cubicBezTo>
                  <a:pt x="85" y="73"/>
                  <a:pt x="87" y="73"/>
                  <a:pt x="88" y="72"/>
                </a:cubicBezTo>
                <a:cubicBezTo>
                  <a:pt x="87" y="69"/>
                  <a:pt x="85" y="66"/>
                  <a:pt x="84" y="63"/>
                </a:cubicBezTo>
                <a:cubicBezTo>
                  <a:pt x="80" y="53"/>
                  <a:pt x="80" y="41"/>
                  <a:pt x="83" y="31"/>
                </a:cubicBezTo>
                <a:cubicBezTo>
                  <a:pt x="86" y="21"/>
                  <a:pt x="92" y="13"/>
                  <a:pt x="98" y="8"/>
                </a:cubicBezTo>
                <a:cubicBezTo>
                  <a:pt x="103" y="3"/>
                  <a:pt x="107" y="1"/>
                  <a:pt x="107" y="0"/>
                </a:cubicBezTo>
                <a:cubicBezTo>
                  <a:pt x="105" y="3"/>
                  <a:pt x="101" y="8"/>
                  <a:pt x="98" y="14"/>
                </a:cubicBezTo>
                <a:cubicBezTo>
                  <a:pt x="95" y="21"/>
                  <a:pt x="93" y="29"/>
                  <a:pt x="94" y="36"/>
                </a:cubicBezTo>
                <a:cubicBezTo>
                  <a:pt x="96" y="52"/>
                  <a:pt x="107" y="61"/>
                  <a:pt x="111" y="64"/>
                </a:cubicBezTo>
                <a:cubicBezTo>
                  <a:pt x="112" y="65"/>
                  <a:pt x="114" y="66"/>
                  <a:pt x="117" y="67"/>
                </a:cubicBezTo>
                <a:cubicBezTo>
                  <a:pt x="120" y="68"/>
                  <a:pt x="124" y="67"/>
                  <a:pt x="126" y="69"/>
                </a:cubicBezTo>
                <a:cubicBezTo>
                  <a:pt x="126" y="69"/>
                  <a:pt x="127" y="70"/>
                  <a:pt x="127" y="71"/>
                </a:cubicBezTo>
                <a:cubicBezTo>
                  <a:pt x="145" y="70"/>
                  <a:pt x="162" y="74"/>
                  <a:pt x="176" y="81"/>
                </a:cubicBezTo>
                <a:cubicBezTo>
                  <a:pt x="177" y="81"/>
                  <a:pt x="177" y="81"/>
                  <a:pt x="178" y="81"/>
                </a:cubicBezTo>
                <a:cubicBezTo>
                  <a:pt x="174" y="78"/>
                  <a:pt x="171" y="75"/>
                  <a:pt x="168" y="72"/>
                </a:cubicBezTo>
                <a:cubicBezTo>
                  <a:pt x="161" y="69"/>
                  <a:pt x="154" y="67"/>
                  <a:pt x="144" y="65"/>
                </a:cubicBezTo>
                <a:cubicBezTo>
                  <a:pt x="137" y="63"/>
                  <a:pt x="130" y="60"/>
                  <a:pt x="126" y="55"/>
                </a:cubicBezTo>
                <a:cubicBezTo>
                  <a:pt x="121" y="50"/>
                  <a:pt x="120" y="44"/>
                  <a:pt x="120" y="39"/>
                </a:cubicBezTo>
                <a:cubicBezTo>
                  <a:pt x="119" y="29"/>
                  <a:pt x="121" y="24"/>
                  <a:pt x="122" y="24"/>
                </a:cubicBezTo>
                <a:cubicBezTo>
                  <a:pt x="122" y="24"/>
                  <a:pt x="122" y="24"/>
                  <a:pt x="122" y="25"/>
                </a:cubicBezTo>
                <a:cubicBezTo>
                  <a:pt x="132" y="36"/>
                  <a:pt x="142" y="48"/>
                  <a:pt x="153" y="58"/>
                </a:cubicBezTo>
                <a:cubicBezTo>
                  <a:pt x="161" y="60"/>
                  <a:pt x="168" y="62"/>
                  <a:pt x="174" y="65"/>
                </a:cubicBezTo>
                <a:cubicBezTo>
                  <a:pt x="180" y="68"/>
                  <a:pt x="186" y="71"/>
                  <a:pt x="191" y="75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89" y="72"/>
                  <a:pt x="187" y="71"/>
                  <a:pt x="185" y="70"/>
                </a:cubicBezTo>
                <a:cubicBezTo>
                  <a:pt x="179" y="66"/>
                  <a:pt x="173" y="63"/>
                  <a:pt x="164" y="59"/>
                </a:cubicBezTo>
                <a:cubicBezTo>
                  <a:pt x="159" y="56"/>
                  <a:pt x="153" y="52"/>
                  <a:pt x="151" y="46"/>
                </a:cubicBezTo>
                <a:cubicBezTo>
                  <a:pt x="148" y="41"/>
                  <a:pt x="149" y="35"/>
                  <a:pt x="149" y="31"/>
                </a:cubicBezTo>
                <a:cubicBezTo>
                  <a:pt x="151" y="22"/>
                  <a:pt x="154" y="17"/>
                  <a:pt x="154" y="17"/>
                </a:cubicBezTo>
                <a:cubicBezTo>
                  <a:pt x="154" y="17"/>
                  <a:pt x="154" y="18"/>
                  <a:pt x="154" y="18"/>
                </a:cubicBezTo>
                <a:cubicBezTo>
                  <a:pt x="164" y="33"/>
                  <a:pt x="175" y="47"/>
                  <a:pt x="187" y="60"/>
                </a:cubicBezTo>
                <a:cubicBezTo>
                  <a:pt x="188" y="61"/>
                  <a:pt x="189" y="62"/>
                  <a:pt x="191" y="62"/>
                </a:cubicBezTo>
                <a:cubicBezTo>
                  <a:pt x="193" y="63"/>
                  <a:pt x="194" y="65"/>
                  <a:pt x="196" y="66"/>
                </a:cubicBezTo>
                <a:cubicBezTo>
                  <a:pt x="205" y="54"/>
                  <a:pt x="220" y="48"/>
                  <a:pt x="230" y="53"/>
                </a:cubicBezTo>
                <a:cubicBezTo>
                  <a:pt x="231" y="53"/>
                  <a:pt x="232" y="54"/>
                  <a:pt x="233" y="55"/>
                </a:cubicBezTo>
                <a:cubicBezTo>
                  <a:pt x="237" y="59"/>
                  <a:pt x="239" y="66"/>
                  <a:pt x="238" y="73"/>
                </a:cubicBezTo>
                <a:cubicBezTo>
                  <a:pt x="237" y="81"/>
                  <a:pt x="233" y="89"/>
                  <a:pt x="226" y="94"/>
                </a:cubicBezTo>
                <a:cubicBezTo>
                  <a:pt x="225" y="94"/>
                  <a:pt x="224" y="95"/>
                  <a:pt x="224" y="95"/>
                </a:cubicBezTo>
                <a:cubicBezTo>
                  <a:pt x="226" y="97"/>
                  <a:pt x="229" y="99"/>
                  <a:pt x="231" y="101"/>
                </a:cubicBezTo>
                <a:cubicBezTo>
                  <a:pt x="233" y="99"/>
                  <a:pt x="235" y="97"/>
                  <a:pt x="237" y="95"/>
                </a:cubicBezTo>
                <a:cubicBezTo>
                  <a:pt x="238" y="89"/>
                  <a:pt x="241" y="82"/>
                  <a:pt x="246" y="76"/>
                </a:cubicBezTo>
                <a:cubicBezTo>
                  <a:pt x="247" y="75"/>
                  <a:pt x="247" y="75"/>
                  <a:pt x="247" y="75"/>
                </a:cubicBezTo>
                <a:cubicBezTo>
                  <a:pt x="247" y="73"/>
                  <a:pt x="247" y="73"/>
                  <a:pt x="247" y="73"/>
                </a:cubicBezTo>
                <a:cubicBezTo>
                  <a:pt x="247" y="75"/>
                  <a:pt x="247" y="75"/>
                  <a:pt x="247" y="75"/>
                </a:cubicBezTo>
                <a:cubicBezTo>
                  <a:pt x="249" y="73"/>
                  <a:pt x="250" y="72"/>
                  <a:pt x="251" y="72"/>
                </a:cubicBezTo>
                <a:cubicBezTo>
                  <a:pt x="252" y="71"/>
                  <a:pt x="253" y="70"/>
                  <a:pt x="254" y="70"/>
                </a:cubicBezTo>
                <a:cubicBezTo>
                  <a:pt x="254" y="69"/>
                  <a:pt x="256" y="69"/>
                  <a:pt x="257" y="68"/>
                </a:cubicBezTo>
                <a:cubicBezTo>
                  <a:pt x="271" y="65"/>
                  <a:pt x="281" y="74"/>
                  <a:pt x="281" y="91"/>
                </a:cubicBezTo>
                <a:cubicBezTo>
                  <a:pt x="281" y="93"/>
                  <a:pt x="281" y="95"/>
                  <a:pt x="281" y="96"/>
                </a:cubicBezTo>
                <a:cubicBezTo>
                  <a:pt x="281" y="98"/>
                  <a:pt x="280" y="100"/>
                  <a:pt x="280" y="102"/>
                </a:cubicBezTo>
                <a:cubicBezTo>
                  <a:pt x="278" y="111"/>
                  <a:pt x="272" y="119"/>
                  <a:pt x="266" y="124"/>
                </a:cubicBezTo>
                <a:cubicBezTo>
                  <a:pt x="274" y="128"/>
                  <a:pt x="281" y="132"/>
                  <a:pt x="289" y="136"/>
                </a:cubicBezTo>
                <a:cubicBezTo>
                  <a:pt x="316" y="147"/>
                  <a:pt x="347" y="155"/>
                  <a:pt x="379" y="158"/>
                </a:cubicBezTo>
                <a:cubicBezTo>
                  <a:pt x="412" y="161"/>
                  <a:pt x="444" y="159"/>
                  <a:pt x="473" y="154"/>
                </a:cubicBezTo>
                <a:cubicBezTo>
                  <a:pt x="501" y="150"/>
                  <a:pt x="525" y="142"/>
                  <a:pt x="542" y="135"/>
                </a:cubicBezTo>
                <a:cubicBezTo>
                  <a:pt x="559" y="128"/>
                  <a:pt x="569" y="123"/>
                  <a:pt x="569" y="123"/>
                </a:cubicBezTo>
                <a:cubicBezTo>
                  <a:pt x="569" y="123"/>
                  <a:pt x="557" y="130"/>
                  <a:pt x="542" y="137"/>
                </a:cubicBezTo>
                <a:cubicBezTo>
                  <a:pt x="526" y="145"/>
                  <a:pt x="507" y="153"/>
                  <a:pt x="494" y="160"/>
                </a:cubicBezTo>
                <a:cubicBezTo>
                  <a:pt x="487" y="164"/>
                  <a:pt x="486" y="172"/>
                  <a:pt x="484" y="175"/>
                </a:cubicBezTo>
                <a:cubicBezTo>
                  <a:pt x="478" y="181"/>
                  <a:pt x="474" y="179"/>
                  <a:pt x="470" y="174"/>
                </a:cubicBezTo>
                <a:cubicBezTo>
                  <a:pt x="467" y="170"/>
                  <a:pt x="463" y="165"/>
                  <a:pt x="458" y="166"/>
                </a:cubicBezTo>
                <a:cubicBezTo>
                  <a:pt x="426" y="172"/>
                  <a:pt x="390" y="174"/>
                  <a:pt x="354" y="171"/>
                </a:cubicBezTo>
                <a:cubicBezTo>
                  <a:pt x="318" y="168"/>
                  <a:pt x="284" y="159"/>
                  <a:pt x="256" y="148"/>
                </a:cubicBezTo>
                <a:cubicBezTo>
                  <a:pt x="250" y="153"/>
                  <a:pt x="246" y="159"/>
                  <a:pt x="245" y="162"/>
                </a:cubicBezTo>
                <a:cubicBezTo>
                  <a:pt x="244" y="163"/>
                  <a:pt x="243" y="165"/>
                  <a:pt x="243" y="167"/>
                </a:cubicBezTo>
                <a:cubicBezTo>
                  <a:pt x="243" y="169"/>
                  <a:pt x="243" y="172"/>
                  <a:pt x="242" y="174"/>
                </a:cubicBezTo>
                <a:cubicBezTo>
                  <a:pt x="241" y="176"/>
                  <a:pt x="238" y="177"/>
                  <a:pt x="234" y="173"/>
                </a:cubicBezTo>
                <a:cubicBezTo>
                  <a:pt x="230" y="170"/>
                  <a:pt x="228" y="162"/>
                  <a:pt x="233" y="154"/>
                </a:cubicBezTo>
                <a:cubicBezTo>
                  <a:pt x="234" y="151"/>
                  <a:pt x="238" y="147"/>
                  <a:pt x="244" y="143"/>
                </a:cubicBezTo>
                <a:cubicBezTo>
                  <a:pt x="240" y="141"/>
                  <a:pt x="236" y="139"/>
                  <a:pt x="233" y="138"/>
                </a:cubicBezTo>
                <a:cubicBezTo>
                  <a:pt x="225" y="140"/>
                  <a:pt x="218" y="144"/>
                  <a:pt x="211" y="148"/>
                </a:cubicBezTo>
                <a:cubicBezTo>
                  <a:pt x="202" y="154"/>
                  <a:pt x="194" y="162"/>
                  <a:pt x="189" y="172"/>
                </a:cubicBezTo>
                <a:cubicBezTo>
                  <a:pt x="190" y="172"/>
                  <a:pt x="190" y="173"/>
                  <a:pt x="191" y="173"/>
                </a:cubicBezTo>
                <a:cubicBezTo>
                  <a:pt x="191" y="174"/>
                  <a:pt x="191" y="174"/>
                  <a:pt x="191" y="174"/>
                </a:cubicBezTo>
                <a:cubicBezTo>
                  <a:pt x="192" y="174"/>
                  <a:pt x="192" y="174"/>
                  <a:pt x="192" y="174"/>
                </a:cubicBezTo>
                <a:cubicBezTo>
                  <a:pt x="193" y="175"/>
                  <a:pt x="193" y="175"/>
                  <a:pt x="193" y="175"/>
                </a:cubicBezTo>
                <a:cubicBezTo>
                  <a:pt x="194" y="175"/>
                  <a:pt x="194" y="175"/>
                  <a:pt x="194" y="175"/>
                </a:cubicBezTo>
                <a:cubicBezTo>
                  <a:pt x="194" y="175"/>
                  <a:pt x="194" y="175"/>
                  <a:pt x="194" y="175"/>
                </a:cubicBezTo>
                <a:cubicBezTo>
                  <a:pt x="194" y="175"/>
                  <a:pt x="194" y="175"/>
                  <a:pt x="194" y="175"/>
                </a:cubicBezTo>
                <a:cubicBezTo>
                  <a:pt x="195" y="176"/>
                  <a:pt x="196" y="176"/>
                  <a:pt x="196" y="178"/>
                </a:cubicBezTo>
                <a:cubicBezTo>
                  <a:pt x="195" y="180"/>
                  <a:pt x="193" y="179"/>
                  <a:pt x="191" y="178"/>
                </a:cubicBezTo>
                <a:cubicBezTo>
                  <a:pt x="191" y="178"/>
                  <a:pt x="191" y="178"/>
                  <a:pt x="190" y="177"/>
                </a:cubicBezTo>
                <a:cubicBezTo>
                  <a:pt x="189" y="177"/>
                  <a:pt x="189" y="175"/>
                  <a:pt x="188" y="174"/>
                </a:cubicBezTo>
                <a:cubicBezTo>
                  <a:pt x="187" y="175"/>
                  <a:pt x="187" y="175"/>
                  <a:pt x="187" y="175"/>
                </a:cubicBezTo>
                <a:cubicBezTo>
                  <a:pt x="187" y="175"/>
                  <a:pt x="187" y="175"/>
                  <a:pt x="187" y="175"/>
                </a:cubicBezTo>
                <a:cubicBezTo>
                  <a:pt x="188" y="177"/>
                  <a:pt x="189" y="178"/>
                  <a:pt x="190" y="180"/>
                </a:cubicBezTo>
                <a:cubicBezTo>
                  <a:pt x="191" y="181"/>
                  <a:pt x="192" y="182"/>
                  <a:pt x="193" y="183"/>
                </a:cubicBezTo>
                <a:cubicBezTo>
                  <a:pt x="193" y="183"/>
                  <a:pt x="194" y="183"/>
                  <a:pt x="194" y="184"/>
                </a:cubicBezTo>
                <a:cubicBezTo>
                  <a:pt x="195" y="184"/>
                  <a:pt x="195" y="184"/>
                  <a:pt x="196" y="184"/>
                </a:cubicBezTo>
                <a:cubicBezTo>
                  <a:pt x="197" y="185"/>
                  <a:pt x="197" y="185"/>
                  <a:pt x="197" y="185"/>
                </a:cubicBezTo>
                <a:cubicBezTo>
                  <a:pt x="198" y="185"/>
                  <a:pt x="198" y="185"/>
                  <a:pt x="198" y="185"/>
                </a:cubicBezTo>
                <a:cubicBezTo>
                  <a:pt x="198" y="185"/>
                  <a:pt x="198" y="185"/>
                  <a:pt x="198" y="185"/>
                </a:cubicBezTo>
                <a:cubicBezTo>
                  <a:pt x="199" y="186"/>
                  <a:pt x="199" y="186"/>
                  <a:pt x="199" y="186"/>
                </a:cubicBezTo>
                <a:cubicBezTo>
                  <a:pt x="200" y="186"/>
                  <a:pt x="202" y="188"/>
                  <a:pt x="201" y="190"/>
                </a:cubicBezTo>
                <a:cubicBezTo>
                  <a:pt x="200" y="193"/>
                  <a:pt x="197" y="192"/>
                  <a:pt x="195" y="190"/>
                </a:cubicBezTo>
                <a:cubicBezTo>
                  <a:pt x="194" y="190"/>
                  <a:pt x="193" y="190"/>
                  <a:pt x="193" y="189"/>
                </a:cubicBezTo>
                <a:cubicBezTo>
                  <a:pt x="190" y="187"/>
                  <a:pt x="188" y="184"/>
                  <a:pt x="187" y="180"/>
                </a:cubicBezTo>
                <a:cubicBezTo>
                  <a:pt x="187" y="179"/>
                  <a:pt x="186" y="178"/>
                  <a:pt x="186" y="177"/>
                </a:cubicBezTo>
                <a:cubicBezTo>
                  <a:pt x="186" y="178"/>
                  <a:pt x="186" y="179"/>
                  <a:pt x="185" y="180"/>
                </a:cubicBezTo>
                <a:cubicBezTo>
                  <a:pt x="185" y="181"/>
                  <a:pt x="186" y="181"/>
                  <a:pt x="186" y="182"/>
                </a:cubicBezTo>
                <a:cubicBezTo>
                  <a:pt x="187" y="184"/>
                  <a:pt x="188" y="186"/>
                  <a:pt x="190" y="188"/>
                </a:cubicBezTo>
                <a:cubicBezTo>
                  <a:pt x="191" y="190"/>
                  <a:pt x="192" y="191"/>
                  <a:pt x="193" y="192"/>
                </a:cubicBezTo>
                <a:cubicBezTo>
                  <a:pt x="194" y="192"/>
                  <a:pt x="194" y="193"/>
                  <a:pt x="195" y="193"/>
                </a:cubicBezTo>
                <a:cubicBezTo>
                  <a:pt x="196" y="194"/>
                  <a:pt x="196" y="194"/>
                  <a:pt x="197" y="194"/>
                </a:cubicBezTo>
                <a:cubicBezTo>
                  <a:pt x="199" y="195"/>
                  <a:pt x="199" y="195"/>
                  <a:pt x="199" y="195"/>
                </a:cubicBezTo>
                <a:cubicBezTo>
                  <a:pt x="200" y="196"/>
                  <a:pt x="200" y="196"/>
                  <a:pt x="200" y="196"/>
                </a:cubicBezTo>
                <a:cubicBezTo>
                  <a:pt x="200" y="196"/>
                  <a:pt x="200" y="196"/>
                  <a:pt x="200" y="196"/>
                </a:cubicBezTo>
                <a:cubicBezTo>
                  <a:pt x="201" y="196"/>
                  <a:pt x="201" y="196"/>
                  <a:pt x="201" y="196"/>
                </a:cubicBezTo>
                <a:cubicBezTo>
                  <a:pt x="204" y="197"/>
                  <a:pt x="206" y="199"/>
                  <a:pt x="205" y="202"/>
                </a:cubicBezTo>
                <a:cubicBezTo>
                  <a:pt x="203" y="205"/>
                  <a:pt x="199" y="204"/>
                  <a:pt x="196" y="202"/>
                </a:cubicBezTo>
                <a:cubicBezTo>
                  <a:pt x="195" y="202"/>
                  <a:pt x="194" y="201"/>
                  <a:pt x="193" y="201"/>
                </a:cubicBezTo>
                <a:cubicBezTo>
                  <a:pt x="190" y="198"/>
                  <a:pt x="187" y="194"/>
                  <a:pt x="185" y="190"/>
                </a:cubicBezTo>
                <a:cubicBezTo>
                  <a:pt x="186" y="192"/>
                  <a:pt x="187" y="195"/>
                  <a:pt x="189" y="198"/>
                </a:cubicBezTo>
                <a:cubicBezTo>
                  <a:pt x="190" y="200"/>
                  <a:pt x="192" y="202"/>
                  <a:pt x="193" y="204"/>
                </a:cubicBezTo>
                <a:cubicBezTo>
                  <a:pt x="194" y="205"/>
                  <a:pt x="194" y="206"/>
                  <a:pt x="195" y="207"/>
                </a:cubicBezTo>
                <a:cubicBezTo>
                  <a:pt x="196" y="207"/>
                  <a:pt x="197" y="208"/>
                  <a:pt x="198" y="209"/>
                </a:cubicBezTo>
                <a:cubicBezTo>
                  <a:pt x="201" y="211"/>
                  <a:pt x="201" y="211"/>
                  <a:pt x="201" y="211"/>
                </a:cubicBezTo>
                <a:cubicBezTo>
                  <a:pt x="201" y="211"/>
                  <a:pt x="201" y="211"/>
                  <a:pt x="201" y="211"/>
                </a:cubicBezTo>
                <a:cubicBezTo>
                  <a:pt x="202" y="211"/>
                  <a:pt x="202" y="211"/>
                  <a:pt x="202" y="211"/>
                </a:cubicBezTo>
                <a:cubicBezTo>
                  <a:pt x="202" y="212"/>
                  <a:pt x="203" y="212"/>
                  <a:pt x="203" y="212"/>
                </a:cubicBezTo>
                <a:cubicBezTo>
                  <a:pt x="206" y="214"/>
                  <a:pt x="209" y="217"/>
                  <a:pt x="207" y="221"/>
                </a:cubicBezTo>
                <a:cubicBezTo>
                  <a:pt x="204" y="226"/>
                  <a:pt x="198" y="223"/>
                  <a:pt x="194" y="219"/>
                </a:cubicBezTo>
                <a:cubicBezTo>
                  <a:pt x="193" y="218"/>
                  <a:pt x="191" y="217"/>
                  <a:pt x="190" y="216"/>
                </a:cubicBezTo>
                <a:cubicBezTo>
                  <a:pt x="187" y="212"/>
                  <a:pt x="183" y="205"/>
                  <a:pt x="182" y="198"/>
                </a:cubicBezTo>
                <a:cubicBezTo>
                  <a:pt x="182" y="197"/>
                  <a:pt x="182" y="197"/>
                  <a:pt x="182" y="197"/>
                </a:cubicBezTo>
                <a:cubicBezTo>
                  <a:pt x="182" y="202"/>
                  <a:pt x="183" y="206"/>
                  <a:pt x="184" y="211"/>
                </a:cubicBezTo>
                <a:cubicBezTo>
                  <a:pt x="184" y="212"/>
                  <a:pt x="185" y="213"/>
                  <a:pt x="186" y="214"/>
                </a:cubicBezTo>
                <a:cubicBezTo>
                  <a:pt x="189" y="220"/>
                  <a:pt x="194" y="226"/>
                  <a:pt x="199" y="230"/>
                </a:cubicBezTo>
                <a:cubicBezTo>
                  <a:pt x="204" y="234"/>
                  <a:pt x="210" y="234"/>
                  <a:pt x="215" y="233"/>
                </a:cubicBezTo>
                <a:cubicBezTo>
                  <a:pt x="219" y="231"/>
                  <a:pt x="223" y="228"/>
                  <a:pt x="223" y="226"/>
                </a:cubicBezTo>
                <a:cubicBezTo>
                  <a:pt x="223" y="224"/>
                  <a:pt x="222" y="223"/>
                  <a:pt x="222" y="223"/>
                </a:cubicBezTo>
                <a:cubicBezTo>
                  <a:pt x="222" y="222"/>
                  <a:pt x="222" y="220"/>
                  <a:pt x="223" y="219"/>
                </a:cubicBezTo>
                <a:cubicBezTo>
                  <a:pt x="224" y="218"/>
                  <a:pt x="227" y="218"/>
                  <a:pt x="228" y="220"/>
                </a:cubicBezTo>
                <a:cubicBezTo>
                  <a:pt x="228" y="221"/>
                  <a:pt x="230" y="223"/>
                  <a:pt x="229" y="228"/>
                </a:cubicBezTo>
                <a:cubicBezTo>
                  <a:pt x="227" y="232"/>
                  <a:pt x="223" y="236"/>
                  <a:pt x="217" y="238"/>
                </a:cubicBezTo>
                <a:cubicBezTo>
                  <a:pt x="213" y="240"/>
                  <a:pt x="206" y="239"/>
                  <a:pt x="201" y="237"/>
                </a:cubicBezTo>
                <a:cubicBezTo>
                  <a:pt x="205" y="241"/>
                  <a:pt x="209" y="243"/>
                  <a:pt x="214" y="245"/>
                </a:cubicBezTo>
                <a:cubicBezTo>
                  <a:pt x="233" y="254"/>
                  <a:pt x="253" y="247"/>
                  <a:pt x="263" y="237"/>
                </a:cubicBezTo>
                <a:cubicBezTo>
                  <a:pt x="266" y="233"/>
                  <a:pt x="269" y="230"/>
                  <a:pt x="270" y="226"/>
                </a:cubicBezTo>
                <a:cubicBezTo>
                  <a:pt x="270" y="224"/>
                  <a:pt x="270" y="222"/>
                  <a:pt x="270" y="220"/>
                </a:cubicBezTo>
                <a:cubicBezTo>
                  <a:pt x="270" y="216"/>
                  <a:pt x="268" y="213"/>
                  <a:pt x="266" y="210"/>
                </a:cubicBezTo>
                <a:cubicBezTo>
                  <a:pt x="262" y="203"/>
                  <a:pt x="255" y="200"/>
                  <a:pt x="253" y="199"/>
                </a:cubicBezTo>
                <a:cubicBezTo>
                  <a:pt x="252" y="199"/>
                  <a:pt x="251" y="198"/>
                  <a:pt x="250" y="198"/>
                </a:cubicBezTo>
                <a:cubicBezTo>
                  <a:pt x="248" y="198"/>
                  <a:pt x="246" y="199"/>
                  <a:pt x="245" y="198"/>
                </a:cubicBezTo>
                <a:cubicBezTo>
                  <a:pt x="244" y="198"/>
                  <a:pt x="243" y="195"/>
                  <a:pt x="245" y="193"/>
                </a:cubicBezTo>
                <a:cubicBezTo>
                  <a:pt x="246" y="190"/>
                  <a:pt x="252" y="188"/>
                  <a:pt x="257" y="190"/>
                </a:cubicBezTo>
                <a:cubicBezTo>
                  <a:pt x="259" y="191"/>
                  <a:pt x="262" y="193"/>
                  <a:pt x="265" y="197"/>
                </a:cubicBezTo>
                <a:cubicBezTo>
                  <a:pt x="269" y="200"/>
                  <a:pt x="271" y="205"/>
                  <a:pt x="272" y="210"/>
                </a:cubicBezTo>
                <a:cubicBezTo>
                  <a:pt x="273" y="211"/>
                  <a:pt x="273" y="211"/>
                  <a:pt x="273" y="211"/>
                </a:cubicBezTo>
                <a:cubicBezTo>
                  <a:pt x="272" y="209"/>
                  <a:pt x="272" y="206"/>
                  <a:pt x="272" y="205"/>
                </a:cubicBezTo>
                <a:cubicBezTo>
                  <a:pt x="270" y="196"/>
                  <a:pt x="266" y="192"/>
                  <a:pt x="266" y="192"/>
                </a:cubicBezTo>
                <a:cubicBezTo>
                  <a:pt x="263" y="188"/>
                  <a:pt x="262" y="184"/>
                  <a:pt x="264" y="182"/>
                </a:cubicBezTo>
                <a:cubicBezTo>
                  <a:pt x="265" y="180"/>
                  <a:pt x="270" y="181"/>
                  <a:pt x="273" y="186"/>
                </a:cubicBezTo>
                <a:cubicBezTo>
                  <a:pt x="274" y="187"/>
                  <a:pt x="275" y="188"/>
                  <a:pt x="276" y="191"/>
                </a:cubicBezTo>
                <a:cubicBezTo>
                  <a:pt x="278" y="193"/>
                  <a:pt x="280" y="197"/>
                  <a:pt x="280" y="202"/>
                </a:cubicBezTo>
                <a:cubicBezTo>
                  <a:pt x="282" y="204"/>
                  <a:pt x="282" y="208"/>
                  <a:pt x="282" y="211"/>
                </a:cubicBezTo>
                <a:cubicBezTo>
                  <a:pt x="282" y="214"/>
                  <a:pt x="282" y="218"/>
                  <a:pt x="281" y="221"/>
                </a:cubicBezTo>
                <a:cubicBezTo>
                  <a:pt x="280" y="229"/>
                  <a:pt x="276" y="236"/>
                  <a:pt x="270" y="243"/>
                </a:cubicBezTo>
                <a:cubicBezTo>
                  <a:pt x="268" y="244"/>
                  <a:pt x="267" y="246"/>
                  <a:pt x="265" y="247"/>
                </a:cubicBezTo>
                <a:cubicBezTo>
                  <a:pt x="267" y="247"/>
                  <a:pt x="269" y="248"/>
                  <a:pt x="272" y="250"/>
                </a:cubicBezTo>
                <a:cubicBezTo>
                  <a:pt x="276" y="252"/>
                  <a:pt x="288" y="261"/>
                  <a:pt x="288" y="261"/>
                </a:cubicBezTo>
                <a:cubicBezTo>
                  <a:pt x="288" y="261"/>
                  <a:pt x="279" y="260"/>
                  <a:pt x="274" y="262"/>
                </a:cubicBezTo>
                <a:cubicBezTo>
                  <a:pt x="271" y="263"/>
                  <a:pt x="265" y="266"/>
                  <a:pt x="261" y="265"/>
                </a:cubicBezTo>
                <a:cubicBezTo>
                  <a:pt x="257" y="265"/>
                  <a:pt x="255" y="265"/>
                  <a:pt x="253" y="264"/>
                </a:cubicBezTo>
                <a:cubicBezTo>
                  <a:pt x="255" y="269"/>
                  <a:pt x="257" y="277"/>
                  <a:pt x="257" y="277"/>
                </a:cubicBezTo>
                <a:cubicBezTo>
                  <a:pt x="257" y="277"/>
                  <a:pt x="251" y="272"/>
                  <a:pt x="247" y="271"/>
                </a:cubicBezTo>
                <a:cubicBezTo>
                  <a:pt x="244" y="270"/>
                  <a:pt x="239" y="269"/>
                  <a:pt x="236" y="267"/>
                </a:cubicBezTo>
                <a:cubicBezTo>
                  <a:pt x="236" y="271"/>
                  <a:pt x="236" y="277"/>
                  <a:pt x="236" y="277"/>
                </a:cubicBezTo>
                <a:cubicBezTo>
                  <a:pt x="236" y="277"/>
                  <a:pt x="233" y="272"/>
                  <a:pt x="230" y="270"/>
                </a:cubicBezTo>
                <a:cubicBezTo>
                  <a:pt x="227" y="269"/>
                  <a:pt x="223" y="267"/>
                  <a:pt x="221" y="265"/>
                </a:cubicBezTo>
                <a:cubicBezTo>
                  <a:pt x="218" y="261"/>
                  <a:pt x="218" y="260"/>
                  <a:pt x="218" y="256"/>
                </a:cubicBezTo>
                <a:cubicBezTo>
                  <a:pt x="218" y="256"/>
                  <a:pt x="218" y="256"/>
                  <a:pt x="218" y="255"/>
                </a:cubicBezTo>
                <a:cubicBezTo>
                  <a:pt x="216" y="255"/>
                  <a:pt x="213" y="254"/>
                  <a:pt x="211" y="253"/>
                </a:cubicBezTo>
                <a:cubicBezTo>
                  <a:pt x="208" y="251"/>
                  <a:pt x="205" y="250"/>
                  <a:pt x="203" y="248"/>
                </a:cubicBezTo>
                <a:cubicBezTo>
                  <a:pt x="203" y="253"/>
                  <a:pt x="203" y="257"/>
                  <a:pt x="200" y="261"/>
                </a:cubicBezTo>
                <a:cubicBezTo>
                  <a:pt x="194" y="269"/>
                  <a:pt x="181" y="268"/>
                  <a:pt x="175" y="262"/>
                </a:cubicBezTo>
                <a:cubicBezTo>
                  <a:pt x="182" y="266"/>
                  <a:pt x="191" y="263"/>
                  <a:pt x="193" y="257"/>
                </a:cubicBezTo>
                <a:cubicBezTo>
                  <a:pt x="195" y="251"/>
                  <a:pt x="195" y="247"/>
                  <a:pt x="192" y="241"/>
                </a:cubicBezTo>
                <a:cubicBezTo>
                  <a:pt x="191" y="239"/>
                  <a:pt x="190" y="237"/>
                  <a:pt x="188" y="235"/>
                </a:cubicBezTo>
                <a:cubicBezTo>
                  <a:pt x="188" y="235"/>
                  <a:pt x="188" y="235"/>
                  <a:pt x="188" y="235"/>
                </a:cubicBezTo>
                <a:cubicBezTo>
                  <a:pt x="179" y="223"/>
                  <a:pt x="175" y="210"/>
                  <a:pt x="175" y="196"/>
                </a:cubicBezTo>
                <a:cubicBezTo>
                  <a:pt x="176" y="180"/>
                  <a:pt x="184" y="165"/>
                  <a:pt x="195" y="154"/>
                </a:cubicBezTo>
                <a:cubicBezTo>
                  <a:pt x="190" y="155"/>
                  <a:pt x="185" y="154"/>
                  <a:pt x="181" y="153"/>
                </a:cubicBezTo>
                <a:cubicBezTo>
                  <a:pt x="180" y="152"/>
                  <a:pt x="179" y="151"/>
                  <a:pt x="178" y="151"/>
                </a:cubicBezTo>
                <a:cubicBezTo>
                  <a:pt x="173" y="149"/>
                  <a:pt x="169" y="144"/>
                  <a:pt x="173" y="140"/>
                </a:cubicBezTo>
                <a:cubicBezTo>
                  <a:pt x="176" y="136"/>
                  <a:pt x="179" y="138"/>
                  <a:pt x="182" y="140"/>
                </a:cubicBezTo>
                <a:cubicBezTo>
                  <a:pt x="182" y="140"/>
                  <a:pt x="182" y="140"/>
                  <a:pt x="183" y="141"/>
                </a:cubicBezTo>
                <a:cubicBezTo>
                  <a:pt x="183" y="141"/>
                  <a:pt x="183" y="141"/>
                  <a:pt x="183" y="141"/>
                </a:cubicBezTo>
                <a:cubicBezTo>
                  <a:pt x="184" y="142"/>
                  <a:pt x="184" y="142"/>
                  <a:pt x="184" y="142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4"/>
                  <a:pt x="188" y="145"/>
                  <a:pt x="189" y="145"/>
                </a:cubicBezTo>
                <a:cubicBezTo>
                  <a:pt x="189" y="145"/>
                  <a:pt x="190" y="146"/>
                  <a:pt x="191" y="146"/>
                </a:cubicBezTo>
                <a:cubicBezTo>
                  <a:pt x="193" y="147"/>
                  <a:pt x="195" y="147"/>
                  <a:pt x="198" y="148"/>
                </a:cubicBezTo>
                <a:cubicBezTo>
                  <a:pt x="199" y="148"/>
                  <a:pt x="201" y="148"/>
                  <a:pt x="203" y="148"/>
                </a:cubicBezTo>
                <a:cubicBezTo>
                  <a:pt x="204" y="147"/>
                  <a:pt x="204" y="147"/>
                  <a:pt x="204" y="147"/>
                </a:cubicBezTo>
                <a:cubicBezTo>
                  <a:pt x="200" y="147"/>
                  <a:pt x="195" y="146"/>
                  <a:pt x="193" y="144"/>
                </a:cubicBezTo>
                <a:cubicBezTo>
                  <a:pt x="192" y="144"/>
                  <a:pt x="191" y="143"/>
                  <a:pt x="191" y="143"/>
                </a:cubicBezTo>
                <a:cubicBezTo>
                  <a:pt x="188" y="140"/>
                  <a:pt x="186" y="137"/>
                  <a:pt x="189" y="134"/>
                </a:cubicBezTo>
                <a:cubicBezTo>
                  <a:pt x="191" y="132"/>
                  <a:pt x="193" y="134"/>
                  <a:pt x="195" y="135"/>
                </a:cubicBezTo>
                <a:cubicBezTo>
                  <a:pt x="195" y="136"/>
                  <a:pt x="195" y="136"/>
                  <a:pt x="195" y="136"/>
                </a:cubicBezTo>
                <a:cubicBezTo>
                  <a:pt x="196" y="136"/>
                  <a:pt x="196" y="136"/>
                  <a:pt x="196" y="136"/>
                </a:cubicBezTo>
                <a:cubicBezTo>
                  <a:pt x="196" y="137"/>
                  <a:pt x="196" y="137"/>
                  <a:pt x="196" y="137"/>
                </a:cubicBezTo>
                <a:cubicBezTo>
                  <a:pt x="197" y="138"/>
                  <a:pt x="197" y="138"/>
                  <a:pt x="197" y="138"/>
                </a:cubicBezTo>
                <a:cubicBezTo>
                  <a:pt x="198" y="139"/>
                  <a:pt x="198" y="139"/>
                  <a:pt x="199" y="140"/>
                </a:cubicBezTo>
                <a:cubicBezTo>
                  <a:pt x="199" y="140"/>
                  <a:pt x="200" y="141"/>
                  <a:pt x="200" y="141"/>
                </a:cubicBezTo>
                <a:cubicBezTo>
                  <a:pt x="202" y="142"/>
                  <a:pt x="203" y="142"/>
                  <a:pt x="205" y="143"/>
                </a:cubicBezTo>
                <a:cubicBezTo>
                  <a:pt x="206" y="144"/>
                  <a:pt x="207" y="144"/>
                  <a:pt x="209" y="144"/>
                </a:cubicBezTo>
                <a:cubicBezTo>
                  <a:pt x="211" y="143"/>
                  <a:pt x="211" y="143"/>
                  <a:pt x="211" y="143"/>
                </a:cubicBezTo>
                <a:cubicBezTo>
                  <a:pt x="208" y="143"/>
                  <a:pt x="206" y="142"/>
                  <a:pt x="205" y="141"/>
                </a:cubicBezTo>
                <a:cubicBezTo>
                  <a:pt x="204" y="141"/>
                  <a:pt x="204" y="140"/>
                  <a:pt x="203" y="140"/>
                </a:cubicBezTo>
                <a:cubicBezTo>
                  <a:pt x="201" y="138"/>
                  <a:pt x="200" y="136"/>
                  <a:pt x="202" y="134"/>
                </a:cubicBezTo>
                <a:cubicBezTo>
                  <a:pt x="204" y="132"/>
                  <a:pt x="205" y="133"/>
                  <a:pt x="206" y="134"/>
                </a:cubicBezTo>
                <a:cubicBezTo>
                  <a:pt x="206" y="135"/>
                  <a:pt x="207" y="135"/>
                  <a:pt x="207" y="135"/>
                </a:cubicBezTo>
                <a:cubicBezTo>
                  <a:pt x="207" y="135"/>
                  <a:pt x="207" y="135"/>
                  <a:pt x="207" y="135"/>
                </a:cubicBezTo>
                <a:cubicBezTo>
                  <a:pt x="207" y="135"/>
                  <a:pt x="207" y="135"/>
                  <a:pt x="207" y="135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9" y="137"/>
                  <a:pt x="209" y="137"/>
                  <a:pt x="209" y="138"/>
                </a:cubicBezTo>
                <a:cubicBezTo>
                  <a:pt x="211" y="138"/>
                  <a:pt x="211" y="138"/>
                  <a:pt x="211" y="138"/>
                </a:cubicBezTo>
                <a:cubicBezTo>
                  <a:pt x="211" y="139"/>
                  <a:pt x="212" y="139"/>
                  <a:pt x="214" y="140"/>
                </a:cubicBezTo>
                <a:cubicBezTo>
                  <a:pt x="214" y="140"/>
                  <a:pt x="215" y="140"/>
                  <a:pt x="215" y="140"/>
                </a:cubicBezTo>
                <a:cubicBezTo>
                  <a:pt x="217" y="139"/>
                  <a:pt x="217" y="139"/>
                  <a:pt x="217" y="139"/>
                </a:cubicBezTo>
                <a:cubicBezTo>
                  <a:pt x="217" y="139"/>
                  <a:pt x="216" y="139"/>
                  <a:pt x="216" y="139"/>
                </a:cubicBezTo>
                <a:cubicBezTo>
                  <a:pt x="215" y="139"/>
                  <a:pt x="215" y="138"/>
                  <a:pt x="215" y="138"/>
                </a:cubicBezTo>
                <a:cubicBezTo>
                  <a:pt x="214" y="137"/>
                  <a:pt x="213" y="135"/>
                  <a:pt x="214" y="134"/>
                </a:cubicBezTo>
                <a:cubicBezTo>
                  <a:pt x="215" y="133"/>
                  <a:pt x="216" y="134"/>
                  <a:pt x="217" y="134"/>
                </a:cubicBezTo>
                <a:cubicBezTo>
                  <a:pt x="217" y="135"/>
                  <a:pt x="217" y="135"/>
                  <a:pt x="217" y="135"/>
                </a:cubicBezTo>
                <a:cubicBezTo>
                  <a:pt x="217" y="135"/>
                  <a:pt x="217" y="135"/>
                  <a:pt x="217" y="135"/>
                </a:cubicBezTo>
                <a:cubicBezTo>
                  <a:pt x="217" y="135"/>
                  <a:pt x="217" y="135"/>
                  <a:pt x="217" y="135"/>
                </a:cubicBezTo>
                <a:cubicBezTo>
                  <a:pt x="218" y="136"/>
                  <a:pt x="218" y="136"/>
                  <a:pt x="218" y="136"/>
                </a:cubicBezTo>
                <a:cubicBezTo>
                  <a:pt x="218" y="136"/>
                  <a:pt x="218" y="136"/>
                  <a:pt x="219" y="137"/>
                </a:cubicBezTo>
                <a:cubicBezTo>
                  <a:pt x="219" y="137"/>
                  <a:pt x="219" y="137"/>
                  <a:pt x="220" y="137"/>
                </a:cubicBezTo>
                <a:cubicBezTo>
                  <a:pt x="220" y="137"/>
                  <a:pt x="220" y="137"/>
                  <a:pt x="221" y="138"/>
                </a:cubicBezTo>
                <a:cubicBezTo>
                  <a:pt x="223" y="137"/>
                  <a:pt x="225" y="136"/>
                  <a:pt x="227" y="135"/>
                </a:cubicBezTo>
                <a:cubicBezTo>
                  <a:pt x="212" y="127"/>
                  <a:pt x="200" y="120"/>
                  <a:pt x="192" y="115"/>
                </a:cubicBezTo>
                <a:cubicBezTo>
                  <a:pt x="194" y="117"/>
                  <a:pt x="194" y="119"/>
                  <a:pt x="195" y="121"/>
                </a:cubicBezTo>
                <a:cubicBezTo>
                  <a:pt x="195" y="121"/>
                  <a:pt x="184" y="115"/>
                  <a:pt x="172" y="117"/>
                </a:cubicBezTo>
                <a:cubicBezTo>
                  <a:pt x="160" y="119"/>
                  <a:pt x="151" y="126"/>
                  <a:pt x="148" y="127"/>
                </a:cubicBezTo>
                <a:cubicBezTo>
                  <a:pt x="143" y="129"/>
                  <a:pt x="134" y="127"/>
                  <a:pt x="127" y="120"/>
                </a:cubicBezTo>
                <a:cubicBezTo>
                  <a:pt x="121" y="113"/>
                  <a:pt x="125" y="100"/>
                  <a:pt x="139" y="95"/>
                </a:cubicBezTo>
                <a:cubicBezTo>
                  <a:pt x="145" y="93"/>
                  <a:pt x="161" y="92"/>
                  <a:pt x="173" y="98"/>
                </a:cubicBezTo>
                <a:cubicBezTo>
                  <a:pt x="172" y="96"/>
                  <a:pt x="172" y="95"/>
                  <a:pt x="171" y="93"/>
                </a:cubicBezTo>
                <a:cubicBezTo>
                  <a:pt x="163" y="90"/>
                  <a:pt x="153" y="89"/>
                  <a:pt x="144" y="89"/>
                </a:cubicBezTo>
                <a:cubicBezTo>
                  <a:pt x="135" y="90"/>
                  <a:pt x="127" y="95"/>
                  <a:pt x="123" y="101"/>
                </a:cubicBezTo>
                <a:cubicBezTo>
                  <a:pt x="119" y="107"/>
                  <a:pt x="118" y="115"/>
                  <a:pt x="119" y="117"/>
                </a:cubicBezTo>
                <a:cubicBezTo>
                  <a:pt x="120" y="120"/>
                  <a:pt x="122" y="121"/>
                  <a:pt x="122" y="121"/>
                </a:cubicBezTo>
                <a:cubicBezTo>
                  <a:pt x="124" y="122"/>
                  <a:pt x="125" y="124"/>
                  <a:pt x="125" y="127"/>
                </a:cubicBezTo>
                <a:cubicBezTo>
                  <a:pt x="125" y="129"/>
                  <a:pt x="121" y="132"/>
                  <a:pt x="117" y="130"/>
                </a:cubicBezTo>
                <a:cubicBezTo>
                  <a:pt x="117" y="129"/>
                  <a:pt x="112" y="128"/>
                  <a:pt x="110" y="120"/>
                </a:cubicBezTo>
                <a:cubicBezTo>
                  <a:pt x="107" y="113"/>
                  <a:pt x="110" y="105"/>
                  <a:pt x="116" y="96"/>
                </a:cubicBezTo>
                <a:cubicBezTo>
                  <a:pt x="120" y="90"/>
                  <a:pt x="128" y="85"/>
                  <a:pt x="136" y="83"/>
                </a:cubicBezTo>
                <a:cubicBezTo>
                  <a:pt x="131" y="82"/>
                  <a:pt x="126" y="82"/>
                  <a:pt x="120" y="83"/>
                </a:cubicBezTo>
                <a:cubicBezTo>
                  <a:pt x="117" y="85"/>
                  <a:pt x="112" y="86"/>
                  <a:pt x="106" y="86"/>
                </a:cubicBezTo>
                <a:cubicBezTo>
                  <a:pt x="101" y="87"/>
                  <a:pt x="95" y="89"/>
                  <a:pt x="90" y="92"/>
                </a:cubicBezTo>
                <a:cubicBezTo>
                  <a:pt x="89" y="93"/>
                  <a:pt x="87" y="95"/>
                  <a:pt x="84" y="96"/>
                </a:cubicBezTo>
                <a:cubicBezTo>
                  <a:pt x="70" y="105"/>
                  <a:pt x="59" y="119"/>
                  <a:pt x="56" y="134"/>
                </a:cubicBezTo>
                <a:cubicBezTo>
                  <a:pt x="54" y="142"/>
                  <a:pt x="54" y="149"/>
                  <a:pt x="55" y="156"/>
                </a:cubicBezTo>
                <a:cubicBezTo>
                  <a:pt x="56" y="159"/>
                  <a:pt x="58" y="163"/>
                  <a:pt x="60" y="166"/>
                </a:cubicBezTo>
                <a:cubicBezTo>
                  <a:pt x="62" y="168"/>
                  <a:pt x="62" y="168"/>
                  <a:pt x="62" y="168"/>
                </a:cubicBezTo>
                <a:cubicBezTo>
                  <a:pt x="63" y="169"/>
                  <a:pt x="64" y="170"/>
                  <a:pt x="65" y="171"/>
                </a:cubicBezTo>
                <a:cubicBezTo>
                  <a:pt x="68" y="174"/>
                  <a:pt x="72" y="177"/>
                  <a:pt x="76" y="179"/>
                </a:cubicBezTo>
                <a:cubicBezTo>
                  <a:pt x="89" y="186"/>
                  <a:pt x="102" y="184"/>
                  <a:pt x="106" y="183"/>
                </a:cubicBezTo>
                <a:cubicBezTo>
                  <a:pt x="108" y="182"/>
                  <a:pt x="110" y="182"/>
                  <a:pt x="112" y="181"/>
                </a:cubicBezTo>
                <a:cubicBezTo>
                  <a:pt x="114" y="179"/>
                  <a:pt x="116" y="177"/>
                  <a:pt x="118" y="176"/>
                </a:cubicBezTo>
                <a:cubicBezTo>
                  <a:pt x="121" y="176"/>
                  <a:pt x="124" y="178"/>
                  <a:pt x="125" y="184"/>
                </a:cubicBezTo>
                <a:cubicBezTo>
                  <a:pt x="126" y="189"/>
                  <a:pt x="122" y="198"/>
                  <a:pt x="112" y="200"/>
                </a:cubicBezTo>
                <a:cubicBezTo>
                  <a:pt x="108" y="200"/>
                  <a:pt x="101" y="201"/>
                  <a:pt x="92" y="198"/>
                </a:cubicBezTo>
                <a:cubicBezTo>
                  <a:pt x="85" y="197"/>
                  <a:pt x="77" y="193"/>
                  <a:pt x="71" y="187"/>
                </a:cubicBezTo>
                <a:cubicBezTo>
                  <a:pt x="71" y="189"/>
                  <a:pt x="71" y="189"/>
                  <a:pt x="71" y="189"/>
                </a:cubicBezTo>
                <a:cubicBezTo>
                  <a:pt x="72" y="190"/>
                  <a:pt x="73" y="191"/>
                  <a:pt x="74" y="191"/>
                </a:cubicBezTo>
                <a:cubicBezTo>
                  <a:pt x="86" y="203"/>
                  <a:pt x="96" y="205"/>
                  <a:pt x="96" y="206"/>
                </a:cubicBezTo>
                <a:cubicBezTo>
                  <a:pt x="105" y="209"/>
                  <a:pt x="112" y="213"/>
                  <a:pt x="113" y="217"/>
                </a:cubicBezTo>
                <a:cubicBezTo>
                  <a:pt x="113" y="222"/>
                  <a:pt x="104" y="225"/>
                  <a:pt x="93" y="221"/>
                </a:cubicBezTo>
                <a:cubicBezTo>
                  <a:pt x="92" y="221"/>
                  <a:pt x="90" y="220"/>
                  <a:pt x="83" y="217"/>
                </a:cubicBezTo>
                <a:cubicBezTo>
                  <a:pt x="79" y="216"/>
                  <a:pt x="74" y="213"/>
                  <a:pt x="69" y="208"/>
                </a:cubicBezTo>
                <a:cubicBezTo>
                  <a:pt x="67" y="214"/>
                  <a:pt x="64" y="219"/>
                  <a:pt x="61" y="223"/>
                </a:cubicBezTo>
                <a:cubicBezTo>
                  <a:pt x="55" y="230"/>
                  <a:pt x="47" y="233"/>
                  <a:pt x="41" y="234"/>
                </a:cubicBezTo>
                <a:cubicBezTo>
                  <a:pt x="34" y="236"/>
                  <a:pt x="30" y="235"/>
                  <a:pt x="30" y="235"/>
                </a:cubicBezTo>
                <a:cubicBezTo>
                  <a:pt x="33" y="234"/>
                  <a:pt x="38" y="232"/>
                  <a:pt x="42" y="229"/>
                </a:cubicBezTo>
                <a:cubicBezTo>
                  <a:pt x="47" y="225"/>
                  <a:pt x="51" y="219"/>
                  <a:pt x="53" y="213"/>
                </a:cubicBezTo>
                <a:cubicBezTo>
                  <a:pt x="55" y="205"/>
                  <a:pt x="54" y="197"/>
                  <a:pt x="53" y="191"/>
                </a:cubicBezTo>
                <a:cubicBezTo>
                  <a:pt x="51" y="189"/>
                  <a:pt x="51" y="189"/>
                  <a:pt x="51" y="189"/>
                </a:cubicBezTo>
                <a:cubicBezTo>
                  <a:pt x="48" y="184"/>
                  <a:pt x="45" y="177"/>
                  <a:pt x="42" y="171"/>
                </a:cubicBezTo>
                <a:cubicBezTo>
                  <a:pt x="41" y="167"/>
                  <a:pt x="40" y="163"/>
                  <a:pt x="39" y="159"/>
                </a:cubicBezTo>
                <a:cubicBezTo>
                  <a:pt x="36" y="163"/>
                  <a:pt x="34" y="164"/>
                  <a:pt x="29" y="165"/>
                </a:cubicBezTo>
                <a:cubicBezTo>
                  <a:pt x="24" y="166"/>
                  <a:pt x="6" y="165"/>
                  <a:pt x="6" y="165"/>
                </a:cubicBezTo>
                <a:cubicBezTo>
                  <a:pt x="6" y="165"/>
                  <a:pt x="15" y="160"/>
                  <a:pt x="17" y="155"/>
                </a:cubicBezTo>
                <a:cubicBezTo>
                  <a:pt x="19" y="152"/>
                  <a:pt x="21" y="148"/>
                  <a:pt x="23" y="145"/>
                </a:cubicBezTo>
                <a:cubicBezTo>
                  <a:pt x="13" y="143"/>
                  <a:pt x="0" y="139"/>
                  <a:pt x="0" y="139"/>
                </a:cubicBezTo>
                <a:cubicBezTo>
                  <a:pt x="0" y="139"/>
                  <a:pt x="13" y="134"/>
                  <a:pt x="17" y="128"/>
                </a:cubicBezTo>
                <a:cubicBezTo>
                  <a:pt x="20" y="123"/>
                  <a:pt x="26" y="115"/>
                  <a:pt x="31" y="113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1" y="111"/>
                  <a:pt x="30" y="110"/>
                  <a:pt x="28" y="109"/>
                </a:cubicBezTo>
                <a:cubicBezTo>
                  <a:pt x="25" y="107"/>
                  <a:pt x="20" y="102"/>
                  <a:pt x="15" y="97"/>
                </a:cubicBezTo>
                <a:cubicBezTo>
                  <a:pt x="10" y="92"/>
                  <a:pt x="6" y="87"/>
                  <a:pt x="6" y="87"/>
                </a:cubicBezTo>
                <a:cubicBezTo>
                  <a:pt x="6" y="87"/>
                  <a:pt x="19" y="91"/>
                  <a:pt x="26" y="89"/>
                </a:cubicBezTo>
                <a:cubicBezTo>
                  <a:pt x="32" y="87"/>
                  <a:pt x="41" y="84"/>
                  <a:pt x="47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8" y="84"/>
                  <a:pt x="46" y="83"/>
                  <a:pt x="45" y="81"/>
                </a:cubicBezTo>
                <a:cubicBezTo>
                  <a:pt x="36" y="73"/>
                  <a:pt x="30" y="60"/>
                  <a:pt x="28" y="47"/>
                </a:cubicBezTo>
                <a:cubicBezTo>
                  <a:pt x="26" y="34"/>
                  <a:pt x="29" y="23"/>
                  <a:pt x="33" y="16"/>
                </a:cubicBezTo>
                <a:cubicBezTo>
                  <a:pt x="36" y="9"/>
                  <a:pt x="39" y="5"/>
                  <a:pt x="39" y="4"/>
                </a:cubicBezTo>
                <a:cubicBezTo>
                  <a:pt x="38" y="8"/>
                  <a:pt x="36" y="15"/>
                  <a:pt x="36" y="23"/>
                </a:cubicBezTo>
                <a:cubicBezTo>
                  <a:pt x="36" y="31"/>
                  <a:pt x="39" y="41"/>
                  <a:pt x="43" y="49"/>
                </a:cubicBezTo>
                <a:cubicBezTo>
                  <a:pt x="53" y="65"/>
                  <a:pt x="69" y="71"/>
                  <a:pt x="75" y="72"/>
                </a:cubicBezTo>
                <a:cubicBezTo>
                  <a:pt x="77" y="73"/>
                  <a:pt x="80" y="74"/>
                  <a:pt x="83" y="73"/>
                </a:cubicBezTo>
                <a:close/>
                <a:moveTo>
                  <a:pt x="246" y="256"/>
                </a:moveTo>
                <a:cubicBezTo>
                  <a:pt x="246" y="256"/>
                  <a:pt x="246" y="256"/>
                  <a:pt x="246" y="256"/>
                </a:cubicBezTo>
                <a:cubicBezTo>
                  <a:pt x="246" y="256"/>
                  <a:pt x="246" y="256"/>
                  <a:pt x="246" y="256"/>
                </a:cubicBezTo>
                <a:close/>
                <a:moveTo>
                  <a:pt x="246" y="101"/>
                </a:moveTo>
                <a:cubicBezTo>
                  <a:pt x="248" y="108"/>
                  <a:pt x="255" y="108"/>
                  <a:pt x="261" y="109"/>
                </a:cubicBezTo>
                <a:cubicBezTo>
                  <a:pt x="259" y="113"/>
                  <a:pt x="255" y="115"/>
                  <a:pt x="252" y="115"/>
                </a:cubicBezTo>
                <a:cubicBezTo>
                  <a:pt x="255" y="118"/>
                  <a:pt x="259" y="120"/>
                  <a:pt x="263" y="123"/>
                </a:cubicBezTo>
                <a:cubicBezTo>
                  <a:pt x="264" y="122"/>
                  <a:pt x="265" y="121"/>
                  <a:pt x="265" y="121"/>
                </a:cubicBezTo>
                <a:cubicBezTo>
                  <a:pt x="275" y="111"/>
                  <a:pt x="282" y="94"/>
                  <a:pt x="276" y="83"/>
                </a:cubicBezTo>
                <a:cubicBezTo>
                  <a:pt x="271" y="73"/>
                  <a:pt x="259" y="73"/>
                  <a:pt x="250" y="83"/>
                </a:cubicBezTo>
                <a:cubicBezTo>
                  <a:pt x="246" y="89"/>
                  <a:pt x="244" y="95"/>
                  <a:pt x="246" y="101"/>
                </a:cubicBezTo>
                <a:close/>
                <a:moveTo>
                  <a:pt x="233" y="102"/>
                </a:moveTo>
                <a:cubicBezTo>
                  <a:pt x="238" y="106"/>
                  <a:pt x="238" y="106"/>
                  <a:pt x="238" y="106"/>
                </a:cubicBezTo>
                <a:cubicBezTo>
                  <a:pt x="238" y="104"/>
                  <a:pt x="237" y="102"/>
                  <a:pt x="237" y="100"/>
                </a:cubicBezTo>
                <a:cubicBezTo>
                  <a:pt x="236" y="101"/>
                  <a:pt x="235" y="102"/>
                  <a:pt x="233" y="102"/>
                </a:cubicBezTo>
                <a:close/>
                <a:moveTo>
                  <a:pt x="193" y="78"/>
                </a:moveTo>
                <a:cubicBezTo>
                  <a:pt x="194" y="76"/>
                  <a:pt x="194" y="76"/>
                  <a:pt x="194" y="76"/>
                </a:cubicBezTo>
                <a:cubicBezTo>
                  <a:pt x="192" y="75"/>
                  <a:pt x="192" y="75"/>
                  <a:pt x="192" y="75"/>
                </a:cubicBezTo>
                <a:cubicBezTo>
                  <a:pt x="192" y="76"/>
                  <a:pt x="192" y="76"/>
                  <a:pt x="192" y="76"/>
                </a:cubicBezTo>
                <a:lnTo>
                  <a:pt x="193" y="78"/>
                </a:lnTo>
                <a:close/>
                <a:moveTo>
                  <a:pt x="202" y="86"/>
                </a:moveTo>
                <a:cubicBezTo>
                  <a:pt x="201" y="85"/>
                  <a:pt x="201" y="84"/>
                  <a:pt x="201" y="83"/>
                </a:cubicBezTo>
                <a:cubicBezTo>
                  <a:pt x="199" y="81"/>
                  <a:pt x="197" y="78"/>
                  <a:pt x="195" y="76"/>
                </a:cubicBezTo>
                <a:cubicBezTo>
                  <a:pt x="195" y="76"/>
                  <a:pt x="195" y="76"/>
                  <a:pt x="195" y="76"/>
                </a:cubicBezTo>
                <a:cubicBezTo>
                  <a:pt x="194" y="77"/>
                  <a:pt x="194" y="77"/>
                  <a:pt x="194" y="78"/>
                </a:cubicBezTo>
                <a:cubicBezTo>
                  <a:pt x="197" y="80"/>
                  <a:pt x="199" y="83"/>
                  <a:pt x="202" y="86"/>
                </a:cubicBezTo>
                <a:close/>
                <a:moveTo>
                  <a:pt x="212" y="95"/>
                </a:moveTo>
                <a:cubicBezTo>
                  <a:pt x="212" y="95"/>
                  <a:pt x="212" y="95"/>
                  <a:pt x="212" y="95"/>
                </a:cubicBezTo>
                <a:cubicBezTo>
                  <a:pt x="209" y="91"/>
                  <a:pt x="205" y="87"/>
                  <a:pt x="202" y="84"/>
                </a:cubicBezTo>
                <a:cubicBezTo>
                  <a:pt x="202" y="85"/>
                  <a:pt x="202" y="86"/>
                  <a:pt x="202" y="86"/>
                </a:cubicBezTo>
                <a:cubicBezTo>
                  <a:pt x="203" y="88"/>
                  <a:pt x="204" y="89"/>
                  <a:pt x="205" y="90"/>
                </a:cubicBezTo>
                <a:lnTo>
                  <a:pt x="212" y="95"/>
                </a:lnTo>
                <a:close/>
                <a:moveTo>
                  <a:pt x="198" y="68"/>
                </a:moveTo>
                <a:cubicBezTo>
                  <a:pt x="199" y="67"/>
                  <a:pt x="199" y="67"/>
                  <a:pt x="199" y="67"/>
                </a:cubicBezTo>
                <a:cubicBezTo>
                  <a:pt x="203" y="62"/>
                  <a:pt x="210" y="57"/>
                  <a:pt x="216" y="56"/>
                </a:cubicBezTo>
                <a:cubicBezTo>
                  <a:pt x="222" y="54"/>
                  <a:pt x="228" y="55"/>
                  <a:pt x="231" y="60"/>
                </a:cubicBezTo>
                <a:cubicBezTo>
                  <a:pt x="228" y="57"/>
                  <a:pt x="223" y="56"/>
                  <a:pt x="219" y="56"/>
                </a:cubicBezTo>
                <a:cubicBezTo>
                  <a:pt x="211" y="57"/>
                  <a:pt x="204" y="61"/>
                  <a:pt x="199" y="68"/>
                </a:cubicBezTo>
                <a:cubicBezTo>
                  <a:pt x="201" y="70"/>
                  <a:pt x="203" y="72"/>
                  <a:pt x="204" y="74"/>
                </a:cubicBezTo>
                <a:cubicBezTo>
                  <a:pt x="207" y="70"/>
                  <a:pt x="211" y="66"/>
                  <a:pt x="216" y="65"/>
                </a:cubicBezTo>
                <a:cubicBezTo>
                  <a:pt x="211" y="66"/>
                  <a:pt x="207" y="70"/>
                  <a:pt x="205" y="74"/>
                </a:cubicBezTo>
                <a:cubicBezTo>
                  <a:pt x="209" y="79"/>
                  <a:pt x="213" y="84"/>
                  <a:pt x="216" y="89"/>
                </a:cubicBezTo>
                <a:cubicBezTo>
                  <a:pt x="218" y="91"/>
                  <a:pt x="221" y="93"/>
                  <a:pt x="223" y="94"/>
                </a:cubicBezTo>
                <a:cubicBezTo>
                  <a:pt x="227" y="93"/>
                  <a:pt x="230" y="89"/>
                  <a:pt x="233" y="85"/>
                </a:cubicBezTo>
                <a:cubicBezTo>
                  <a:pt x="237" y="79"/>
                  <a:pt x="238" y="72"/>
                  <a:pt x="237" y="66"/>
                </a:cubicBezTo>
                <a:cubicBezTo>
                  <a:pt x="237" y="61"/>
                  <a:pt x="234" y="56"/>
                  <a:pt x="229" y="54"/>
                </a:cubicBezTo>
                <a:cubicBezTo>
                  <a:pt x="220" y="49"/>
                  <a:pt x="206" y="55"/>
                  <a:pt x="197" y="67"/>
                </a:cubicBezTo>
                <a:lnTo>
                  <a:pt x="198" y="68"/>
                </a:lnTo>
                <a:close/>
                <a:moveTo>
                  <a:pt x="182" y="163"/>
                </a:moveTo>
                <a:cubicBezTo>
                  <a:pt x="180" y="164"/>
                  <a:pt x="177" y="167"/>
                  <a:pt x="175" y="167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4" y="168"/>
                  <a:pt x="155" y="164"/>
                  <a:pt x="155" y="164"/>
                </a:cubicBezTo>
                <a:cubicBezTo>
                  <a:pt x="155" y="164"/>
                  <a:pt x="162" y="163"/>
                  <a:pt x="164" y="161"/>
                </a:cubicBezTo>
                <a:cubicBezTo>
                  <a:pt x="167" y="160"/>
                  <a:pt x="170" y="157"/>
                  <a:pt x="173" y="157"/>
                </a:cubicBezTo>
                <a:cubicBezTo>
                  <a:pt x="178" y="156"/>
                  <a:pt x="179" y="156"/>
                  <a:pt x="182" y="157"/>
                </a:cubicBezTo>
                <a:cubicBezTo>
                  <a:pt x="183" y="157"/>
                  <a:pt x="185" y="161"/>
                  <a:pt x="182" y="16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3" name="Freeform 172"/>
          <p:cNvSpPr>
            <a:spLocks noEditPoints="1"/>
          </p:cNvSpPr>
          <p:nvPr userDrawn="1"/>
        </p:nvSpPr>
        <p:spPr bwMode="auto">
          <a:xfrm>
            <a:off x="6579116" y="3490082"/>
            <a:ext cx="2616149" cy="2497354"/>
          </a:xfrm>
          <a:custGeom>
            <a:avLst/>
            <a:gdLst>
              <a:gd name="T0" fmla="*/ 241 w 503"/>
              <a:gd name="T1" fmla="*/ 33 h 480"/>
              <a:gd name="T2" fmla="*/ 171 w 503"/>
              <a:gd name="T3" fmla="*/ 101 h 480"/>
              <a:gd name="T4" fmla="*/ 129 w 503"/>
              <a:gd name="T5" fmla="*/ 24 h 480"/>
              <a:gd name="T6" fmla="*/ 180 w 503"/>
              <a:gd name="T7" fmla="*/ 44 h 480"/>
              <a:gd name="T8" fmla="*/ 92 w 503"/>
              <a:gd name="T9" fmla="*/ 97 h 480"/>
              <a:gd name="T10" fmla="*/ 76 w 503"/>
              <a:gd name="T11" fmla="*/ 100 h 480"/>
              <a:gd name="T12" fmla="*/ 56 w 503"/>
              <a:gd name="T13" fmla="*/ 85 h 480"/>
              <a:gd name="T14" fmla="*/ 33 w 503"/>
              <a:gd name="T15" fmla="*/ 75 h 480"/>
              <a:gd name="T16" fmla="*/ 37 w 503"/>
              <a:gd name="T17" fmla="*/ 92 h 480"/>
              <a:gd name="T18" fmla="*/ 31 w 503"/>
              <a:gd name="T19" fmla="*/ 91 h 480"/>
              <a:gd name="T20" fmla="*/ 21 w 503"/>
              <a:gd name="T21" fmla="*/ 85 h 480"/>
              <a:gd name="T22" fmla="*/ 16 w 503"/>
              <a:gd name="T23" fmla="*/ 81 h 480"/>
              <a:gd name="T24" fmla="*/ 10 w 503"/>
              <a:gd name="T25" fmla="*/ 76 h 480"/>
              <a:gd name="T26" fmla="*/ 15 w 503"/>
              <a:gd name="T27" fmla="*/ 81 h 480"/>
              <a:gd name="T28" fmla="*/ 21 w 503"/>
              <a:gd name="T29" fmla="*/ 86 h 480"/>
              <a:gd name="T30" fmla="*/ 28 w 503"/>
              <a:gd name="T31" fmla="*/ 91 h 480"/>
              <a:gd name="T32" fmla="*/ 24 w 503"/>
              <a:gd name="T33" fmla="*/ 96 h 480"/>
              <a:gd name="T34" fmla="*/ 33 w 503"/>
              <a:gd name="T35" fmla="*/ 101 h 480"/>
              <a:gd name="T36" fmla="*/ 36 w 503"/>
              <a:gd name="T37" fmla="*/ 125 h 480"/>
              <a:gd name="T38" fmla="*/ 56 w 503"/>
              <a:gd name="T39" fmla="*/ 107 h 480"/>
              <a:gd name="T40" fmla="*/ 54 w 503"/>
              <a:gd name="T41" fmla="*/ 118 h 480"/>
              <a:gd name="T42" fmla="*/ 139 w 503"/>
              <a:gd name="T43" fmla="*/ 162 h 480"/>
              <a:gd name="T44" fmla="*/ 139 w 503"/>
              <a:gd name="T45" fmla="*/ 177 h 480"/>
              <a:gd name="T46" fmla="*/ 165 w 503"/>
              <a:gd name="T47" fmla="*/ 168 h 480"/>
              <a:gd name="T48" fmla="*/ 168 w 503"/>
              <a:gd name="T49" fmla="*/ 173 h 480"/>
              <a:gd name="T50" fmla="*/ 170 w 503"/>
              <a:gd name="T51" fmla="*/ 180 h 480"/>
              <a:gd name="T52" fmla="*/ 171 w 503"/>
              <a:gd name="T53" fmla="*/ 185 h 480"/>
              <a:gd name="T54" fmla="*/ 173 w 503"/>
              <a:gd name="T55" fmla="*/ 181 h 480"/>
              <a:gd name="T56" fmla="*/ 172 w 503"/>
              <a:gd name="T57" fmla="*/ 175 h 480"/>
              <a:gd name="T58" fmla="*/ 169 w 503"/>
              <a:gd name="T59" fmla="*/ 156 h 480"/>
              <a:gd name="T60" fmla="*/ 171 w 503"/>
              <a:gd name="T61" fmla="*/ 150 h 480"/>
              <a:gd name="T62" fmla="*/ 174 w 503"/>
              <a:gd name="T63" fmla="*/ 145 h 480"/>
              <a:gd name="T64" fmla="*/ 201 w 503"/>
              <a:gd name="T65" fmla="*/ 156 h 480"/>
              <a:gd name="T66" fmla="*/ 195 w 503"/>
              <a:gd name="T67" fmla="*/ 117 h 480"/>
              <a:gd name="T68" fmla="*/ 192 w 503"/>
              <a:gd name="T69" fmla="*/ 107 h 480"/>
              <a:gd name="T70" fmla="*/ 484 w 503"/>
              <a:gd name="T71" fmla="*/ 474 h 480"/>
              <a:gd name="T72" fmla="*/ 164 w 503"/>
              <a:gd name="T73" fmla="*/ 157 h 480"/>
              <a:gd name="T74" fmla="*/ 33 w 503"/>
              <a:gd name="T75" fmla="*/ 94 h 480"/>
              <a:gd name="T76" fmla="*/ 186 w 503"/>
              <a:gd name="T77" fmla="*/ 109 h 480"/>
              <a:gd name="T78" fmla="*/ 183 w 503"/>
              <a:gd name="T79" fmla="*/ 114 h 480"/>
              <a:gd name="T80" fmla="*/ 175 w 503"/>
              <a:gd name="T81" fmla="*/ 122 h 480"/>
              <a:gd name="T82" fmla="*/ 177 w 503"/>
              <a:gd name="T83" fmla="*/ 127 h 480"/>
              <a:gd name="T84" fmla="*/ 172 w 503"/>
              <a:gd name="T85" fmla="*/ 134 h 480"/>
              <a:gd name="T86" fmla="*/ 165 w 503"/>
              <a:gd name="T87" fmla="*/ 146 h 480"/>
              <a:gd name="T88" fmla="*/ 141 w 503"/>
              <a:gd name="T89" fmla="*/ 125 h 480"/>
              <a:gd name="T90" fmla="*/ 176 w 503"/>
              <a:gd name="T91" fmla="*/ 125 h 480"/>
              <a:gd name="T92" fmla="*/ 166 w 503"/>
              <a:gd name="T93" fmla="*/ 132 h 480"/>
              <a:gd name="T94" fmla="*/ 156 w 503"/>
              <a:gd name="T95" fmla="*/ 150 h 480"/>
              <a:gd name="T96" fmla="*/ 115 w 503"/>
              <a:gd name="T97" fmla="*/ 183 h 480"/>
              <a:gd name="T98" fmla="*/ 77 w 503"/>
              <a:gd name="T99" fmla="*/ 118 h 480"/>
              <a:gd name="T100" fmla="*/ 67 w 503"/>
              <a:gd name="T101" fmla="*/ 106 h 480"/>
              <a:gd name="T102" fmla="*/ 79 w 503"/>
              <a:gd name="T103" fmla="*/ 105 h 480"/>
              <a:gd name="T104" fmla="*/ 49 w 503"/>
              <a:gd name="T105" fmla="*/ 100 h 480"/>
              <a:gd name="T106" fmla="*/ 68 w 503"/>
              <a:gd name="T107" fmla="*/ 100 h 480"/>
              <a:gd name="T108" fmla="*/ 40 w 503"/>
              <a:gd name="T109" fmla="*/ 101 h 480"/>
              <a:gd name="T110" fmla="*/ 70 w 503"/>
              <a:gd name="T111" fmla="*/ 100 h 480"/>
              <a:gd name="T112" fmla="*/ 84 w 503"/>
              <a:gd name="T113" fmla="*/ 104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3" h="480">
                <a:moveTo>
                  <a:pt x="503" y="480"/>
                </a:moveTo>
                <a:cubicBezTo>
                  <a:pt x="503" y="480"/>
                  <a:pt x="496" y="478"/>
                  <a:pt x="483" y="473"/>
                </a:cubicBezTo>
                <a:cubicBezTo>
                  <a:pt x="470" y="469"/>
                  <a:pt x="452" y="461"/>
                  <a:pt x="432" y="450"/>
                </a:cubicBezTo>
                <a:cubicBezTo>
                  <a:pt x="411" y="439"/>
                  <a:pt x="388" y="424"/>
                  <a:pt x="366" y="405"/>
                </a:cubicBezTo>
                <a:cubicBezTo>
                  <a:pt x="344" y="386"/>
                  <a:pt x="323" y="363"/>
                  <a:pt x="305" y="338"/>
                </a:cubicBezTo>
                <a:cubicBezTo>
                  <a:pt x="286" y="312"/>
                  <a:pt x="271" y="284"/>
                  <a:pt x="260" y="256"/>
                </a:cubicBezTo>
                <a:cubicBezTo>
                  <a:pt x="250" y="228"/>
                  <a:pt x="243" y="200"/>
                  <a:pt x="239" y="175"/>
                </a:cubicBezTo>
                <a:cubicBezTo>
                  <a:pt x="232" y="126"/>
                  <a:pt x="237" y="89"/>
                  <a:pt x="237" y="80"/>
                </a:cubicBezTo>
                <a:cubicBezTo>
                  <a:pt x="239" y="62"/>
                  <a:pt x="241" y="45"/>
                  <a:pt x="241" y="33"/>
                </a:cubicBezTo>
                <a:cubicBezTo>
                  <a:pt x="242" y="30"/>
                  <a:pt x="242" y="27"/>
                  <a:pt x="242" y="25"/>
                </a:cubicBezTo>
                <a:cubicBezTo>
                  <a:pt x="242" y="22"/>
                  <a:pt x="241" y="21"/>
                  <a:pt x="241" y="19"/>
                </a:cubicBezTo>
                <a:cubicBezTo>
                  <a:pt x="241" y="15"/>
                  <a:pt x="240" y="12"/>
                  <a:pt x="239" y="11"/>
                </a:cubicBezTo>
                <a:cubicBezTo>
                  <a:pt x="237" y="11"/>
                  <a:pt x="235" y="13"/>
                  <a:pt x="233" y="16"/>
                </a:cubicBezTo>
                <a:cubicBezTo>
                  <a:pt x="232" y="17"/>
                  <a:pt x="231" y="19"/>
                  <a:pt x="230" y="21"/>
                </a:cubicBezTo>
                <a:cubicBezTo>
                  <a:pt x="229" y="23"/>
                  <a:pt x="228" y="25"/>
                  <a:pt x="226" y="28"/>
                </a:cubicBezTo>
                <a:cubicBezTo>
                  <a:pt x="222" y="38"/>
                  <a:pt x="218" y="54"/>
                  <a:pt x="215" y="72"/>
                </a:cubicBezTo>
                <a:cubicBezTo>
                  <a:pt x="211" y="78"/>
                  <a:pt x="205" y="84"/>
                  <a:pt x="196" y="89"/>
                </a:cubicBezTo>
                <a:cubicBezTo>
                  <a:pt x="188" y="95"/>
                  <a:pt x="179" y="99"/>
                  <a:pt x="171" y="101"/>
                </a:cubicBezTo>
                <a:cubicBezTo>
                  <a:pt x="165" y="101"/>
                  <a:pt x="160" y="101"/>
                  <a:pt x="155" y="102"/>
                </a:cubicBezTo>
                <a:cubicBezTo>
                  <a:pt x="158" y="102"/>
                  <a:pt x="158" y="102"/>
                  <a:pt x="158" y="102"/>
                </a:cubicBezTo>
                <a:cubicBezTo>
                  <a:pt x="148" y="102"/>
                  <a:pt x="140" y="100"/>
                  <a:pt x="133" y="96"/>
                </a:cubicBezTo>
                <a:cubicBezTo>
                  <a:pt x="120" y="90"/>
                  <a:pt x="111" y="77"/>
                  <a:pt x="110" y="63"/>
                </a:cubicBezTo>
                <a:cubicBezTo>
                  <a:pt x="110" y="48"/>
                  <a:pt x="117" y="33"/>
                  <a:pt x="130" y="26"/>
                </a:cubicBezTo>
                <a:cubicBezTo>
                  <a:pt x="143" y="20"/>
                  <a:pt x="160" y="23"/>
                  <a:pt x="170" y="33"/>
                </a:cubicBezTo>
                <a:cubicBezTo>
                  <a:pt x="181" y="43"/>
                  <a:pt x="182" y="59"/>
                  <a:pt x="172" y="69"/>
                </a:cubicBezTo>
                <a:cubicBezTo>
                  <a:pt x="183" y="59"/>
                  <a:pt x="182" y="43"/>
                  <a:pt x="171" y="32"/>
                </a:cubicBezTo>
                <a:cubicBezTo>
                  <a:pt x="161" y="21"/>
                  <a:pt x="143" y="17"/>
                  <a:pt x="129" y="24"/>
                </a:cubicBezTo>
                <a:cubicBezTo>
                  <a:pt x="114" y="30"/>
                  <a:pt x="105" y="47"/>
                  <a:pt x="106" y="63"/>
                </a:cubicBezTo>
                <a:cubicBezTo>
                  <a:pt x="106" y="78"/>
                  <a:pt x="115" y="93"/>
                  <a:pt x="127" y="100"/>
                </a:cubicBezTo>
                <a:cubicBezTo>
                  <a:pt x="126" y="100"/>
                  <a:pt x="124" y="99"/>
                  <a:pt x="122" y="99"/>
                </a:cubicBezTo>
                <a:cubicBezTo>
                  <a:pt x="118" y="97"/>
                  <a:pt x="114" y="94"/>
                  <a:pt x="110" y="90"/>
                </a:cubicBezTo>
                <a:cubicBezTo>
                  <a:pt x="95" y="77"/>
                  <a:pt x="89" y="54"/>
                  <a:pt x="96" y="34"/>
                </a:cubicBezTo>
                <a:cubicBezTo>
                  <a:pt x="99" y="24"/>
                  <a:pt x="106" y="16"/>
                  <a:pt x="115" y="10"/>
                </a:cubicBezTo>
                <a:cubicBezTo>
                  <a:pt x="123" y="5"/>
                  <a:pt x="133" y="3"/>
                  <a:pt x="143" y="4"/>
                </a:cubicBezTo>
                <a:cubicBezTo>
                  <a:pt x="154" y="5"/>
                  <a:pt x="163" y="11"/>
                  <a:pt x="169" y="18"/>
                </a:cubicBezTo>
                <a:cubicBezTo>
                  <a:pt x="176" y="25"/>
                  <a:pt x="180" y="34"/>
                  <a:pt x="180" y="44"/>
                </a:cubicBezTo>
                <a:cubicBezTo>
                  <a:pt x="180" y="35"/>
                  <a:pt x="177" y="25"/>
                  <a:pt x="170" y="17"/>
                </a:cubicBezTo>
                <a:cubicBezTo>
                  <a:pt x="164" y="10"/>
                  <a:pt x="155" y="3"/>
                  <a:pt x="144" y="2"/>
                </a:cubicBezTo>
                <a:cubicBezTo>
                  <a:pt x="133" y="0"/>
                  <a:pt x="122" y="2"/>
                  <a:pt x="113" y="7"/>
                </a:cubicBezTo>
                <a:cubicBezTo>
                  <a:pt x="103" y="13"/>
                  <a:pt x="95" y="21"/>
                  <a:pt x="91" y="32"/>
                </a:cubicBezTo>
                <a:cubicBezTo>
                  <a:pt x="87" y="43"/>
                  <a:pt x="87" y="55"/>
                  <a:pt x="89" y="66"/>
                </a:cubicBezTo>
                <a:cubicBezTo>
                  <a:pt x="92" y="77"/>
                  <a:pt x="98" y="88"/>
                  <a:pt x="105" y="95"/>
                </a:cubicBezTo>
                <a:cubicBezTo>
                  <a:pt x="106" y="96"/>
                  <a:pt x="107" y="97"/>
                  <a:pt x="108" y="98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103" y="97"/>
                  <a:pt x="98" y="96"/>
                  <a:pt x="92" y="97"/>
                </a:cubicBezTo>
                <a:cubicBezTo>
                  <a:pt x="88" y="98"/>
                  <a:pt x="85" y="98"/>
                  <a:pt x="81" y="99"/>
                </a:cubicBezTo>
                <a:cubicBezTo>
                  <a:pt x="81" y="99"/>
                  <a:pt x="81" y="99"/>
                  <a:pt x="81" y="99"/>
                </a:cubicBezTo>
                <a:cubicBezTo>
                  <a:pt x="81" y="98"/>
                  <a:pt x="81" y="95"/>
                  <a:pt x="80" y="92"/>
                </a:cubicBezTo>
                <a:cubicBezTo>
                  <a:pt x="80" y="91"/>
                  <a:pt x="79" y="90"/>
                  <a:pt x="79" y="89"/>
                </a:cubicBezTo>
                <a:cubicBezTo>
                  <a:pt x="75" y="81"/>
                  <a:pt x="70" y="74"/>
                  <a:pt x="67" y="67"/>
                </a:cubicBezTo>
                <a:cubicBezTo>
                  <a:pt x="68" y="75"/>
                  <a:pt x="72" y="83"/>
                  <a:pt x="74" y="91"/>
                </a:cubicBezTo>
                <a:cubicBezTo>
                  <a:pt x="75" y="92"/>
                  <a:pt x="75" y="93"/>
                  <a:pt x="76" y="94"/>
                </a:cubicBezTo>
                <a:cubicBezTo>
                  <a:pt x="77" y="97"/>
                  <a:pt x="79" y="98"/>
                  <a:pt x="80" y="99"/>
                </a:cubicBezTo>
                <a:cubicBezTo>
                  <a:pt x="76" y="100"/>
                  <a:pt x="76" y="100"/>
                  <a:pt x="76" y="100"/>
                </a:cubicBezTo>
                <a:cubicBezTo>
                  <a:pt x="76" y="98"/>
                  <a:pt x="76" y="95"/>
                  <a:pt x="74" y="92"/>
                </a:cubicBezTo>
                <a:cubicBezTo>
                  <a:pt x="73" y="87"/>
                  <a:pt x="73" y="87"/>
                  <a:pt x="73" y="87"/>
                </a:cubicBezTo>
                <a:cubicBezTo>
                  <a:pt x="67" y="79"/>
                  <a:pt x="62" y="71"/>
                  <a:pt x="57" y="62"/>
                </a:cubicBezTo>
                <a:cubicBezTo>
                  <a:pt x="59" y="70"/>
                  <a:pt x="62" y="78"/>
                  <a:pt x="65" y="85"/>
                </a:cubicBezTo>
                <a:cubicBezTo>
                  <a:pt x="61" y="78"/>
                  <a:pt x="57" y="71"/>
                  <a:pt x="54" y="64"/>
                </a:cubicBezTo>
                <a:cubicBezTo>
                  <a:pt x="55" y="73"/>
                  <a:pt x="59" y="82"/>
                  <a:pt x="62" y="91"/>
                </a:cubicBezTo>
                <a:cubicBezTo>
                  <a:pt x="62" y="91"/>
                  <a:pt x="62" y="91"/>
                  <a:pt x="62" y="91"/>
                </a:cubicBezTo>
                <a:cubicBezTo>
                  <a:pt x="61" y="90"/>
                  <a:pt x="61" y="90"/>
                  <a:pt x="61" y="90"/>
                </a:cubicBezTo>
                <a:cubicBezTo>
                  <a:pt x="56" y="85"/>
                  <a:pt x="56" y="85"/>
                  <a:pt x="56" y="85"/>
                </a:cubicBezTo>
                <a:cubicBezTo>
                  <a:pt x="53" y="79"/>
                  <a:pt x="49" y="73"/>
                  <a:pt x="46" y="66"/>
                </a:cubicBezTo>
                <a:cubicBezTo>
                  <a:pt x="46" y="70"/>
                  <a:pt x="48" y="74"/>
                  <a:pt x="49" y="78"/>
                </a:cubicBezTo>
                <a:cubicBezTo>
                  <a:pt x="47" y="76"/>
                  <a:pt x="44" y="73"/>
                  <a:pt x="42" y="71"/>
                </a:cubicBezTo>
                <a:cubicBezTo>
                  <a:pt x="45" y="77"/>
                  <a:pt x="49" y="82"/>
                  <a:pt x="53" y="87"/>
                </a:cubicBezTo>
                <a:cubicBezTo>
                  <a:pt x="54" y="91"/>
                  <a:pt x="54" y="91"/>
                  <a:pt x="54" y="91"/>
                </a:cubicBezTo>
                <a:cubicBezTo>
                  <a:pt x="53" y="89"/>
                  <a:pt x="53" y="89"/>
                  <a:pt x="53" y="89"/>
                </a:cubicBezTo>
                <a:cubicBezTo>
                  <a:pt x="47" y="84"/>
                  <a:pt x="40" y="78"/>
                  <a:pt x="35" y="72"/>
                </a:cubicBezTo>
                <a:cubicBezTo>
                  <a:pt x="38" y="78"/>
                  <a:pt x="42" y="83"/>
                  <a:pt x="46" y="89"/>
                </a:cubicBezTo>
                <a:cubicBezTo>
                  <a:pt x="41" y="84"/>
                  <a:pt x="37" y="80"/>
                  <a:pt x="33" y="75"/>
                </a:cubicBezTo>
                <a:cubicBezTo>
                  <a:pt x="36" y="82"/>
                  <a:pt x="41" y="88"/>
                  <a:pt x="44" y="94"/>
                </a:cubicBezTo>
                <a:cubicBezTo>
                  <a:pt x="45" y="94"/>
                  <a:pt x="46" y="95"/>
                  <a:pt x="47" y="96"/>
                </a:cubicBezTo>
                <a:cubicBezTo>
                  <a:pt x="48" y="97"/>
                  <a:pt x="49" y="98"/>
                  <a:pt x="50" y="99"/>
                </a:cubicBezTo>
                <a:cubicBezTo>
                  <a:pt x="49" y="98"/>
                  <a:pt x="47" y="98"/>
                  <a:pt x="46" y="98"/>
                </a:cubicBezTo>
                <a:cubicBezTo>
                  <a:pt x="45" y="97"/>
                  <a:pt x="45" y="97"/>
                  <a:pt x="45" y="97"/>
                </a:cubicBezTo>
                <a:cubicBezTo>
                  <a:pt x="45" y="96"/>
                  <a:pt x="44" y="94"/>
                  <a:pt x="42" y="91"/>
                </a:cubicBezTo>
                <a:cubicBezTo>
                  <a:pt x="41" y="89"/>
                  <a:pt x="41" y="89"/>
                  <a:pt x="41" y="89"/>
                </a:cubicBezTo>
                <a:cubicBezTo>
                  <a:pt x="36" y="84"/>
                  <a:pt x="30" y="79"/>
                  <a:pt x="26" y="74"/>
                </a:cubicBezTo>
                <a:cubicBezTo>
                  <a:pt x="29" y="80"/>
                  <a:pt x="34" y="86"/>
                  <a:pt x="37" y="92"/>
                </a:cubicBezTo>
                <a:cubicBezTo>
                  <a:pt x="38" y="93"/>
                  <a:pt x="39" y="93"/>
                  <a:pt x="40" y="94"/>
                </a:cubicBezTo>
                <a:cubicBezTo>
                  <a:pt x="41" y="95"/>
                  <a:pt x="41" y="96"/>
                  <a:pt x="42" y="96"/>
                </a:cubicBezTo>
                <a:cubicBezTo>
                  <a:pt x="40" y="96"/>
                  <a:pt x="38" y="95"/>
                  <a:pt x="37" y="94"/>
                </a:cubicBezTo>
                <a:cubicBezTo>
                  <a:pt x="37" y="94"/>
                  <a:pt x="37" y="94"/>
                  <a:pt x="37" y="94"/>
                </a:cubicBezTo>
                <a:cubicBezTo>
                  <a:pt x="37" y="94"/>
                  <a:pt x="36" y="91"/>
                  <a:pt x="34" y="88"/>
                </a:cubicBezTo>
                <a:cubicBezTo>
                  <a:pt x="32" y="85"/>
                  <a:pt x="32" y="85"/>
                  <a:pt x="32" y="85"/>
                </a:cubicBezTo>
                <a:cubicBezTo>
                  <a:pt x="28" y="80"/>
                  <a:pt x="22" y="75"/>
                  <a:pt x="18" y="70"/>
                </a:cubicBezTo>
                <a:cubicBezTo>
                  <a:pt x="21" y="77"/>
                  <a:pt x="26" y="83"/>
                  <a:pt x="29" y="89"/>
                </a:cubicBezTo>
                <a:cubicBezTo>
                  <a:pt x="30" y="89"/>
                  <a:pt x="31" y="90"/>
                  <a:pt x="31" y="91"/>
                </a:cubicBezTo>
                <a:cubicBezTo>
                  <a:pt x="32" y="92"/>
                  <a:pt x="33" y="93"/>
                  <a:pt x="34" y="93"/>
                </a:cubicBezTo>
                <a:cubicBezTo>
                  <a:pt x="31" y="92"/>
                  <a:pt x="28" y="90"/>
                  <a:pt x="25" y="88"/>
                </a:cubicBezTo>
                <a:cubicBezTo>
                  <a:pt x="26" y="88"/>
                  <a:pt x="25" y="87"/>
                  <a:pt x="25" y="84"/>
                </a:cubicBezTo>
                <a:cubicBezTo>
                  <a:pt x="24" y="82"/>
                  <a:pt x="24" y="82"/>
                  <a:pt x="24" y="82"/>
                </a:cubicBezTo>
                <a:cubicBezTo>
                  <a:pt x="21" y="78"/>
                  <a:pt x="18" y="73"/>
                  <a:pt x="16" y="68"/>
                </a:cubicBezTo>
                <a:cubicBezTo>
                  <a:pt x="17" y="73"/>
                  <a:pt x="20" y="78"/>
                  <a:pt x="21" y="82"/>
                </a:cubicBezTo>
                <a:cubicBezTo>
                  <a:pt x="22" y="84"/>
                  <a:pt x="22" y="84"/>
                  <a:pt x="22" y="84"/>
                </a:cubicBezTo>
                <a:cubicBezTo>
                  <a:pt x="23" y="86"/>
                  <a:pt x="24" y="87"/>
                  <a:pt x="25" y="88"/>
                </a:cubicBezTo>
                <a:cubicBezTo>
                  <a:pt x="23" y="87"/>
                  <a:pt x="22" y="86"/>
                  <a:pt x="21" y="85"/>
                </a:cubicBezTo>
                <a:cubicBezTo>
                  <a:pt x="21" y="85"/>
                  <a:pt x="21" y="83"/>
                  <a:pt x="20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18" y="76"/>
                  <a:pt x="16" y="72"/>
                  <a:pt x="14" y="69"/>
                </a:cubicBezTo>
                <a:cubicBezTo>
                  <a:pt x="15" y="73"/>
                  <a:pt x="17" y="77"/>
                  <a:pt x="18" y="81"/>
                </a:cubicBezTo>
                <a:cubicBezTo>
                  <a:pt x="18" y="81"/>
                  <a:pt x="18" y="82"/>
                  <a:pt x="18" y="83"/>
                </a:cubicBezTo>
                <a:cubicBezTo>
                  <a:pt x="19" y="83"/>
                  <a:pt x="19" y="84"/>
                  <a:pt x="20" y="84"/>
                </a:cubicBezTo>
                <a:cubicBezTo>
                  <a:pt x="18" y="83"/>
                  <a:pt x="17" y="82"/>
                  <a:pt x="16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1"/>
                  <a:pt x="16" y="80"/>
                  <a:pt x="16" y="78"/>
                </a:cubicBezTo>
                <a:cubicBezTo>
                  <a:pt x="15" y="77"/>
                  <a:pt x="15" y="77"/>
                  <a:pt x="15" y="77"/>
                </a:cubicBezTo>
                <a:cubicBezTo>
                  <a:pt x="14" y="74"/>
                  <a:pt x="13" y="70"/>
                  <a:pt x="12" y="67"/>
                </a:cubicBezTo>
                <a:cubicBezTo>
                  <a:pt x="12" y="70"/>
                  <a:pt x="13" y="74"/>
                  <a:pt x="14" y="77"/>
                </a:cubicBezTo>
                <a:cubicBezTo>
                  <a:pt x="14" y="78"/>
                  <a:pt x="14" y="78"/>
                  <a:pt x="14" y="78"/>
                </a:cubicBezTo>
                <a:cubicBezTo>
                  <a:pt x="13" y="77"/>
                  <a:pt x="13" y="77"/>
                  <a:pt x="13" y="77"/>
                </a:cubicBezTo>
                <a:cubicBezTo>
                  <a:pt x="12" y="76"/>
                  <a:pt x="12" y="76"/>
                  <a:pt x="12" y="76"/>
                </a:cubicBezTo>
                <a:cubicBezTo>
                  <a:pt x="9" y="73"/>
                  <a:pt x="6" y="70"/>
                  <a:pt x="4" y="67"/>
                </a:cubicBezTo>
                <a:cubicBezTo>
                  <a:pt x="6" y="70"/>
                  <a:pt x="8" y="73"/>
                  <a:pt x="10" y="76"/>
                </a:cubicBezTo>
                <a:cubicBezTo>
                  <a:pt x="12" y="78"/>
                  <a:pt x="12" y="78"/>
                  <a:pt x="12" y="78"/>
                </a:cubicBezTo>
                <a:cubicBezTo>
                  <a:pt x="13" y="79"/>
                  <a:pt x="14" y="80"/>
                  <a:pt x="14" y="80"/>
                </a:cubicBezTo>
                <a:cubicBezTo>
                  <a:pt x="14" y="80"/>
                  <a:pt x="14" y="80"/>
                  <a:pt x="14" y="80"/>
                </a:cubicBezTo>
                <a:cubicBezTo>
                  <a:pt x="14" y="80"/>
                  <a:pt x="14" y="80"/>
                  <a:pt x="13" y="80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80"/>
                  <a:pt x="6" y="80"/>
                  <a:pt x="3" y="80"/>
                </a:cubicBezTo>
                <a:cubicBezTo>
                  <a:pt x="6" y="81"/>
                  <a:pt x="9" y="81"/>
                  <a:pt x="12" y="82"/>
                </a:cubicBezTo>
                <a:cubicBezTo>
                  <a:pt x="12" y="82"/>
                  <a:pt x="12" y="82"/>
                  <a:pt x="13" y="82"/>
                </a:cubicBezTo>
                <a:cubicBezTo>
                  <a:pt x="14" y="82"/>
                  <a:pt x="15" y="81"/>
                  <a:pt x="15" y="81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1"/>
                  <a:pt x="15" y="81"/>
                  <a:pt x="16" y="81"/>
                </a:cubicBezTo>
                <a:cubicBezTo>
                  <a:pt x="17" y="82"/>
                  <a:pt x="18" y="83"/>
                  <a:pt x="19" y="85"/>
                </a:cubicBezTo>
                <a:cubicBezTo>
                  <a:pt x="19" y="84"/>
                  <a:pt x="18" y="84"/>
                  <a:pt x="17" y="83"/>
                </a:cubicBezTo>
                <a:cubicBezTo>
                  <a:pt x="14" y="83"/>
                  <a:pt x="14" y="83"/>
                  <a:pt x="14" y="83"/>
                </a:cubicBezTo>
                <a:cubicBezTo>
                  <a:pt x="10" y="83"/>
                  <a:pt x="5" y="84"/>
                  <a:pt x="0" y="84"/>
                </a:cubicBezTo>
                <a:cubicBezTo>
                  <a:pt x="5" y="86"/>
                  <a:pt x="9" y="86"/>
                  <a:pt x="14" y="87"/>
                </a:cubicBezTo>
                <a:cubicBezTo>
                  <a:pt x="15" y="87"/>
                  <a:pt x="16" y="87"/>
                  <a:pt x="16" y="87"/>
                </a:cubicBezTo>
                <a:cubicBezTo>
                  <a:pt x="19" y="87"/>
                  <a:pt x="21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2" y="86"/>
                  <a:pt x="23" y="87"/>
                  <a:pt x="24" y="88"/>
                </a:cubicBezTo>
                <a:cubicBezTo>
                  <a:pt x="23" y="88"/>
                  <a:pt x="22" y="87"/>
                  <a:pt x="20" y="87"/>
                </a:cubicBezTo>
                <a:cubicBezTo>
                  <a:pt x="18" y="87"/>
                  <a:pt x="18" y="87"/>
                  <a:pt x="18" y="87"/>
                </a:cubicBezTo>
                <a:cubicBezTo>
                  <a:pt x="12" y="89"/>
                  <a:pt x="6" y="91"/>
                  <a:pt x="1" y="92"/>
                </a:cubicBezTo>
                <a:cubicBezTo>
                  <a:pt x="6" y="92"/>
                  <a:pt x="12" y="92"/>
                  <a:pt x="18" y="92"/>
                </a:cubicBezTo>
                <a:cubicBezTo>
                  <a:pt x="19" y="92"/>
                  <a:pt x="19" y="91"/>
                  <a:pt x="21" y="91"/>
                </a:cubicBezTo>
                <a:cubicBezTo>
                  <a:pt x="23" y="90"/>
                  <a:pt x="25" y="90"/>
                  <a:pt x="25" y="89"/>
                </a:cubicBezTo>
                <a:cubicBezTo>
                  <a:pt x="28" y="91"/>
                  <a:pt x="28" y="91"/>
                  <a:pt x="28" y="91"/>
                </a:cubicBezTo>
                <a:cubicBezTo>
                  <a:pt x="27" y="91"/>
                  <a:pt x="25" y="91"/>
                  <a:pt x="23" y="91"/>
                </a:cubicBezTo>
                <a:cubicBezTo>
                  <a:pt x="20" y="92"/>
                  <a:pt x="20" y="92"/>
                  <a:pt x="20" y="92"/>
                </a:cubicBezTo>
                <a:cubicBezTo>
                  <a:pt x="15" y="95"/>
                  <a:pt x="9" y="99"/>
                  <a:pt x="3" y="102"/>
                </a:cubicBezTo>
                <a:cubicBezTo>
                  <a:pt x="9" y="101"/>
                  <a:pt x="15" y="98"/>
                  <a:pt x="22" y="97"/>
                </a:cubicBezTo>
                <a:cubicBezTo>
                  <a:pt x="23" y="97"/>
                  <a:pt x="23" y="96"/>
                  <a:pt x="25" y="96"/>
                </a:cubicBezTo>
                <a:cubicBezTo>
                  <a:pt x="27" y="94"/>
                  <a:pt x="29" y="93"/>
                  <a:pt x="29" y="92"/>
                </a:cubicBezTo>
                <a:cubicBezTo>
                  <a:pt x="32" y="93"/>
                  <a:pt x="32" y="93"/>
                  <a:pt x="32" y="93"/>
                </a:cubicBezTo>
                <a:cubicBezTo>
                  <a:pt x="31" y="93"/>
                  <a:pt x="29" y="94"/>
                  <a:pt x="27" y="94"/>
                </a:cubicBezTo>
                <a:cubicBezTo>
                  <a:pt x="24" y="96"/>
                  <a:pt x="24" y="96"/>
                  <a:pt x="24" y="96"/>
                </a:cubicBezTo>
                <a:cubicBezTo>
                  <a:pt x="19" y="100"/>
                  <a:pt x="14" y="105"/>
                  <a:pt x="8" y="109"/>
                </a:cubicBezTo>
                <a:cubicBezTo>
                  <a:pt x="14" y="107"/>
                  <a:pt x="20" y="103"/>
                  <a:pt x="26" y="100"/>
                </a:cubicBezTo>
                <a:cubicBezTo>
                  <a:pt x="22" y="104"/>
                  <a:pt x="18" y="109"/>
                  <a:pt x="13" y="112"/>
                </a:cubicBezTo>
                <a:cubicBezTo>
                  <a:pt x="19" y="109"/>
                  <a:pt x="25" y="105"/>
                  <a:pt x="31" y="102"/>
                </a:cubicBezTo>
                <a:cubicBezTo>
                  <a:pt x="32" y="102"/>
                  <a:pt x="33" y="101"/>
                  <a:pt x="34" y="100"/>
                </a:cubicBezTo>
                <a:cubicBezTo>
                  <a:pt x="35" y="99"/>
                  <a:pt x="37" y="97"/>
                  <a:pt x="37" y="96"/>
                </a:cubicBezTo>
                <a:cubicBezTo>
                  <a:pt x="40" y="97"/>
                  <a:pt x="40" y="97"/>
                  <a:pt x="40" y="97"/>
                </a:cubicBezTo>
                <a:cubicBezTo>
                  <a:pt x="39" y="97"/>
                  <a:pt x="37" y="98"/>
                  <a:pt x="36" y="99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28" y="106"/>
                  <a:pt x="24" y="112"/>
                  <a:pt x="19" y="117"/>
                </a:cubicBezTo>
                <a:cubicBezTo>
                  <a:pt x="24" y="114"/>
                  <a:pt x="29" y="110"/>
                  <a:pt x="34" y="106"/>
                </a:cubicBezTo>
                <a:cubicBezTo>
                  <a:pt x="31" y="109"/>
                  <a:pt x="28" y="112"/>
                  <a:pt x="25" y="115"/>
                </a:cubicBezTo>
                <a:cubicBezTo>
                  <a:pt x="30" y="113"/>
                  <a:pt x="34" y="109"/>
                  <a:pt x="39" y="106"/>
                </a:cubicBezTo>
                <a:cubicBezTo>
                  <a:pt x="35" y="110"/>
                  <a:pt x="31" y="114"/>
                  <a:pt x="27" y="117"/>
                </a:cubicBezTo>
                <a:cubicBezTo>
                  <a:pt x="33" y="114"/>
                  <a:pt x="39" y="110"/>
                  <a:pt x="45" y="107"/>
                </a:cubicBezTo>
                <a:cubicBezTo>
                  <a:pt x="45" y="106"/>
                  <a:pt x="46" y="106"/>
                  <a:pt x="47" y="105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43" y="112"/>
                  <a:pt x="39" y="119"/>
                  <a:pt x="36" y="125"/>
                </a:cubicBezTo>
                <a:cubicBezTo>
                  <a:pt x="41" y="120"/>
                  <a:pt x="45" y="114"/>
                  <a:pt x="49" y="109"/>
                </a:cubicBezTo>
                <a:cubicBezTo>
                  <a:pt x="50" y="108"/>
                  <a:pt x="51" y="107"/>
                  <a:pt x="51" y="106"/>
                </a:cubicBezTo>
                <a:cubicBezTo>
                  <a:pt x="52" y="104"/>
                  <a:pt x="53" y="102"/>
                  <a:pt x="54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2"/>
                  <a:pt x="54" y="103"/>
                  <a:pt x="53" y="105"/>
                </a:cubicBezTo>
                <a:cubicBezTo>
                  <a:pt x="51" y="108"/>
                  <a:pt x="51" y="108"/>
                  <a:pt x="51" y="108"/>
                </a:cubicBezTo>
                <a:cubicBezTo>
                  <a:pt x="48" y="114"/>
                  <a:pt x="45" y="121"/>
                  <a:pt x="42" y="128"/>
                </a:cubicBezTo>
                <a:cubicBezTo>
                  <a:pt x="47" y="122"/>
                  <a:pt x="50" y="116"/>
                  <a:pt x="54" y="110"/>
                </a:cubicBezTo>
                <a:cubicBezTo>
                  <a:pt x="55" y="109"/>
                  <a:pt x="55" y="108"/>
                  <a:pt x="56" y="107"/>
                </a:cubicBezTo>
                <a:cubicBezTo>
                  <a:pt x="57" y="105"/>
                  <a:pt x="57" y="103"/>
                  <a:pt x="57" y="102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0" y="103"/>
                  <a:pt x="59" y="104"/>
                  <a:pt x="57" y="105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4" y="112"/>
                  <a:pt x="52" y="116"/>
                  <a:pt x="51" y="120"/>
                </a:cubicBezTo>
                <a:cubicBezTo>
                  <a:pt x="50" y="121"/>
                  <a:pt x="49" y="122"/>
                  <a:pt x="48" y="123"/>
                </a:cubicBezTo>
                <a:cubicBezTo>
                  <a:pt x="48" y="123"/>
                  <a:pt x="49" y="122"/>
                  <a:pt x="50" y="122"/>
                </a:cubicBezTo>
                <a:cubicBezTo>
                  <a:pt x="49" y="124"/>
                  <a:pt x="48" y="126"/>
                  <a:pt x="47" y="128"/>
                </a:cubicBezTo>
                <a:cubicBezTo>
                  <a:pt x="49" y="125"/>
                  <a:pt x="52" y="122"/>
                  <a:pt x="54" y="118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56" y="118"/>
                  <a:pt x="52" y="124"/>
                  <a:pt x="47" y="129"/>
                </a:cubicBezTo>
                <a:cubicBezTo>
                  <a:pt x="55" y="124"/>
                  <a:pt x="61" y="117"/>
                  <a:pt x="68" y="112"/>
                </a:cubicBezTo>
                <a:cubicBezTo>
                  <a:pt x="69" y="111"/>
                  <a:pt x="69" y="111"/>
                  <a:pt x="70" y="110"/>
                </a:cubicBezTo>
                <a:cubicBezTo>
                  <a:pt x="69" y="113"/>
                  <a:pt x="67" y="116"/>
                  <a:pt x="66" y="119"/>
                </a:cubicBezTo>
                <a:cubicBezTo>
                  <a:pt x="56" y="132"/>
                  <a:pt x="51" y="153"/>
                  <a:pt x="57" y="170"/>
                </a:cubicBezTo>
                <a:cubicBezTo>
                  <a:pt x="62" y="189"/>
                  <a:pt x="77" y="203"/>
                  <a:pt x="94" y="205"/>
                </a:cubicBezTo>
                <a:cubicBezTo>
                  <a:pt x="112" y="208"/>
                  <a:pt x="129" y="197"/>
                  <a:pt x="136" y="182"/>
                </a:cubicBezTo>
                <a:cubicBezTo>
                  <a:pt x="139" y="176"/>
                  <a:pt x="140" y="169"/>
                  <a:pt x="139" y="162"/>
                </a:cubicBezTo>
                <a:cubicBezTo>
                  <a:pt x="146" y="159"/>
                  <a:pt x="153" y="156"/>
                  <a:pt x="161" y="153"/>
                </a:cubicBezTo>
                <a:cubicBezTo>
                  <a:pt x="164" y="151"/>
                  <a:pt x="164" y="151"/>
                  <a:pt x="164" y="151"/>
                </a:cubicBezTo>
                <a:cubicBezTo>
                  <a:pt x="166" y="150"/>
                  <a:pt x="167" y="149"/>
                  <a:pt x="168" y="148"/>
                </a:cubicBezTo>
                <a:cubicBezTo>
                  <a:pt x="168" y="149"/>
                  <a:pt x="168" y="150"/>
                  <a:pt x="168" y="151"/>
                </a:cubicBezTo>
                <a:cubicBezTo>
                  <a:pt x="167" y="151"/>
                  <a:pt x="164" y="152"/>
                  <a:pt x="161" y="153"/>
                </a:cubicBezTo>
                <a:cubicBezTo>
                  <a:pt x="160" y="154"/>
                  <a:pt x="159" y="155"/>
                  <a:pt x="158" y="155"/>
                </a:cubicBezTo>
                <a:cubicBezTo>
                  <a:pt x="152" y="160"/>
                  <a:pt x="145" y="165"/>
                  <a:pt x="139" y="171"/>
                </a:cubicBezTo>
                <a:cubicBezTo>
                  <a:pt x="145" y="167"/>
                  <a:pt x="151" y="164"/>
                  <a:pt x="157" y="161"/>
                </a:cubicBezTo>
                <a:cubicBezTo>
                  <a:pt x="151" y="166"/>
                  <a:pt x="145" y="171"/>
                  <a:pt x="139" y="177"/>
                </a:cubicBezTo>
                <a:cubicBezTo>
                  <a:pt x="146" y="173"/>
                  <a:pt x="154" y="169"/>
                  <a:pt x="161" y="165"/>
                </a:cubicBezTo>
                <a:cubicBezTo>
                  <a:pt x="164" y="162"/>
                  <a:pt x="164" y="162"/>
                  <a:pt x="164" y="162"/>
                </a:cubicBezTo>
                <a:cubicBezTo>
                  <a:pt x="165" y="161"/>
                  <a:pt x="167" y="159"/>
                  <a:pt x="167" y="158"/>
                </a:cubicBezTo>
                <a:cubicBezTo>
                  <a:pt x="167" y="159"/>
                  <a:pt x="167" y="160"/>
                  <a:pt x="167" y="161"/>
                </a:cubicBezTo>
                <a:cubicBezTo>
                  <a:pt x="167" y="161"/>
                  <a:pt x="164" y="162"/>
                  <a:pt x="161" y="165"/>
                </a:cubicBezTo>
                <a:cubicBezTo>
                  <a:pt x="158" y="167"/>
                  <a:pt x="158" y="167"/>
                  <a:pt x="158" y="167"/>
                </a:cubicBezTo>
                <a:cubicBezTo>
                  <a:pt x="153" y="173"/>
                  <a:pt x="148" y="179"/>
                  <a:pt x="144" y="186"/>
                </a:cubicBezTo>
                <a:cubicBezTo>
                  <a:pt x="149" y="181"/>
                  <a:pt x="156" y="176"/>
                  <a:pt x="162" y="170"/>
                </a:cubicBezTo>
                <a:cubicBezTo>
                  <a:pt x="165" y="168"/>
                  <a:pt x="165" y="168"/>
                  <a:pt x="165" y="168"/>
                </a:cubicBezTo>
                <a:cubicBezTo>
                  <a:pt x="166" y="166"/>
                  <a:pt x="167" y="164"/>
                  <a:pt x="167" y="163"/>
                </a:cubicBezTo>
                <a:cubicBezTo>
                  <a:pt x="167" y="164"/>
                  <a:pt x="168" y="165"/>
                  <a:pt x="168" y="167"/>
                </a:cubicBezTo>
                <a:cubicBezTo>
                  <a:pt x="167" y="167"/>
                  <a:pt x="165" y="168"/>
                  <a:pt x="163" y="171"/>
                </a:cubicBezTo>
                <a:cubicBezTo>
                  <a:pt x="162" y="172"/>
                  <a:pt x="162" y="173"/>
                  <a:pt x="161" y="173"/>
                </a:cubicBezTo>
                <a:cubicBezTo>
                  <a:pt x="158" y="179"/>
                  <a:pt x="155" y="186"/>
                  <a:pt x="153" y="192"/>
                </a:cubicBezTo>
                <a:cubicBezTo>
                  <a:pt x="156" y="186"/>
                  <a:pt x="161" y="181"/>
                  <a:pt x="165" y="175"/>
                </a:cubicBezTo>
                <a:cubicBezTo>
                  <a:pt x="167" y="173"/>
                  <a:pt x="167" y="173"/>
                  <a:pt x="167" y="173"/>
                </a:cubicBezTo>
                <a:cubicBezTo>
                  <a:pt x="167" y="171"/>
                  <a:pt x="168" y="170"/>
                  <a:pt x="168" y="169"/>
                </a:cubicBezTo>
                <a:cubicBezTo>
                  <a:pt x="168" y="170"/>
                  <a:pt x="168" y="172"/>
                  <a:pt x="168" y="173"/>
                </a:cubicBezTo>
                <a:cubicBezTo>
                  <a:pt x="168" y="173"/>
                  <a:pt x="168" y="173"/>
                  <a:pt x="168" y="173"/>
                </a:cubicBezTo>
                <a:cubicBezTo>
                  <a:pt x="168" y="173"/>
                  <a:pt x="166" y="174"/>
                  <a:pt x="165" y="177"/>
                </a:cubicBezTo>
                <a:cubicBezTo>
                  <a:pt x="165" y="178"/>
                  <a:pt x="164" y="179"/>
                  <a:pt x="164" y="179"/>
                </a:cubicBezTo>
                <a:cubicBezTo>
                  <a:pt x="162" y="185"/>
                  <a:pt x="160" y="190"/>
                  <a:pt x="160" y="196"/>
                </a:cubicBezTo>
                <a:cubicBezTo>
                  <a:pt x="162" y="191"/>
                  <a:pt x="165" y="185"/>
                  <a:pt x="168" y="180"/>
                </a:cubicBezTo>
                <a:cubicBezTo>
                  <a:pt x="168" y="178"/>
                  <a:pt x="168" y="178"/>
                  <a:pt x="168" y="178"/>
                </a:cubicBezTo>
                <a:cubicBezTo>
                  <a:pt x="169" y="177"/>
                  <a:pt x="169" y="175"/>
                  <a:pt x="169" y="175"/>
                </a:cubicBezTo>
                <a:cubicBezTo>
                  <a:pt x="169" y="176"/>
                  <a:pt x="169" y="178"/>
                  <a:pt x="170" y="180"/>
                </a:cubicBezTo>
                <a:cubicBezTo>
                  <a:pt x="170" y="180"/>
                  <a:pt x="170" y="180"/>
                  <a:pt x="170" y="180"/>
                </a:cubicBezTo>
                <a:cubicBezTo>
                  <a:pt x="170" y="180"/>
                  <a:pt x="170" y="180"/>
                  <a:pt x="170" y="180"/>
                </a:cubicBezTo>
                <a:cubicBezTo>
                  <a:pt x="169" y="181"/>
                  <a:pt x="169" y="181"/>
                  <a:pt x="168" y="183"/>
                </a:cubicBezTo>
                <a:cubicBezTo>
                  <a:pt x="168" y="183"/>
                  <a:pt x="168" y="184"/>
                  <a:pt x="168" y="184"/>
                </a:cubicBezTo>
                <a:cubicBezTo>
                  <a:pt x="167" y="187"/>
                  <a:pt x="166" y="191"/>
                  <a:pt x="165" y="194"/>
                </a:cubicBezTo>
                <a:cubicBezTo>
                  <a:pt x="166" y="191"/>
                  <a:pt x="168" y="187"/>
                  <a:pt x="170" y="184"/>
                </a:cubicBezTo>
                <a:cubicBezTo>
                  <a:pt x="170" y="183"/>
                  <a:pt x="170" y="183"/>
                  <a:pt x="170" y="183"/>
                </a:cubicBezTo>
                <a:cubicBezTo>
                  <a:pt x="170" y="182"/>
                  <a:pt x="170" y="182"/>
                  <a:pt x="170" y="181"/>
                </a:cubicBezTo>
                <a:cubicBezTo>
                  <a:pt x="170" y="182"/>
                  <a:pt x="170" y="182"/>
                  <a:pt x="170" y="182"/>
                </a:cubicBezTo>
                <a:cubicBezTo>
                  <a:pt x="170" y="182"/>
                  <a:pt x="171" y="184"/>
                  <a:pt x="171" y="185"/>
                </a:cubicBezTo>
                <a:cubicBezTo>
                  <a:pt x="172" y="187"/>
                  <a:pt x="172" y="187"/>
                  <a:pt x="172" y="187"/>
                </a:cubicBezTo>
                <a:cubicBezTo>
                  <a:pt x="174" y="191"/>
                  <a:pt x="175" y="195"/>
                  <a:pt x="178" y="198"/>
                </a:cubicBezTo>
                <a:cubicBezTo>
                  <a:pt x="176" y="194"/>
                  <a:pt x="175" y="190"/>
                  <a:pt x="173" y="185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3" y="184"/>
                  <a:pt x="173" y="184"/>
                  <a:pt x="173" y="184"/>
                </a:cubicBezTo>
                <a:cubicBezTo>
                  <a:pt x="176" y="185"/>
                  <a:pt x="179" y="188"/>
                  <a:pt x="182" y="189"/>
                </a:cubicBezTo>
                <a:cubicBezTo>
                  <a:pt x="179" y="187"/>
                  <a:pt x="176" y="184"/>
                  <a:pt x="174" y="182"/>
                </a:cubicBezTo>
                <a:cubicBezTo>
                  <a:pt x="173" y="181"/>
                  <a:pt x="173" y="181"/>
                  <a:pt x="173" y="181"/>
                </a:cubicBezTo>
                <a:cubicBezTo>
                  <a:pt x="171" y="180"/>
                  <a:pt x="171" y="180"/>
                  <a:pt x="170" y="180"/>
                </a:cubicBezTo>
                <a:cubicBezTo>
                  <a:pt x="170" y="180"/>
                  <a:pt x="170" y="180"/>
                  <a:pt x="170" y="180"/>
                </a:cubicBezTo>
                <a:cubicBezTo>
                  <a:pt x="170" y="180"/>
                  <a:pt x="170" y="180"/>
                  <a:pt x="170" y="180"/>
                </a:cubicBezTo>
                <a:cubicBezTo>
                  <a:pt x="170" y="178"/>
                  <a:pt x="169" y="176"/>
                  <a:pt x="169" y="175"/>
                </a:cubicBezTo>
                <a:cubicBezTo>
                  <a:pt x="169" y="175"/>
                  <a:pt x="170" y="176"/>
                  <a:pt x="170" y="176"/>
                </a:cubicBezTo>
                <a:cubicBezTo>
                  <a:pt x="171" y="177"/>
                  <a:pt x="171" y="177"/>
                  <a:pt x="171" y="178"/>
                </a:cubicBezTo>
                <a:cubicBezTo>
                  <a:pt x="174" y="181"/>
                  <a:pt x="177" y="184"/>
                  <a:pt x="181" y="186"/>
                </a:cubicBezTo>
                <a:cubicBezTo>
                  <a:pt x="178" y="183"/>
                  <a:pt x="176" y="180"/>
                  <a:pt x="174" y="176"/>
                </a:cubicBezTo>
                <a:cubicBezTo>
                  <a:pt x="172" y="175"/>
                  <a:pt x="172" y="175"/>
                  <a:pt x="172" y="175"/>
                </a:cubicBezTo>
                <a:cubicBezTo>
                  <a:pt x="171" y="174"/>
                  <a:pt x="169" y="173"/>
                  <a:pt x="169" y="173"/>
                </a:cubicBezTo>
                <a:cubicBezTo>
                  <a:pt x="169" y="171"/>
                  <a:pt x="169" y="170"/>
                  <a:pt x="169" y="168"/>
                </a:cubicBezTo>
                <a:cubicBezTo>
                  <a:pt x="169" y="169"/>
                  <a:pt x="170" y="170"/>
                  <a:pt x="170" y="171"/>
                </a:cubicBezTo>
                <a:cubicBezTo>
                  <a:pt x="172" y="174"/>
                  <a:pt x="172" y="174"/>
                  <a:pt x="172" y="174"/>
                </a:cubicBezTo>
                <a:cubicBezTo>
                  <a:pt x="175" y="177"/>
                  <a:pt x="179" y="181"/>
                  <a:pt x="182" y="184"/>
                </a:cubicBezTo>
                <a:cubicBezTo>
                  <a:pt x="179" y="180"/>
                  <a:pt x="176" y="176"/>
                  <a:pt x="173" y="171"/>
                </a:cubicBezTo>
                <a:cubicBezTo>
                  <a:pt x="172" y="169"/>
                  <a:pt x="172" y="169"/>
                  <a:pt x="172" y="169"/>
                </a:cubicBezTo>
                <a:cubicBezTo>
                  <a:pt x="170" y="168"/>
                  <a:pt x="169" y="167"/>
                  <a:pt x="168" y="167"/>
                </a:cubicBezTo>
                <a:cubicBezTo>
                  <a:pt x="168" y="163"/>
                  <a:pt x="168" y="160"/>
                  <a:pt x="169" y="156"/>
                </a:cubicBezTo>
                <a:cubicBezTo>
                  <a:pt x="169" y="157"/>
                  <a:pt x="169" y="158"/>
                  <a:pt x="169" y="159"/>
                </a:cubicBezTo>
                <a:cubicBezTo>
                  <a:pt x="170" y="161"/>
                  <a:pt x="170" y="162"/>
                  <a:pt x="170" y="163"/>
                </a:cubicBezTo>
                <a:cubicBezTo>
                  <a:pt x="174" y="169"/>
                  <a:pt x="177" y="176"/>
                  <a:pt x="182" y="182"/>
                </a:cubicBezTo>
                <a:cubicBezTo>
                  <a:pt x="179" y="175"/>
                  <a:pt x="177" y="168"/>
                  <a:pt x="175" y="161"/>
                </a:cubicBezTo>
                <a:cubicBezTo>
                  <a:pt x="174" y="158"/>
                  <a:pt x="174" y="158"/>
                  <a:pt x="174" y="158"/>
                </a:cubicBezTo>
                <a:cubicBezTo>
                  <a:pt x="172" y="155"/>
                  <a:pt x="170" y="152"/>
                  <a:pt x="169" y="153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169" y="150"/>
                  <a:pt x="170" y="148"/>
                  <a:pt x="170" y="146"/>
                </a:cubicBezTo>
                <a:cubicBezTo>
                  <a:pt x="170" y="147"/>
                  <a:pt x="170" y="148"/>
                  <a:pt x="171" y="150"/>
                </a:cubicBezTo>
                <a:cubicBezTo>
                  <a:pt x="171" y="151"/>
                  <a:pt x="171" y="152"/>
                  <a:pt x="172" y="153"/>
                </a:cubicBezTo>
                <a:cubicBezTo>
                  <a:pt x="175" y="159"/>
                  <a:pt x="178" y="166"/>
                  <a:pt x="183" y="172"/>
                </a:cubicBezTo>
                <a:cubicBezTo>
                  <a:pt x="180" y="166"/>
                  <a:pt x="179" y="158"/>
                  <a:pt x="177" y="151"/>
                </a:cubicBezTo>
                <a:cubicBezTo>
                  <a:pt x="175" y="148"/>
                  <a:pt x="175" y="148"/>
                  <a:pt x="175" y="148"/>
                </a:cubicBezTo>
                <a:cubicBezTo>
                  <a:pt x="173" y="145"/>
                  <a:pt x="172" y="143"/>
                  <a:pt x="171" y="143"/>
                </a:cubicBezTo>
                <a:cubicBezTo>
                  <a:pt x="171" y="142"/>
                  <a:pt x="171" y="142"/>
                  <a:pt x="171" y="142"/>
                </a:cubicBezTo>
                <a:cubicBezTo>
                  <a:pt x="172" y="140"/>
                  <a:pt x="172" y="139"/>
                  <a:pt x="173" y="137"/>
                </a:cubicBezTo>
                <a:cubicBezTo>
                  <a:pt x="173" y="138"/>
                  <a:pt x="173" y="140"/>
                  <a:pt x="173" y="142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78" y="151"/>
                  <a:pt x="180" y="159"/>
                  <a:pt x="185" y="165"/>
                </a:cubicBezTo>
                <a:cubicBezTo>
                  <a:pt x="183" y="159"/>
                  <a:pt x="181" y="152"/>
                  <a:pt x="180" y="146"/>
                </a:cubicBezTo>
                <a:cubicBezTo>
                  <a:pt x="183" y="152"/>
                  <a:pt x="185" y="159"/>
                  <a:pt x="190" y="164"/>
                </a:cubicBezTo>
                <a:cubicBezTo>
                  <a:pt x="187" y="156"/>
                  <a:pt x="185" y="147"/>
                  <a:pt x="183" y="139"/>
                </a:cubicBezTo>
                <a:cubicBezTo>
                  <a:pt x="183" y="137"/>
                  <a:pt x="183" y="137"/>
                  <a:pt x="183" y="137"/>
                </a:cubicBezTo>
                <a:cubicBezTo>
                  <a:pt x="185" y="140"/>
                  <a:pt x="185" y="140"/>
                  <a:pt x="185" y="140"/>
                </a:cubicBezTo>
                <a:cubicBezTo>
                  <a:pt x="188" y="146"/>
                  <a:pt x="191" y="152"/>
                  <a:pt x="195" y="157"/>
                </a:cubicBezTo>
                <a:cubicBezTo>
                  <a:pt x="194" y="154"/>
                  <a:pt x="193" y="151"/>
                  <a:pt x="192" y="147"/>
                </a:cubicBezTo>
                <a:cubicBezTo>
                  <a:pt x="195" y="150"/>
                  <a:pt x="198" y="153"/>
                  <a:pt x="201" y="156"/>
                </a:cubicBezTo>
                <a:cubicBezTo>
                  <a:pt x="197" y="150"/>
                  <a:pt x="193" y="144"/>
                  <a:pt x="190" y="137"/>
                </a:cubicBezTo>
                <a:cubicBezTo>
                  <a:pt x="188" y="130"/>
                  <a:pt x="188" y="130"/>
                  <a:pt x="188" y="130"/>
                </a:cubicBezTo>
                <a:cubicBezTo>
                  <a:pt x="187" y="129"/>
                  <a:pt x="187" y="129"/>
                  <a:pt x="187" y="129"/>
                </a:cubicBezTo>
                <a:cubicBezTo>
                  <a:pt x="188" y="129"/>
                  <a:pt x="188" y="129"/>
                  <a:pt x="188" y="129"/>
                </a:cubicBezTo>
                <a:cubicBezTo>
                  <a:pt x="195" y="136"/>
                  <a:pt x="201" y="144"/>
                  <a:pt x="209" y="150"/>
                </a:cubicBezTo>
                <a:cubicBezTo>
                  <a:pt x="204" y="143"/>
                  <a:pt x="200" y="136"/>
                  <a:pt x="196" y="129"/>
                </a:cubicBezTo>
                <a:cubicBezTo>
                  <a:pt x="201" y="135"/>
                  <a:pt x="206" y="142"/>
                  <a:pt x="213" y="147"/>
                </a:cubicBezTo>
                <a:cubicBezTo>
                  <a:pt x="207" y="139"/>
                  <a:pt x="203" y="130"/>
                  <a:pt x="198" y="121"/>
                </a:cubicBezTo>
                <a:cubicBezTo>
                  <a:pt x="195" y="117"/>
                  <a:pt x="195" y="117"/>
                  <a:pt x="195" y="117"/>
                </a:cubicBezTo>
                <a:cubicBezTo>
                  <a:pt x="192" y="114"/>
                  <a:pt x="190" y="112"/>
                  <a:pt x="188" y="112"/>
                </a:cubicBezTo>
                <a:cubicBezTo>
                  <a:pt x="189" y="111"/>
                  <a:pt x="190" y="110"/>
                  <a:pt x="191" y="109"/>
                </a:cubicBezTo>
                <a:cubicBezTo>
                  <a:pt x="191" y="110"/>
                  <a:pt x="192" y="112"/>
                  <a:pt x="193" y="115"/>
                </a:cubicBezTo>
                <a:cubicBezTo>
                  <a:pt x="194" y="116"/>
                  <a:pt x="195" y="117"/>
                  <a:pt x="196" y="118"/>
                </a:cubicBezTo>
                <a:cubicBezTo>
                  <a:pt x="202" y="124"/>
                  <a:pt x="207" y="131"/>
                  <a:pt x="215" y="136"/>
                </a:cubicBezTo>
                <a:cubicBezTo>
                  <a:pt x="209" y="130"/>
                  <a:pt x="205" y="122"/>
                  <a:pt x="201" y="115"/>
                </a:cubicBezTo>
                <a:cubicBezTo>
                  <a:pt x="200" y="114"/>
                  <a:pt x="199" y="113"/>
                  <a:pt x="198" y="112"/>
                </a:cubicBezTo>
                <a:cubicBezTo>
                  <a:pt x="196" y="110"/>
                  <a:pt x="194" y="108"/>
                  <a:pt x="192" y="107"/>
                </a:cubicBezTo>
                <a:cubicBezTo>
                  <a:pt x="192" y="107"/>
                  <a:pt x="192" y="107"/>
                  <a:pt x="192" y="107"/>
                </a:cubicBezTo>
                <a:cubicBezTo>
                  <a:pt x="195" y="104"/>
                  <a:pt x="198" y="102"/>
                  <a:pt x="202" y="98"/>
                </a:cubicBezTo>
                <a:cubicBezTo>
                  <a:pt x="207" y="94"/>
                  <a:pt x="210" y="90"/>
                  <a:pt x="211" y="86"/>
                </a:cubicBezTo>
                <a:cubicBezTo>
                  <a:pt x="212" y="85"/>
                  <a:pt x="213" y="84"/>
                  <a:pt x="214" y="83"/>
                </a:cubicBezTo>
                <a:cubicBezTo>
                  <a:pt x="213" y="98"/>
                  <a:pt x="211" y="140"/>
                  <a:pt x="223" y="193"/>
                </a:cubicBezTo>
                <a:cubicBezTo>
                  <a:pt x="229" y="219"/>
                  <a:pt x="239" y="247"/>
                  <a:pt x="252" y="275"/>
                </a:cubicBezTo>
                <a:cubicBezTo>
                  <a:pt x="265" y="302"/>
                  <a:pt x="283" y="329"/>
                  <a:pt x="303" y="353"/>
                </a:cubicBezTo>
                <a:cubicBezTo>
                  <a:pt x="323" y="378"/>
                  <a:pt x="345" y="399"/>
                  <a:pt x="368" y="416"/>
                </a:cubicBezTo>
                <a:cubicBezTo>
                  <a:pt x="391" y="433"/>
                  <a:pt x="414" y="446"/>
                  <a:pt x="434" y="455"/>
                </a:cubicBezTo>
                <a:cubicBezTo>
                  <a:pt x="454" y="465"/>
                  <a:pt x="471" y="471"/>
                  <a:pt x="484" y="474"/>
                </a:cubicBezTo>
                <a:cubicBezTo>
                  <a:pt x="496" y="478"/>
                  <a:pt x="503" y="480"/>
                  <a:pt x="503" y="480"/>
                </a:cubicBezTo>
                <a:close/>
                <a:moveTo>
                  <a:pt x="170" y="181"/>
                </a:moveTo>
                <a:cubicBezTo>
                  <a:pt x="170" y="181"/>
                  <a:pt x="170" y="181"/>
                  <a:pt x="170" y="181"/>
                </a:cubicBezTo>
                <a:cubicBezTo>
                  <a:pt x="170" y="181"/>
                  <a:pt x="170" y="181"/>
                  <a:pt x="170" y="181"/>
                </a:cubicBezTo>
                <a:cubicBezTo>
                  <a:pt x="170" y="181"/>
                  <a:pt x="170" y="181"/>
                  <a:pt x="170" y="181"/>
                </a:cubicBezTo>
                <a:close/>
                <a:moveTo>
                  <a:pt x="168" y="153"/>
                </a:moveTo>
                <a:cubicBezTo>
                  <a:pt x="167" y="154"/>
                  <a:pt x="167" y="155"/>
                  <a:pt x="167" y="156"/>
                </a:cubicBezTo>
                <a:cubicBezTo>
                  <a:pt x="167" y="156"/>
                  <a:pt x="165" y="157"/>
                  <a:pt x="163" y="158"/>
                </a:cubicBezTo>
                <a:cubicBezTo>
                  <a:pt x="164" y="157"/>
                  <a:pt x="164" y="157"/>
                  <a:pt x="164" y="157"/>
                </a:cubicBezTo>
                <a:cubicBezTo>
                  <a:pt x="166" y="156"/>
                  <a:pt x="167" y="154"/>
                  <a:pt x="168" y="153"/>
                </a:cubicBezTo>
                <a:close/>
                <a:moveTo>
                  <a:pt x="15" y="80"/>
                </a:moveTo>
                <a:cubicBezTo>
                  <a:pt x="15" y="80"/>
                  <a:pt x="15" y="80"/>
                  <a:pt x="15" y="80"/>
                </a:cubicBezTo>
                <a:cubicBezTo>
                  <a:pt x="14" y="80"/>
                  <a:pt x="14" y="80"/>
                  <a:pt x="14" y="80"/>
                </a:cubicBezTo>
                <a:cubicBezTo>
                  <a:pt x="15" y="80"/>
                  <a:pt x="15" y="80"/>
                  <a:pt x="15" y="80"/>
                </a:cubicBezTo>
                <a:close/>
                <a:moveTo>
                  <a:pt x="36" y="95"/>
                </a:moveTo>
                <a:cubicBezTo>
                  <a:pt x="35" y="95"/>
                  <a:pt x="33" y="96"/>
                  <a:pt x="32" y="96"/>
                </a:cubicBezTo>
                <a:cubicBezTo>
                  <a:pt x="30" y="97"/>
                  <a:pt x="30" y="97"/>
                  <a:pt x="30" y="97"/>
                </a:cubicBezTo>
                <a:cubicBezTo>
                  <a:pt x="32" y="96"/>
                  <a:pt x="33" y="95"/>
                  <a:pt x="33" y="94"/>
                </a:cubicBezTo>
                <a:lnTo>
                  <a:pt x="36" y="95"/>
                </a:lnTo>
                <a:close/>
                <a:moveTo>
                  <a:pt x="188" y="107"/>
                </a:moveTo>
                <a:cubicBezTo>
                  <a:pt x="188" y="106"/>
                  <a:pt x="186" y="106"/>
                  <a:pt x="185" y="106"/>
                </a:cubicBezTo>
                <a:cubicBezTo>
                  <a:pt x="187" y="105"/>
                  <a:pt x="189" y="105"/>
                  <a:pt x="190" y="105"/>
                </a:cubicBezTo>
                <a:cubicBezTo>
                  <a:pt x="190" y="105"/>
                  <a:pt x="190" y="105"/>
                  <a:pt x="190" y="105"/>
                </a:cubicBezTo>
                <a:lnTo>
                  <a:pt x="188" y="107"/>
                </a:lnTo>
                <a:close/>
                <a:moveTo>
                  <a:pt x="185" y="111"/>
                </a:moveTo>
                <a:cubicBezTo>
                  <a:pt x="184" y="111"/>
                  <a:pt x="182" y="111"/>
                  <a:pt x="180" y="111"/>
                </a:cubicBezTo>
                <a:cubicBezTo>
                  <a:pt x="183" y="110"/>
                  <a:pt x="185" y="110"/>
                  <a:pt x="186" y="109"/>
                </a:cubicBezTo>
                <a:lnTo>
                  <a:pt x="185" y="111"/>
                </a:lnTo>
                <a:close/>
                <a:moveTo>
                  <a:pt x="190" y="122"/>
                </a:moveTo>
                <a:cubicBezTo>
                  <a:pt x="187" y="119"/>
                  <a:pt x="185" y="118"/>
                  <a:pt x="184" y="117"/>
                </a:cubicBezTo>
                <a:cubicBezTo>
                  <a:pt x="185" y="116"/>
                  <a:pt x="186" y="114"/>
                  <a:pt x="187" y="113"/>
                </a:cubicBezTo>
                <a:cubicBezTo>
                  <a:pt x="187" y="115"/>
                  <a:pt x="188" y="117"/>
                  <a:pt x="189" y="120"/>
                </a:cubicBezTo>
                <a:lnTo>
                  <a:pt x="190" y="122"/>
                </a:lnTo>
                <a:close/>
                <a:moveTo>
                  <a:pt x="176" y="117"/>
                </a:moveTo>
                <a:cubicBezTo>
                  <a:pt x="177" y="117"/>
                  <a:pt x="177" y="117"/>
                  <a:pt x="177" y="117"/>
                </a:cubicBezTo>
                <a:cubicBezTo>
                  <a:pt x="179" y="116"/>
                  <a:pt x="181" y="115"/>
                  <a:pt x="183" y="114"/>
                </a:cubicBezTo>
                <a:cubicBezTo>
                  <a:pt x="182" y="115"/>
                  <a:pt x="181" y="116"/>
                  <a:pt x="180" y="117"/>
                </a:cubicBezTo>
                <a:cubicBezTo>
                  <a:pt x="179" y="117"/>
                  <a:pt x="178" y="117"/>
                  <a:pt x="176" y="117"/>
                </a:cubicBezTo>
                <a:close/>
                <a:moveTo>
                  <a:pt x="184" y="122"/>
                </a:moveTo>
                <a:cubicBezTo>
                  <a:pt x="183" y="121"/>
                  <a:pt x="182" y="120"/>
                  <a:pt x="182" y="120"/>
                </a:cubicBezTo>
                <a:cubicBezTo>
                  <a:pt x="183" y="119"/>
                  <a:pt x="183" y="119"/>
                  <a:pt x="183" y="119"/>
                </a:cubicBezTo>
                <a:cubicBezTo>
                  <a:pt x="183" y="119"/>
                  <a:pt x="183" y="121"/>
                  <a:pt x="184" y="122"/>
                </a:cubicBezTo>
                <a:close/>
                <a:moveTo>
                  <a:pt x="177" y="123"/>
                </a:moveTo>
                <a:cubicBezTo>
                  <a:pt x="176" y="123"/>
                  <a:pt x="174" y="123"/>
                  <a:pt x="173" y="122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76" y="121"/>
                  <a:pt x="178" y="120"/>
                  <a:pt x="179" y="120"/>
                </a:cubicBezTo>
                <a:cubicBezTo>
                  <a:pt x="178" y="121"/>
                  <a:pt x="177" y="122"/>
                  <a:pt x="177" y="123"/>
                </a:cubicBezTo>
                <a:close/>
                <a:moveTo>
                  <a:pt x="180" y="126"/>
                </a:moveTo>
                <a:cubicBezTo>
                  <a:pt x="179" y="126"/>
                  <a:pt x="179" y="125"/>
                  <a:pt x="178" y="125"/>
                </a:cubicBezTo>
                <a:cubicBezTo>
                  <a:pt x="180" y="123"/>
                  <a:pt x="180" y="123"/>
                  <a:pt x="180" y="123"/>
                </a:cubicBezTo>
                <a:cubicBezTo>
                  <a:pt x="180" y="124"/>
                  <a:pt x="180" y="125"/>
                  <a:pt x="180" y="126"/>
                </a:cubicBezTo>
                <a:close/>
                <a:moveTo>
                  <a:pt x="178" y="130"/>
                </a:moveTo>
                <a:cubicBezTo>
                  <a:pt x="178" y="129"/>
                  <a:pt x="177" y="128"/>
                  <a:pt x="177" y="129"/>
                </a:cubicBezTo>
                <a:cubicBezTo>
                  <a:pt x="177" y="127"/>
                  <a:pt x="177" y="127"/>
                  <a:pt x="177" y="127"/>
                </a:cubicBezTo>
                <a:cubicBezTo>
                  <a:pt x="178" y="128"/>
                  <a:pt x="178" y="129"/>
                  <a:pt x="178" y="130"/>
                </a:cubicBezTo>
                <a:close/>
                <a:moveTo>
                  <a:pt x="173" y="135"/>
                </a:moveTo>
                <a:cubicBezTo>
                  <a:pt x="174" y="133"/>
                  <a:pt x="175" y="132"/>
                  <a:pt x="176" y="130"/>
                </a:cubicBezTo>
                <a:cubicBezTo>
                  <a:pt x="176" y="131"/>
                  <a:pt x="176" y="134"/>
                  <a:pt x="176" y="137"/>
                </a:cubicBezTo>
                <a:cubicBezTo>
                  <a:pt x="177" y="139"/>
                  <a:pt x="177" y="139"/>
                  <a:pt x="177" y="139"/>
                </a:cubicBezTo>
                <a:cubicBezTo>
                  <a:pt x="175" y="137"/>
                  <a:pt x="174" y="135"/>
                  <a:pt x="173" y="135"/>
                </a:cubicBezTo>
                <a:close/>
                <a:moveTo>
                  <a:pt x="171" y="135"/>
                </a:moveTo>
                <a:cubicBezTo>
                  <a:pt x="171" y="135"/>
                  <a:pt x="170" y="135"/>
                  <a:pt x="169" y="136"/>
                </a:cubicBezTo>
                <a:cubicBezTo>
                  <a:pt x="170" y="135"/>
                  <a:pt x="171" y="135"/>
                  <a:pt x="172" y="134"/>
                </a:cubicBezTo>
                <a:lnTo>
                  <a:pt x="171" y="135"/>
                </a:lnTo>
                <a:close/>
                <a:moveTo>
                  <a:pt x="164" y="143"/>
                </a:moveTo>
                <a:cubicBezTo>
                  <a:pt x="167" y="141"/>
                  <a:pt x="167" y="141"/>
                  <a:pt x="167" y="141"/>
                </a:cubicBezTo>
                <a:cubicBezTo>
                  <a:pt x="169" y="140"/>
                  <a:pt x="170" y="139"/>
                  <a:pt x="170" y="138"/>
                </a:cubicBezTo>
                <a:cubicBezTo>
                  <a:pt x="170" y="139"/>
                  <a:pt x="170" y="140"/>
                  <a:pt x="169" y="141"/>
                </a:cubicBezTo>
                <a:cubicBezTo>
                  <a:pt x="169" y="142"/>
                  <a:pt x="169" y="142"/>
                  <a:pt x="169" y="142"/>
                </a:cubicBezTo>
                <a:cubicBezTo>
                  <a:pt x="168" y="142"/>
                  <a:pt x="167" y="142"/>
                  <a:pt x="164" y="143"/>
                </a:cubicBezTo>
                <a:close/>
                <a:moveTo>
                  <a:pt x="165" y="147"/>
                </a:moveTo>
                <a:cubicBezTo>
                  <a:pt x="165" y="146"/>
                  <a:pt x="165" y="146"/>
                  <a:pt x="165" y="146"/>
                </a:cubicBezTo>
                <a:cubicBezTo>
                  <a:pt x="167" y="145"/>
                  <a:pt x="168" y="144"/>
                  <a:pt x="169" y="143"/>
                </a:cubicBezTo>
                <a:cubicBezTo>
                  <a:pt x="168" y="146"/>
                  <a:pt x="168" y="146"/>
                  <a:pt x="168" y="146"/>
                </a:cubicBezTo>
                <a:cubicBezTo>
                  <a:pt x="168" y="146"/>
                  <a:pt x="166" y="146"/>
                  <a:pt x="165" y="147"/>
                </a:cubicBezTo>
                <a:close/>
                <a:moveTo>
                  <a:pt x="97" y="106"/>
                </a:moveTo>
                <a:cubicBezTo>
                  <a:pt x="103" y="104"/>
                  <a:pt x="110" y="103"/>
                  <a:pt x="115" y="103"/>
                </a:cubicBezTo>
                <a:cubicBezTo>
                  <a:pt x="129" y="112"/>
                  <a:pt x="146" y="114"/>
                  <a:pt x="162" y="111"/>
                </a:cubicBezTo>
                <a:cubicBezTo>
                  <a:pt x="166" y="111"/>
                  <a:pt x="170" y="112"/>
                  <a:pt x="174" y="112"/>
                </a:cubicBezTo>
                <a:cubicBezTo>
                  <a:pt x="170" y="113"/>
                  <a:pt x="170" y="113"/>
                  <a:pt x="170" y="113"/>
                </a:cubicBezTo>
                <a:cubicBezTo>
                  <a:pt x="161" y="117"/>
                  <a:pt x="150" y="120"/>
                  <a:pt x="141" y="125"/>
                </a:cubicBezTo>
                <a:cubicBezTo>
                  <a:pt x="149" y="123"/>
                  <a:pt x="158" y="122"/>
                  <a:pt x="166" y="120"/>
                </a:cubicBezTo>
                <a:cubicBezTo>
                  <a:pt x="162" y="121"/>
                  <a:pt x="159" y="122"/>
                  <a:pt x="155" y="124"/>
                </a:cubicBezTo>
                <a:cubicBezTo>
                  <a:pt x="151" y="125"/>
                  <a:pt x="146" y="125"/>
                  <a:pt x="142" y="127"/>
                </a:cubicBezTo>
                <a:cubicBezTo>
                  <a:pt x="144" y="126"/>
                  <a:pt x="147" y="126"/>
                  <a:pt x="150" y="127"/>
                </a:cubicBezTo>
                <a:cubicBezTo>
                  <a:pt x="149" y="127"/>
                  <a:pt x="148" y="127"/>
                  <a:pt x="147" y="128"/>
                </a:cubicBezTo>
                <a:cubicBezTo>
                  <a:pt x="149" y="127"/>
                  <a:pt x="151" y="127"/>
                  <a:pt x="152" y="127"/>
                </a:cubicBezTo>
                <a:cubicBezTo>
                  <a:pt x="157" y="127"/>
                  <a:pt x="162" y="127"/>
                  <a:pt x="167" y="127"/>
                </a:cubicBezTo>
                <a:cubicBezTo>
                  <a:pt x="171" y="127"/>
                  <a:pt x="171" y="127"/>
                  <a:pt x="171" y="127"/>
                </a:cubicBezTo>
                <a:cubicBezTo>
                  <a:pt x="173" y="126"/>
                  <a:pt x="174" y="125"/>
                  <a:pt x="176" y="125"/>
                </a:cubicBezTo>
                <a:cubicBezTo>
                  <a:pt x="175" y="126"/>
                  <a:pt x="175" y="127"/>
                  <a:pt x="174" y="128"/>
                </a:cubicBezTo>
                <a:cubicBezTo>
                  <a:pt x="173" y="128"/>
                  <a:pt x="171" y="128"/>
                  <a:pt x="168" y="127"/>
                </a:cubicBezTo>
                <a:cubicBezTo>
                  <a:pt x="166" y="127"/>
                  <a:pt x="165" y="127"/>
                  <a:pt x="164" y="127"/>
                </a:cubicBezTo>
                <a:cubicBezTo>
                  <a:pt x="156" y="129"/>
                  <a:pt x="147" y="130"/>
                  <a:pt x="139" y="132"/>
                </a:cubicBezTo>
                <a:cubicBezTo>
                  <a:pt x="147" y="132"/>
                  <a:pt x="156" y="132"/>
                  <a:pt x="164" y="132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70" y="131"/>
                  <a:pt x="172" y="131"/>
                  <a:pt x="173" y="13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171" y="132"/>
                  <a:pt x="169" y="132"/>
                  <a:pt x="166" y="132"/>
                </a:cubicBezTo>
                <a:cubicBezTo>
                  <a:pt x="164" y="132"/>
                  <a:pt x="163" y="133"/>
                  <a:pt x="162" y="133"/>
                </a:cubicBezTo>
                <a:cubicBezTo>
                  <a:pt x="154" y="135"/>
                  <a:pt x="146" y="137"/>
                  <a:pt x="138" y="140"/>
                </a:cubicBezTo>
                <a:cubicBezTo>
                  <a:pt x="146" y="139"/>
                  <a:pt x="155" y="139"/>
                  <a:pt x="163" y="137"/>
                </a:cubicBezTo>
                <a:cubicBezTo>
                  <a:pt x="165" y="137"/>
                  <a:pt x="165" y="137"/>
                  <a:pt x="165" y="137"/>
                </a:cubicBezTo>
                <a:cubicBezTo>
                  <a:pt x="163" y="138"/>
                  <a:pt x="162" y="138"/>
                  <a:pt x="161" y="139"/>
                </a:cubicBezTo>
                <a:cubicBezTo>
                  <a:pt x="155" y="143"/>
                  <a:pt x="148" y="148"/>
                  <a:pt x="142" y="153"/>
                </a:cubicBezTo>
                <a:cubicBezTo>
                  <a:pt x="147" y="150"/>
                  <a:pt x="153" y="148"/>
                  <a:pt x="159" y="145"/>
                </a:cubicBezTo>
                <a:cubicBezTo>
                  <a:pt x="153" y="148"/>
                  <a:pt x="147" y="151"/>
                  <a:pt x="142" y="156"/>
                </a:cubicBezTo>
                <a:cubicBezTo>
                  <a:pt x="147" y="154"/>
                  <a:pt x="152" y="152"/>
                  <a:pt x="156" y="150"/>
                </a:cubicBezTo>
                <a:cubicBezTo>
                  <a:pt x="150" y="154"/>
                  <a:pt x="144" y="157"/>
                  <a:pt x="138" y="161"/>
                </a:cubicBezTo>
                <a:cubicBezTo>
                  <a:pt x="137" y="153"/>
                  <a:pt x="131" y="145"/>
                  <a:pt x="124" y="140"/>
                </a:cubicBezTo>
                <a:cubicBezTo>
                  <a:pt x="137" y="149"/>
                  <a:pt x="142" y="168"/>
                  <a:pt x="134" y="182"/>
                </a:cubicBezTo>
                <a:cubicBezTo>
                  <a:pt x="127" y="195"/>
                  <a:pt x="110" y="204"/>
                  <a:pt x="95" y="202"/>
                </a:cubicBezTo>
                <a:cubicBezTo>
                  <a:pt x="79" y="199"/>
                  <a:pt x="66" y="185"/>
                  <a:pt x="62" y="168"/>
                </a:cubicBezTo>
                <a:cubicBezTo>
                  <a:pt x="60" y="161"/>
                  <a:pt x="60" y="153"/>
                  <a:pt x="61" y="146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61" y="162"/>
                  <a:pt x="68" y="176"/>
                  <a:pt x="79" y="183"/>
                </a:cubicBezTo>
                <a:cubicBezTo>
                  <a:pt x="90" y="189"/>
                  <a:pt x="104" y="190"/>
                  <a:pt x="115" y="183"/>
                </a:cubicBezTo>
                <a:cubicBezTo>
                  <a:pt x="125" y="176"/>
                  <a:pt x="131" y="163"/>
                  <a:pt x="128" y="151"/>
                </a:cubicBezTo>
                <a:cubicBezTo>
                  <a:pt x="126" y="139"/>
                  <a:pt x="114" y="130"/>
                  <a:pt x="102" y="132"/>
                </a:cubicBezTo>
                <a:cubicBezTo>
                  <a:pt x="114" y="131"/>
                  <a:pt x="125" y="140"/>
                  <a:pt x="127" y="151"/>
                </a:cubicBezTo>
                <a:cubicBezTo>
                  <a:pt x="129" y="163"/>
                  <a:pt x="123" y="175"/>
                  <a:pt x="113" y="181"/>
                </a:cubicBezTo>
                <a:cubicBezTo>
                  <a:pt x="104" y="186"/>
                  <a:pt x="91" y="186"/>
                  <a:pt x="81" y="179"/>
                </a:cubicBezTo>
                <a:cubicBezTo>
                  <a:pt x="71" y="173"/>
                  <a:pt x="66" y="161"/>
                  <a:pt x="66" y="148"/>
                </a:cubicBezTo>
                <a:cubicBezTo>
                  <a:pt x="66" y="141"/>
                  <a:pt x="67" y="134"/>
                  <a:pt x="71" y="126"/>
                </a:cubicBezTo>
                <a:cubicBezTo>
                  <a:pt x="70" y="129"/>
                  <a:pt x="70" y="129"/>
                  <a:pt x="70" y="129"/>
                </a:cubicBezTo>
                <a:cubicBezTo>
                  <a:pt x="73" y="125"/>
                  <a:pt x="75" y="122"/>
                  <a:pt x="77" y="118"/>
                </a:cubicBezTo>
                <a:cubicBezTo>
                  <a:pt x="82" y="113"/>
                  <a:pt x="89" y="108"/>
                  <a:pt x="97" y="106"/>
                </a:cubicBezTo>
                <a:close/>
                <a:moveTo>
                  <a:pt x="62" y="102"/>
                </a:moveTo>
                <a:cubicBezTo>
                  <a:pt x="64" y="103"/>
                  <a:pt x="65" y="103"/>
                  <a:pt x="66" y="103"/>
                </a:cubicBezTo>
                <a:cubicBezTo>
                  <a:pt x="65" y="103"/>
                  <a:pt x="64" y="104"/>
                  <a:pt x="63" y="104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2" y="104"/>
                  <a:pt x="62" y="103"/>
                  <a:pt x="62" y="102"/>
                </a:cubicBezTo>
                <a:close/>
                <a:moveTo>
                  <a:pt x="72" y="103"/>
                </a:moveTo>
                <a:cubicBezTo>
                  <a:pt x="71" y="103"/>
                  <a:pt x="69" y="104"/>
                  <a:pt x="68" y="105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68" y="104"/>
                  <a:pt x="68" y="103"/>
                  <a:pt x="68" y="103"/>
                </a:cubicBezTo>
                <a:lnTo>
                  <a:pt x="72" y="103"/>
                </a:lnTo>
                <a:close/>
                <a:moveTo>
                  <a:pt x="77" y="102"/>
                </a:moveTo>
                <a:cubicBezTo>
                  <a:pt x="76" y="103"/>
                  <a:pt x="75" y="104"/>
                  <a:pt x="73" y="106"/>
                </a:cubicBezTo>
                <a:cubicBezTo>
                  <a:pt x="74" y="104"/>
                  <a:pt x="75" y="103"/>
                  <a:pt x="75" y="102"/>
                </a:cubicBezTo>
                <a:lnTo>
                  <a:pt x="77" y="102"/>
                </a:lnTo>
                <a:close/>
                <a:moveTo>
                  <a:pt x="82" y="102"/>
                </a:moveTo>
                <a:cubicBezTo>
                  <a:pt x="82" y="102"/>
                  <a:pt x="82" y="102"/>
                  <a:pt x="82" y="102"/>
                </a:cubicBezTo>
                <a:cubicBezTo>
                  <a:pt x="82" y="102"/>
                  <a:pt x="80" y="104"/>
                  <a:pt x="79" y="105"/>
                </a:cubicBezTo>
                <a:cubicBezTo>
                  <a:pt x="80" y="104"/>
                  <a:pt x="80" y="103"/>
                  <a:pt x="80" y="102"/>
                </a:cubicBezTo>
                <a:lnTo>
                  <a:pt x="82" y="102"/>
                </a:lnTo>
                <a:close/>
                <a:moveTo>
                  <a:pt x="50" y="102"/>
                </a:moveTo>
                <a:cubicBezTo>
                  <a:pt x="50" y="102"/>
                  <a:pt x="51" y="101"/>
                  <a:pt x="51" y="101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1" y="101"/>
                  <a:pt x="51" y="102"/>
                  <a:pt x="50" y="102"/>
                </a:cubicBezTo>
                <a:close/>
                <a:moveTo>
                  <a:pt x="45" y="99"/>
                </a:moveTo>
                <a:cubicBezTo>
                  <a:pt x="46" y="99"/>
                  <a:pt x="46" y="99"/>
                  <a:pt x="46" y="99"/>
                </a:cubicBezTo>
                <a:cubicBezTo>
                  <a:pt x="47" y="100"/>
                  <a:pt x="48" y="100"/>
                  <a:pt x="49" y="100"/>
                </a:cubicBezTo>
                <a:cubicBezTo>
                  <a:pt x="48" y="100"/>
                  <a:pt x="47" y="101"/>
                  <a:pt x="45" y="101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4" y="101"/>
                  <a:pt x="45" y="100"/>
                  <a:pt x="45" y="99"/>
                </a:cubicBezTo>
                <a:close/>
                <a:moveTo>
                  <a:pt x="64" y="10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99"/>
                  <a:pt x="61" y="98"/>
                </a:cubicBezTo>
                <a:cubicBezTo>
                  <a:pt x="62" y="99"/>
                  <a:pt x="63" y="100"/>
                  <a:pt x="64" y="100"/>
                </a:cubicBezTo>
                <a:close/>
                <a:moveTo>
                  <a:pt x="66" y="97"/>
                </a:moveTo>
                <a:cubicBezTo>
                  <a:pt x="67" y="99"/>
                  <a:pt x="68" y="100"/>
                  <a:pt x="68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67" y="100"/>
                  <a:pt x="66" y="99"/>
                  <a:pt x="66" y="97"/>
                </a:cubicBezTo>
                <a:close/>
                <a:moveTo>
                  <a:pt x="60" y="100"/>
                </a:moveTo>
                <a:cubicBezTo>
                  <a:pt x="58" y="100"/>
                  <a:pt x="58" y="100"/>
                  <a:pt x="58" y="100"/>
                </a:cubicBezTo>
                <a:cubicBezTo>
                  <a:pt x="58" y="100"/>
                  <a:pt x="58" y="99"/>
                  <a:pt x="58" y="98"/>
                </a:cubicBezTo>
                <a:cubicBezTo>
                  <a:pt x="59" y="99"/>
                  <a:pt x="59" y="99"/>
                  <a:pt x="60" y="100"/>
                </a:cubicBezTo>
                <a:close/>
                <a:moveTo>
                  <a:pt x="44" y="99"/>
                </a:moveTo>
                <a:cubicBezTo>
                  <a:pt x="43" y="99"/>
                  <a:pt x="42" y="99"/>
                  <a:pt x="40" y="100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1" y="99"/>
                  <a:pt x="41" y="98"/>
                  <a:pt x="41" y="98"/>
                </a:cubicBezTo>
                <a:lnTo>
                  <a:pt x="44" y="99"/>
                </a:lnTo>
                <a:close/>
                <a:moveTo>
                  <a:pt x="50" y="94"/>
                </a:moveTo>
                <a:cubicBezTo>
                  <a:pt x="52" y="96"/>
                  <a:pt x="52" y="96"/>
                  <a:pt x="52" y="96"/>
                </a:cubicBezTo>
                <a:cubicBezTo>
                  <a:pt x="54" y="98"/>
                  <a:pt x="56" y="99"/>
                  <a:pt x="57" y="100"/>
                </a:cubicBezTo>
                <a:cubicBezTo>
                  <a:pt x="55" y="100"/>
                  <a:pt x="53" y="99"/>
                  <a:pt x="52" y="99"/>
                </a:cubicBezTo>
                <a:cubicBezTo>
                  <a:pt x="52" y="98"/>
                  <a:pt x="51" y="97"/>
                  <a:pt x="50" y="94"/>
                </a:cubicBezTo>
                <a:close/>
                <a:moveTo>
                  <a:pt x="74" y="100"/>
                </a:moveTo>
                <a:cubicBezTo>
                  <a:pt x="73" y="100"/>
                  <a:pt x="71" y="100"/>
                  <a:pt x="70" y="100"/>
                </a:cubicBezTo>
                <a:cubicBezTo>
                  <a:pt x="70" y="99"/>
                  <a:pt x="70" y="96"/>
                  <a:pt x="69" y="93"/>
                </a:cubicBezTo>
                <a:cubicBezTo>
                  <a:pt x="70" y="94"/>
                  <a:pt x="70" y="94"/>
                  <a:pt x="70" y="94"/>
                </a:cubicBezTo>
                <a:cubicBezTo>
                  <a:pt x="71" y="97"/>
                  <a:pt x="73" y="99"/>
                  <a:pt x="74" y="100"/>
                </a:cubicBezTo>
                <a:close/>
                <a:moveTo>
                  <a:pt x="84" y="104"/>
                </a:moveTo>
                <a:cubicBezTo>
                  <a:pt x="84" y="103"/>
                  <a:pt x="84" y="102"/>
                  <a:pt x="84" y="101"/>
                </a:cubicBezTo>
                <a:cubicBezTo>
                  <a:pt x="87" y="101"/>
                  <a:pt x="90" y="100"/>
                  <a:pt x="93" y="100"/>
                </a:cubicBezTo>
                <a:cubicBezTo>
                  <a:pt x="95" y="99"/>
                  <a:pt x="97" y="99"/>
                  <a:pt x="99" y="99"/>
                </a:cubicBezTo>
                <a:cubicBezTo>
                  <a:pt x="98" y="99"/>
                  <a:pt x="97" y="99"/>
                  <a:pt x="96" y="100"/>
                </a:cubicBezTo>
                <a:cubicBezTo>
                  <a:pt x="91" y="101"/>
                  <a:pt x="87" y="102"/>
                  <a:pt x="84" y="104"/>
                </a:cubicBezTo>
                <a:close/>
                <a:moveTo>
                  <a:pt x="205" y="91"/>
                </a:moveTo>
                <a:cubicBezTo>
                  <a:pt x="204" y="93"/>
                  <a:pt x="202" y="95"/>
                  <a:pt x="200" y="97"/>
                </a:cubicBezTo>
                <a:cubicBezTo>
                  <a:pt x="192" y="103"/>
                  <a:pt x="192" y="103"/>
                  <a:pt x="192" y="103"/>
                </a:cubicBezTo>
                <a:cubicBezTo>
                  <a:pt x="191" y="103"/>
                  <a:pt x="190" y="102"/>
                  <a:pt x="189" y="102"/>
                </a:cubicBezTo>
                <a:cubicBezTo>
                  <a:pt x="193" y="100"/>
                  <a:pt x="197" y="97"/>
                  <a:pt x="202" y="94"/>
                </a:cubicBezTo>
                <a:cubicBezTo>
                  <a:pt x="203" y="93"/>
                  <a:pt x="204" y="92"/>
                  <a:pt x="205" y="9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4" name="Freeform 50"/>
          <p:cNvSpPr>
            <a:spLocks/>
          </p:cNvSpPr>
          <p:nvPr userDrawn="1"/>
        </p:nvSpPr>
        <p:spPr bwMode="auto">
          <a:xfrm>
            <a:off x="8591876" y="4582398"/>
            <a:ext cx="233428" cy="182788"/>
          </a:xfrm>
          <a:custGeom>
            <a:avLst/>
            <a:gdLst>
              <a:gd name="T0" fmla="*/ 0 w 45"/>
              <a:gd name="T1" fmla="*/ 1 h 35"/>
              <a:gd name="T2" fmla="*/ 12 w 45"/>
              <a:gd name="T3" fmla="*/ 0 h 35"/>
              <a:gd name="T4" fmla="*/ 38 w 45"/>
              <a:gd name="T5" fmla="*/ 1 h 35"/>
              <a:gd name="T6" fmla="*/ 25 w 45"/>
              <a:gd name="T7" fmla="*/ 17 h 35"/>
              <a:gd name="T8" fmla="*/ 21 w 45"/>
              <a:gd name="T9" fmla="*/ 35 h 35"/>
              <a:gd name="T10" fmla="*/ 12 w 45"/>
              <a:gd name="T11" fmla="*/ 16 h 35"/>
              <a:gd name="T12" fmla="*/ 0 w 45"/>
              <a:gd name="T13" fmla="*/ 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35">
                <a:moveTo>
                  <a:pt x="0" y="1"/>
                </a:moveTo>
                <a:cubicBezTo>
                  <a:pt x="3" y="1"/>
                  <a:pt x="8" y="1"/>
                  <a:pt x="12" y="0"/>
                </a:cubicBezTo>
                <a:cubicBezTo>
                  <a:pt x="20" y="4"/>
                  <a:pt x="33" y="10"/>
                  <a:pt x="38" y="1"/>
                </a:cubicBezTo>
                <a:cubicBezTo>
                  <a:pt x="45" y="11"/>
                  <a:pt x="37" y="18"/>
                  <a:pt x="25" y="17"/>
                </a:cubicBezTo>
                <a:cubicBezTo>
                  <a:pt x="27" y="25"/>
                  <a:pt x="28" y="33"/>
                  <a:pt x="21" y="35"/>
                </a:cubicBezTo>
                <a:cubicBezTo>
                  <a:pt x="22" y="27"/>
                  <a:pt x="17" y="21"/>
                  <a:pt x="12" y="16"/>
                </a:cubicBezTo>
                <a:cubicBezTo>
                  <a:pt x="7" y="11"/>
                  <a:pt x="2" y="7"/>
                  <a:pt x="0" y="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5" name="Freeform 51"/>
          <p:cNvSpPr>
            <a:spLocks/>
          </p:cNvSpPr>
          <p:nvPr userDrawn="1"/>
        </p:nvSpPr>
        <p:spPr bwMode="auto">
          <a:xfrm>
            <a:off x="8752633" y="4677094"/>
            <a:ext cx="121118" cy="96900"/>
          </a:xfrm>
          <a:custGeom>
            <a:avLst/>
            <a:gdLst>
              <a:gd name="T0" fmla="*/ 0 w 23"/>
              <a:gd name="T1" fmla="*/ 11 h 19"/>
              <a:gd name="T2" fmla="*/ 0 w 23"/>
              <a:gd name="T3" fmla="*/ 4 h 19"/>
              <a:gd name="T4" fmla="*/ 9 w 23"/>
              <a:gd name="T5" fmla="*/ 0 h 19"/>
              <a:gd name="T6" fmla="*/ 20 w 23"/>
              <a:gd name="T7" fmla="*/ 16 h 19"/>
              <a:gd name="T8" fmla="*/ 0 w 23"/>
              <a:gd name="T9" fmla="*/ 1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9">
                <a:moveTo>
                  <a:pt x="0" y="11"/>
                </a:moveTo>
                <a:cubicBezTo>
                  <a:pt x="0" y="8"/>
                  <a:pt x="0" y="6"/>
                  <a:pt x="0" y="4"/>
                </a:cubicBezTo>
                <a:cubicBezTo>
                  <a:pt x="3" y="3"/>
                  <a:pt x="7" y="1"/>
                  <a:pt x="9" y="0"/>
                </a:cubicBezTo>
                <a:cubicBezTo>
                  <a:pt x="21" y="6"/>
                  <a:pt x="23" y="14"/>
                  <a:pt x="20" y="16"/>
                </a:cubicBezTo>
                <a:cubicBezTo>
                  <a:pt x="17" y="19"/>
                  <a:pt x="10" y="18"/>
                  <a:pt x="0" y="1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176" name="Group 175"/>
          <p:cNvGrpSpPr/>
          <p:nvPr userDrawn="1"/>
        </p:nvGrpSpPr>
        <p:grpSpPr>
          <a:xfrm>
            <a:off x="8347439" y="4426039"/>
            <a:ext cx="905081" cy="1581219"/>
            <a:chOff x="8285667" y="4843349"/>
            <a:chExt cx="754125" cy="1317428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177" name="Freeform 49"/>
            <p:cNvSpPr>
              <a:spLocks/>
            </p:cNvSpPr>
            <p:nvPr/>
          </p:nvSpPr>
          <p:spPr bwMode="auto">
            <a:xfrm>
              <a:off x="8285667" y="4843349"/>
              <a:ext cx="311926" cy="277064"/>
            </a:xfrm>
            <a:custGeom>
              <a:avLst/>
              <a:gdLst>
                <a:gd name="T0" fmla="*/ 38 w 72"/>
                <a:gd name="T1" fmla="*/ 64 h 64"/>
                <a:gd name="T2" fmla="*/ 48 w 72"/>
                <a:gd name="T3" fmla="*/ 45 h 64"/>
                <a:gd name="T4" fmla="*/ 38 w 72"/>
                <a:gd name="T5" fmla="*/ 30 h 64"/>
                <a:gd name="T6" fmla="*/ 24 w 72"/>
                <a:gd name="T7" fmla="*/ 25 h 64"/>
                <a:gd name="T8" fmla="*/ 14 w 72"/>
                <a:gd name="T9" fmla="*/ 18 h 64"/>
                <a:gd name="T10" fmla="*/ 25 w 72"/>
                <a:gd name="T11" fmla="*/ 18 h 64"/>
                <a:gd name="T12" fmla="*/ 54 w 72"/>
                <a:gd name="T13" fmla="*/ 26 h 64"/>
                <a:gd name="T14" fmla="*/ 69 w 72"/>
                <a:gd name="T15" fmla="*/ 12 h 64"/>
                <a:gd name="T16" fmla="*/ 47 w 72"/>
                <a:gd name="T17" fmla="*/ 11 h 64"/>
                <a:gd name="T18" fmla="*/ 29 w 72"/>
                <a:gd name="T19" fmla="*/ 4 h 64"/>
                <a:gd name="T20" fmla="*/ 12 w 72"/>
                <a:gd name="T21" fmla="*/ 2 h 64"/>
                <a:gd name="T22" fmla="*/ 2 w 72"/>
                <a:gd name="T23" fmla="*/ 14 h 64"/>
                <a:gd name="T24" fmla="*/ 9 w 72"/>
                <a:gd name="T25" fmla="*/ 31 h 64"/>
                <a:gd name="T26" fmla="*/ 28 w 72"/>
                <a:gd name="T27" fmla="*/ 43 h 64"/>
                <a:gd name="T28" fmla="*/ 38 w 72"/>
                <a:gd name="T2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64">
                  <a:moveTo>
                    <a:pt x="38" y="64"/>
                  </a:moveTo>
                  <a:cubicBezTo>
                    <a:pt x="45" y="63"/>
                    <a:pt x="48" y="54"/>
                    <a:pt x="48" y="45"/>
                  </a:cubicBezTo>
                  <a:cubicBezTo>
                    <a:pt x="48" y="37"/>
                    <a:pt x="43" y="33"/>
                    <a:pt x="38" y="30"/>
                  </a:cubicBezTo>
                  <a:cubicBezTo>
                    <a:pt x="33" y="27"/>
                    <a:pt x="27" y="26"/>
                    <a:pt x="24" y="25"/>
                  </a:cubicBezTo>
                  <a:cubicBezTo>
                    <a:pt x="17" y="24"/>
                    <a:pt x="14" y="21"/>
                    <a:pt x="14" y="18"/>
                  </a:cubicBezTo>
                  <a:cubicBezTo>
                    <a:pt x="15" y="16"/>
                    <a:pt x="19" y="15"/>
                    <a:pt x="25" y="18"/>
                  </a:cubicBezTo>
                  <a:cubicBezTo>
                    <a:pt x="33" y="23"/>
                    <a:pt x="44" y="29"/>
                    <a:pt x="54" y="26"/>
                  </a:cubicBezTo>
                  <a:cubicBezTo>
                    <a:pt x="61" y="25"/>
                    <a:pt x="72" y="22"/>
                    <a:pt x="69" y="12"/>
                  </a:cubicBezTo>
                  <a:cubicBezTo>
                    <a:pt x="62" y="14"/>
                    <a:pt x="55" y="13"/>
                    <a:pt x="47" y="11"/>
                  </a:cubicBezTo>
                  <a:cubicBezTo>
                    <a:pt x="40" y="8"/>
                    <a:pt x="33" y="5"/>
                    <a:pt x="29" y="4"/>
                  </a:cubicBezTo>
                  <a:cubicBezTo>
                    <a:pt x="24" y="1"/>
                    <a:pt x="17" y="0"/>
                    <a:pt x="12" y="2"/>
                  </a:cubicBezTo>
                  <a:cubicBezTo>
                    <a:pt x="7" y="3"/>
                    <a:pt x="3" y="7"/>
                    <a:pt x="2" y="14"/>
                  </a:cubicBezTo>
                  <a:cubicBezTo>
                    <a:pt x="0" y="20"/>
                    <a:pt x="4" y="26"/>
                    <a:pt x="9" y="31"/>
                  </a:cubicBezTo>
                  <a:cubicBezTo>
                    <a:pt x="15" y="36"/>
                    <a:pt x="22" y="40"/>
                    <a:pt x="28" y="43"/>
                  </a:cubicBezTo>
                  <a:cubicBezTo>
                    <a:pt x="36" y="46"/>
                    <a:pt x="41" y="57"/>
                    <a:pt x="38" y="6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algn="ctr" rotWithShape="0">
                <a:schemeClr val="accent4">
                  <a:lumMod val="60000"/>
                  <a:lumOff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52"/>
            <p:cNvSpPr>
              <a:spLocks/>
            </p:cNvSpPr>
            <p:nvPr/>
          </p:nvSpPr>
          <p:spPr bwMode="auto">
            <a:xfrm>
              <a:off x="8289336" y="4900230"/>
              <a:ext cx="750456" cy="1260547"/>
            </a:xfrm>
            <a:custGeom>
              <a:avLst/>
              <a:gdLst>
                <a:gd name="T0" fmla="*/ 163 w 173"/>
                <a:gd name="T1" fmla="*/ 291 h 291"/>
                <a:gd name="T2" fmla="*/ 170 w 173"/>
                <a:gd name="T3" fmla="*/ 244 h 291"/>
                <a:gd name="T4" fmla="*/ 168 w 173"/>
                <a:gd name="T5" fmla="*/ 195 h 291"/>
                <a:gd name="T6" fmla="*/ 152 w 173"/>
                <a:gd name="T7" fmla="*/ 141 h 291"/>
                <a:gd name="T8" fmla="*/ 123 w 173"/>
                <a:gd name="T9" fmla="*/ 91 h 291"/>
                <a:gd name="T10" fmla="*/ 87 w 173"/>
                <a:gd name="T11" fmla="*/ 54 h 291"/>
                <a:gd name="T12" fmla="*/ 37 w 173"/>
                <a:gd name="T13" fmla="*/ 22 h 291"/>
                <a:gd name="T14" fmla="*/ 1 w 173"/>
                <a:gd name="T15" fmla="*/ 3 h 291"/>
                <a:gd name="T16" fmla="*/ 42 w 173"/>
                <a:gd name="T17" fmla="*/ 12 h 291"/>
                <a:gd name="T18" fmla="*/ 93 w 173"/>
                <a:gd name="T19" fmla="*/ 47 h 291"/>
                <a:gd name="T20" fmla="*/ 129 w 173"/>
                <a:gd name="T21" fmla="*/ 87 h 291"/>
                <a:gd name="T22" fmla="*/ 157 w 173"/>
                <a:gd name="T23" fmla="*/ 139 h 291"/>
                <a:gd name="T24" fmla="*/ 171 w 173"/>
                <a:gd name="T25" fmla="*/ 195 h 291"/>
                <a:gd name="T26" fmla="*/ 172 w 173"/>
                <a:gd name="T27" fmla="*/ 244 h 291"/>
                <a:gd name="T28" fmla="*/ 163 w 173"/>
                <a:gd name="T2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3" h="291">
                  <a:moveTo>
                    <a:pt x="163" y="291"/>
                  </a:moveTo>
                  <a:cubicBezTo>
                    <a:pt x="163" y="291"/>
                    <a:pt x="168" y="273"/>
                    <a:pt x="170" y="244"/>
                  </a:cubicBezTo>
                  <a:cubicBezTo>
                    <a:pt x="171" y="230"/>
                    <a:pt x="170" y="213"/>
                    <a:pt x="168" y="195"/>
                  </a:cubicBezTo>
                  <a:cubicBezTo>
                    <a:pt x="165" y="178"/>
                    <a:pt x="159" y="159"/>
                    <a:pt x="152" y="141"/>
                  </a:cubicBezTo>
                  <a:cubicBezTo>
                    <a:pt x="144" y="123"/>
                    <a:pt x="134" y="106"/>
                    <a:pt x="123" y="91"/>
                  </a:cubicBezTo>
                  <a:cubicBezTo>
                    <a:pt x="112" y="77"/>
                    <a:pt x="99" y="64"/>
                    <a:pt x="87" y="54"/>
                  </a:cubicBezTo>
                  <a:cubicBezTo>
                    <a:pt x="64" y="34"/>
                    <a:pt x="42" y="25"/>
                    <a:pt x="37" y="22"/>
                  </a:cubicBezTo>
                  <a:cubicBezTo>
                    <a:pt x="17" y="12"/>
                    <a:pt x="0" y="6"/>
                    <a:pt x="1" y="3"/>
                  </a:cubicBezTo>
                  <a:cubicBezTo>
                    <a:pt x="1" y="0"/>
                    <a:pt x="21" y="2"/>
                    <a:pt x="42" y="12"/>
                  </a:cubicBezTo>
                  <a:cubicBezTo>
                    <a:pt x="47" y="15"/>
                    <a:pt x="69" y="26"/>
                    <a:pt x="93" y="47"/>
                  </a:cubicBezTo>
                  <a:cubicBezTo>
                    <a:pt x="105" y="58"/>
                    <a:pt x="118" y="71"/>
                    <a:pt x="129" y="87"/>
                  </a:cubicBezTo>
                  <a:cubicBezTo>
                    <a:pt x="140" y="103"/>
                    <a:pt x="150" y="120"/>
                    <a:pt x="157" y="139"/>
                  </a:cubicBezTo>
                  <a:cubicBezTo>
                    <a:pt x="164" y="157"/>
                    <a:pt x="169" y="177"/>
                    <a:pt x="171" y="195"/>
                  </a:cubicBezTo>
                  <a:cubicBezTo>
                    <a:pt x="173" y="213"/>
                    <a:pt x="173" y="230"/>
                    <a:pt x="172" y="244"/>
                  </a:cubicBezTo>
                  <a:cubicBezTo>
                    <a:pt x="169" y="273"/>
                    <a:pt x="163" y="291"/>
                    <a:pt x="163" y="29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algn="ctr" rotWithShape="0">
                <a:schemeClr val="accent4">
                  <a:lumMod val="60000"/>
                  <a:lumOff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79" name="Freeform 53"/>
          <p:cNvSpPr>
            <a:spLocks/>
          </p:cNvSpPr>
          <p:nvPr userDrawn="1"/>
        </p:nvSpPr>
        <p:spPr bwMode="auto">
          <a:xfrm>
            <a:off x="8858335" y="4773994"/>
            <a:ext cx="149745" cy="162966"/>
          </a:xfrm>
          <a:custGeom>
            <a:avLst/>
            <a:gdLst>
              <a:gd name="T0" fmla="*/ 9 w 29"/>
              <a:gd name="T1" fmla="*/ 30 h 31"/>
              <a:gd name="T2" fmla="*/ 16 w 29"/>
              <a:gd name="T3" fmla="*/ 24 h 31"/>
              <a:gd name="T4" fmla="*/ 10 w 29"/>
              <a:gd name="T5" fmla="*/ 13 h 31"/>
              <a:gd name="T6" fmla="*/ 11 w 29"/>
              <a:gd name="T7" fmla="*/ 10 h 31"/>
              <a:gd name="T8" fmla="*/ 21 w 29"/>
              <a:gd name="T9" fmla="*/ 18 h 31"/>
              <a:gd name="T10" fmla="*/ 29 w 29"/>
              <a:gd name="T11" fmla="*/ 14 h 31"/>
              <a:gd name="T12" fmla="*/ 15 w 29"/>
              <a:gd name="T13" fmla="*/ 6 h 31"/>
              <a:gd name="T14" fmla="*/ 4 w 29"/>
              <a:gd name="T15" fmla="*/ 4 h 31"/>
              <a:gd name="T16" fmla="*/ 8 w 29"/>
              <a:gd name="T17" fmla="*/ 20 h 31"/>
              <a:gd name="T18" fmla="*/ 9 w 29"/>
              <a:gd name="T19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" h="31">
                <a:moveTo>
                  <a:pt x="9" y="30"/>
                </a:moveTo>
                <a:cubicBezTo>
                  <a:pt x="12" y="31"/>
                  <a:pt x="15" y="28"/>
                  <a:pt x="16" y="24"/>
                </a:cubicBezTo>
                <a:cubicBezTo>
                  <a:pt x="18" y="18"/>
                  <a:pt x="12" y="15"/>
                  <a:pt x="10" y="13"/>
                </a:cubicBezTo>
                <a:cubicBezTo>
                  <a:pt x="5" y="9"/>
                  <a:pt x="8" y="6"/>
                  <a:pt x="11" y="10"/>
                </a:cubicBezTo>
                <a:cubicBezTo>
                  <a:pt x="14" y="14"/>
                  <a:pt x="17" y="18"/>
                  <a:pt x="21" y="18"/>
                </a:cubicBezTo>
                <a:cubicBezTo>
                  <a:pt x="24" y="18"/>
                  <a:pt x="28" y="19"/>
                  <a:pt x="29" y="14"/>
                </a:cubicBezTo>
                <a:cubicBezTo>
                  <a:pt x="23" y="15"/>
                  <a:pt x="18" y="8"/>
                  <a:pt x="15" y="6"/>
                </a:cubicBezTo>
                <a:cubicBezTo>
                  <a:pt x="12" y="2"/>
                  <a:pt x="7" y="0"/>
                  <a:pt x="4" y="4"/>
                </a:cubicBezTo>
                <a:cubicBezTo>
                  <a:pt x="0" y="9"/>
                  <a:pt x="4" y="16"/>
                  <a:pt x="8" y="20"/>
                </a:cubicBezTo>
                <a:cubicBezTo>
                  <a:pt x="11" y="23"/>
                  <a:pt x="11" y="28"/>
                  <a:pt x="9" y="3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0" name="Freeform 54"/>
          <p:cNvSpPr>
            <a:spLocks/>
          </p:cNvSpPr>
          <p:nvPr userDrawn="1"/>
        </p:nvSpPr>
        <p:spPr bwMode="auto">
          <a:xfrm>
            <a:off x="8946423" y="4873096"/>
            <a:ext cx="88085" cy="83686"/>
          </a:xfrm>
          <a:custGeom>
            <a:avLst/>
            <a:gdLst>
              <a:gd name="T0" fmla="*/ 1 w 17"/>
              <a:gd name="T1" fmla="*/ 0 h 16"/>
              <a:gd name="T2" fmla="*/ 5 w 17"/>
              <a:gd name="T3" fmla="*/ 1 h 16"/>
              <a:gd name="T4" fmla="*/ 15 w 17"/>
              <a:gd name="T5" fmla="*/ 5 h 16"/>
              <a:gd name="T6" fmla="*/ 8 w 17"/>
              <a:gd name="T7" fmla="*/ 10 h 16"/>
              <a:gd name="T8" fmla="*/ 4 w 17"/>
              <a:gd name="T9" fmla="*/ 16 h 16"/>
              <a:gd name="T10" fmla="*/ 1 w 17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6">
                <a:moveTo>
                  <a:pt x="1" y="0"/>
                </a:moveTo>
                <a:cubicBezTo>
                  <a:pt x="2" y="0"/>
                  <a:pt x="3" y="1"/>
                  <a:pt x="5" y="1"/>
                </a:cubicBezTo>
                <a:cubicBezTo>
                  <a:pt x="8" y="4"/>
                  <a:pt x="12" y="8"/>
                  <a:pt x="15" y="5"/>
                </a:cubicBezTo>
                <a:cubicBezTo>
                  <a:pt x="17" y="9"/>
                  <a:pt x="13" y="11"/>
                  <a:pt x="8" y="10"/>
                </a:cubicBezTo>
                <a:cubicBezTo>
                  <a:pt x="8" y="13"/>
                  <a:pt x="7" y="16"/>
                  <a:pt x="4" y="16"/>
                </a:cubicBezTo>
                <a:cubicBezTo>
                  <a:pt x="7" y="10"/>
                  <a:pt x="0" y="4"/>
                  <a:pt x="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1" name="Freeform 55"/>
          <p:cNvSpPr>
            <a:spLocks/>
          </p:cNvSpPr>
          <p:nvPr userDrawn="1"/>
        </p:nvSpPr>
        <p:spPr bwMode="auto">
          <a:xfrm>
            <a:off x="8992667" y="4930355"/>
            <a:ext cx="61660" cy="63865"/>
          </a:xfrm>
          <a:custGeom>
            <a:avLst/>
            <a:gdLst>
              <a:gd name="T0" fmla="*/ 0 w 12"/>
              <a:gd name="T1" fmla="*/ 4 h 12"/>
              <a:gd name="T2" fmla="*/ 1 w 12"/>
              <a:gd name="T3" fmla="*/ 1 h 12"/>
              <a:gd name="T4" fmla="*/ 5 w 12"/>
              <a:gd name="T5" fmla="*/ 0 h 12"/>
              <a:gd name="T6" fmla="*/ 0 w 12"/>
              <a:gd name="T7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2">
                <a:moveTo>
                  <a:pt x="0" y="4"/>
                </a:moveTo>
                <a:cubicBezTo>
                  <a:pt x="0" y="3"/>
                  <a:pt x="0" y="2"/>
                  <a:pt x="1" y="1"/>
                </a:cubicBezTo>
                <a:cubicBezTo>
                  <a:pt x="2" y="1"/>
                  <a:pt x="4" y="1"/>
                  <a:pt x="5" y="0"/>
                </a:cubicBezTo>
                <a:cubicBezTo>
                  <a:pt x="12" y="8"/>
                  <a:pt x="6" y="12"/>
                  <a:pt x="0" y="4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2" name="Freeform 56"/>
          <p:cNvSpPr>
            <a:spLocks/>
          </p:cNvSpPr>
          <p:nvPr userDrawn="1"/>
        </p:nvSpPr>
        <p:spPr bwMode="auto">
          <a:xfrm>
            <a:off x="8889166" y="4785006"/>
            <a:ext cx="290683" cy="187192"/>
          </a:xfrm>
          <a:custGeom>
            <a:avLst/>
            <a:gdLst>
              <a:gd name="T0" fmla="*/ 0 w 56"/>
              <a:gd name="T1" fmla="*/ 1 h 36"/>
              <a:gd name="T2" fmla="*/ 4 w 56"/>
              <a:gd name="T3" fmla="*/ 10 h 36"/>
              <a:gd name="T4" fmla="*/ 18 w 56"/>
              <a:gd name="T5" fmla="*/ 26 h 36"/>
              <a:gd name="T6" fmla="*/ 40 w 56"/>
              <a:gd name="T7" fmla="*/ 34 h 36"/>
              <a:gd name="T8" fmla="*/ 51 w 56"/>
              <a:gd name="T9" fmla="*/ 30 h 36"/>
              <a:gd name="T10" fmla="*/ 53 w 56"/>
              <a:gd name="T11" fmla="*/ 22 h 36"/>
              <a:gd name="T12" fmla="*/ 51 w 56"/>
              <a:gd name="T13" fmla="*/ 19 h 36"/>
              <a:gd name="T14" fmla="*/ 50 w 56"/>
              <a:gd name="T15" fmla="*/ 20 h 36"/>
              <a:gd name="T16" fmla="*/ 51 w 56"/>
              <a:gd name="T17" fmla="*/ 19 h 36"/>
              <a:gd name="T18" fmla="*/ 55 w 56"/>
              <a:gd name="T19" fmla="*/ 22 h 36"/>
              <a:gd name="T20" fmla="*/ 52 w 56"/>
              <a:gd name="T21" fmla="*/ 32 h 36"/>
              <a:gd name="T22" fmla="*/ 40 w 56"/>
              <a:gd name="T23" fmla="*/ 35 h 36"/>
              <a:gd name="T24" fmla="*/ 18 w 56"/>
              <a:gd name="T25" fmla="*/ 27 h 36"/>
              <a:gd name="T26" fmla="*/ 3 w 56"/>
              <a:gd name="T27" fmla="*/ 10 h 36"/>
              <a:gd name="T28" fmla="*/ 0 w 56"/>
              <a:gd name="T29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6" h="36">
                <a:moveTo>
                  <a:pt x="0" y="1"/>
                </a:moveTo>
                <a:cubicBezTo>
                  <a:pt x="0" y="0"/>
                  <a:pt x="1" y="5"/>
                  <a:pt x="4" y="10"/>
                </a:cubicBezTo>
                <a:cubicBezTo>
                  <a:pt x="7" y="15"/>
                  <a:pt x="11" y="22"/>
                  <a:pt x="18" y="26"/>
                </a:cubicBezTo>
                <a:cubicBezTo>
                  <a:pt x="25" y="31"/>
                  <a:pt x="33" y="33"/>
                  <a:pt x="40" y="34"/>
                </a:cubicBezTo>
                <a:cubicBezTo>
                  <a:pt x="47" y="35"/>
                  <a:pt x="50" y="31"/>
                  <a:pt x="51" y="30"/>
                </a:cubicBezTo>
                <a:cubicBezTo>
                  <a:pt x="53" y="29"/>
                  <a:pt x="54" y="25"/>
                  <a:pt x="53" y="22"/>
                </a:cubicBezTo>
                <a:cubicBezTo>
                  <a:pt x="53" y="20"/>
                  <a:pt x="52" y="19"/>
                  <a:pt x="51" y="19"/>
                </a:cubicBezTo>
                <a:cubicBezTo>
                  <a:pt x="50" y="19"/>
                  <a:pt x="50" y="20"/>
                  <a:pt x="50" y="20"/>
                </a:cubicBezTo>
                <a:cubicBezTo>
                  <a:pt x="50" y="20"/>
                  <a:pt x="49" y="19"/>
                  <a:pt x="51" y="19"/>
                </a:cubicBezTo>
                <a:cubicBezTo>
                  <a:pt x="52" y="18"/>
                  <a:pt x="54" y="20"/>
                  <a:pt x="55" y="22"/>
                </a:cubicBezTo>
                <a:cubicBezTo>
                  <a:pt x="56" y="26"/>
                  <a:pt x="54" y="30"/>
                  <a:pt x="52" y="32"/>
                </a:cubicBezTo>
                <a:cubicBezTo>
                  <a:pt x="52" y="32"/>
                  <a:pt x="47" y="36"/>
                  <a:pt x="40" y="35"/>
                </a:cubicBezTo>
                <a:cubicBezTo>
                  <a:pt x="33" y="34"/>
                  <a:pt x="25" y="32"/>
                  <a:pt x="18" y="27"/>
                </a:cubicBezTo>
                <a:cubicBezTo>
                  <a:pt x="11" y="22"/>
                  <a:pt x="6" y="15"/>
                  <a:pt x="3" y="10"/>
                </a:cubicBezTo>
                <a:cubicBezTo>
                  <a:pt x="1" y="5"/>
                  <a:pt x="0" y="0"/>
                  <a:pt x="0" y="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3" name="Freeform 57"/>
          <p:cNvSpPr>
            <a:spLocks/>
          </p:cNvSpPr>
          <p:nvPr userDrawn="1"/>
        </p:nvSpPr>
        <p:spPr bwMode="auto">
          <a:xfrm>
            <a:off x="8882561" y="4734354"/>
            <a:ext cx="88085" cy="57258"/>
          </a:xfrm>
          <a:custGeom>
            <a:avLst/>
            <a:gdLst>
              <a:gd name="T0" fmla="*/ 1 w 17"/>
              <a:gd name="T1" fmla="*/ 11 h 11"/>
              <a:gd name="T2" fmla="*/ 6 w 17"/>
              <a:gd name="T3" fmla="*/ 1 h 11"/>
              <a:gd name="T4" fmla="*/ 15 w 17"/>
              <a:gd name="T5" fmla="*/ 2 h 11"/>
              <a:gd name="T6" fmla="*/ 16 w 17"/>
              <a:gd name="T7" fmla="*/ 7 h 11"/>
              <a:gd name="T8" fmla="*/ 12 w 17"/>
              <a:gd name="T9" fmla="*/ 8 h 11"/>
              <a:gd name="T10" fmla="*/ 12 w 17"/>
              <a:gd name="T11" fmla="*/ 6 h 11"/>
              <a:gd name="T12" fmla="*/ 13 w 17"/>
              <a:gd name="T13" fmla="*/ 7 h 11"/>
              <a:gd name="T14" fmla="*/ 13 w 17"/>
              <a:gd name="T15" fmla="*/ 7 h 11"/>
              <a:gd name="T16" fmla="*/ 15 w 17"/>
              <a:gd name="T17" fmla="*/ 6 h 11"/>
              <a:gd name="T18" fmla="*/ 14 w 17"/>
              <a:gd name="T19" fmla="*/ 3 h 11"/>
              <a:gd name="T20" fmla="*/ 6 w 17"/>
              <a:gd name="T21" fmla="*/ 2 h 11"/>
              <a:gd name="T22" fmla="*/ 1 w 17"/>
              <a:gd name="T2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" h="11">
                <a:moveTo>
                  <a:pt x="1" y="11"/>
                </a:moveTo>
                <a:cubicBezTo>
                  <a:pt x="1" y="11"/>
                  <a:pt x="0" y="4"/>
                  <a:pt x="6" y="1"/>
                </a:cubicBezTo>
                <a:cubicBezTo>
                  <a:pt x="9" y="0"/>
                  <a:pt x="12" y="0"/>
                  <a:pt x="15" y="2"/>
                </a:cubicBezTo>
                <a:cubicBezTo>
                  <a:pt x="17" y="4"/>
                  <a:pt x="16" y="7"/>
                  <a:pt x="16" y="7"/>
                </a:cubicBezTo>
                <a:cubicBezTo>
                  <a:pt x="16" y="8"/>
                  <a:pt x="14" y="9"/>
                  <a:pt x="12" y="8"/>
                </a:cubicBezTo>
                <a:cubicBezTo>
                  <a:pt x="12" y="8"/>
                  <a:pt x="11" y="6"/>
                  <a:pt x="12" y="6"/>
                </a:cubicBezTo>
                <a:cubicBezTo>
                  <a:pt x="13" y="6"/>
                  <a:pt x="13" y="7"/>
                  <a:pt x="13" y="7"/>
                </a:cubicBezTo>
                <a:cubicBezTo>
                  <a:pt x="12" y="6"/>
                  <a:pt x="12" y="7"/>
                  <a:pt x="13" y="7"/>
                </a:cubicBezTo>
                <a:cubicBezTo>
                  <a:pt x="13" y="8"/>
                  <a:pt x="14" y="7"/>
                  <a:pt x="15" y="6"/>
                </a:cubicBezTo>
                <a:cubicBezTo>
                  <a:pt x="15" y="6"/>
                  <a:pt x="15" y="5"/>
                  <a:pt x="14" y="3"/>
                </a:cubicBezTo>
                <a:cubicBezTo>
                  <a:pt x="12" y="1"/>
                  <a:pt x="9" y="1"/>
                  <a:pt x="6" y="2"/>
                </a:cubicBezTo>
                <a:cubicBezTo>
                  <a:pt x="1" y="4"/>
                  <a:pt x="0" y="11"/>
                  <a:pt x="1" y="1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4" name="Freeform 58"/>
          <p:cNvSpPr>
            <a:spLocks/>
          </p:cNvSpPr>
          <p:nvPr userDrawn="1"/>
        </p:nvSpPr>
        <p:spPr bwMode="auto">
          <a:xfrm>
            <a:off x="8882559" y="4758579"/>
            <a:ext cx="41840" cy="33034"/>
          </a:xfrm>
          <a:custGeom>
            <a:avLst/>
            <a:gdLst>
              <a:gd name="T0" fmla="*/ 1 w 8"/>
              <a:gd name="T1" fmla="*/ 6 h 6"/>
              <a:gd name="T2" fmla="*/ 3 w 8"/>
              <a:gd name="T3" fmla="*/ 1 h 6"/>
              <a:gd name="T4" fmla="*/ 7 w 8"/>
              <a:gd name="T5" fmla="*/ 2 h 6"/>
              <a:gd name="T6" fmla="*/ 7 w 8"/>
              <a:gd name="T7" fmla="*/ 4 h 6"/>
              <a:gd name="T8" fmla="*/ 5 w 8"/>
              <a:gd name="T9" fmla="*/ 5 h 6"/>
              <a:gd name="T10" fmla="*/ 5 w 8"/>
              <a:gd name="T11" fmla="*/ 3 h 6"/>
              <a:gd name="T12" fmla="*/ 6 w 8"/>
              <a:gd name="T13" fmla="*/ 4 h 6"/>
              <a:gd name="T14" fmla="*/ 6 w 8"/>
              <a:gd name="T15" fmla="*/ 3 h 6"/>
              <a:gd name="T16" fmla="*/ 3 w 8"/>
              <a:gd name="T17" fmla="*/ 2 h 6"/>
              <a:gd name="T18" fmla="*/ 1 w 8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6">
                <a:moveTo>
                  <a:pt x="1" y="6"/>
                </a:moveTo>
                <a:cubicBezTo>
                  <a:pt x="1" y="6"/>
                  <a:pt x="0" y="3"/>
                  <a:pt x="3" y="1"/>
                </a:cubicBezTo>
                <a:cubicBezTo>
                  <a:pt x="4" y="1"/>
                  <a:pt x="5" y="0"/>
                  <a:pt x="7" y="2"/>
                </a:cubicBezTo>
                <a:cubicBezTo>
                  <a:pt x="8" y="3"/>
                  <a:pt x="7" y="4"/>
                  <a:pt x="7" y="4"/>
                </a:cubicBezTo>
                <a:cubicBezTo>
                  <a:pt x="7" y="5"/>
                  <a:pt x="6" y="5"/>
                  <a:pt x="5" y="5"/>
                </a:cubicBezTo>
                <a:cubicBezTo>
                  <a:pt x="5" y="4"/>
                  <a:pt x="5" y="4"/>
                  <a:pt x="5" y="3"/>
                </a:cubicBezTo>
                <a:cubicBezTo>
                  <a:pt x="6" y="3"/>
                  <a:pt x="6" y="4"/>
                  <a:pt x="6" y="4"/>
                </a:cubicBezTo>
                <a:cubicBezTo>
                  <a:pt x="5" y="4"/>
                  <a:pt x="6" y="3"/>
                  <a:pt x="6" y="3"/>
                </a:cubicBezTo>
                <a:cubicBezTo>
                  <a:pt x="6" y="4"/>
                  <a:pt x="6" y="1"/>
                  <a:pt x="3" y="2"/>
                </a:cubicBezTo>
                <a:cubicBezTo>
                  <a:pt x="1" y="3"/>
                  <a:pt x="1" y="6"/>
                  <a:pt x="1" y="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5" name="Freeform 59"/>
          <p:cNvSpPr>
            <a:spLocks/>
          </p:cNvSpPr>
          <p:nvPr userDrawn="1"/>
        </p:nvSpPr>
        <p:spPr bwMode="auto">
          <a:xfrm>
            <a:off x="8882561" y="4677096"/>
            <a:ext cx="198193" cy="138743"/>
          </a:xfrm>
          <a:custGeom>
            <a:avLst/>
            <a:gdLst>
              <a:gd name="T0" fmla="*/ 1 w 38"/>
              <a:gd name="T1" fmla="*/ 22 h 27"/>
              <a:gd name="T2" fmla="*/ 2 w 38"/>
              <a:gd name="T3" fmla="*/ 12 h 27"/>
              <a:gd name="T4" fmla="*/ 21 w 38"/>
              <a:gd name="T5" fmla="*/ 1 h 27"/>
              <a:gd name="T6" fmla="*/ 33 w 38"/>
              <a:gd name="T7" fmla="*/ 20 h 27"/>
              <a:gd name="T8" fmla="*/ 20 w 38"/>
              <a:gd name="T9" fmla="*/ 20 h 27"/>
              <a:gd name="T10" fmla="*/ 20 w 38"/>
              <a:gd name="T11" fmla="*/ 15 h 27"/>
              <a:gd name="T12" fmla="*/ 26 w 38"/>
              <a:gd name="T13" fmla="*/ 15 h 27"/>
              <a:gd name="T14" fmla="*/ 23 w 38"/>
              <a:gd name="T15" fmla="*/ 16 h 27"/>
              <a:gd name="T16" fmla="*/ 24 w 38"/>
              <a:gd name="T17" fmla="*/ 17 h 27"/>
              <a:gd name="T18" fmla="*/ 24 w 38"/>
              <a:gd name="T19" fmla="*/ 16 h 27"/>
              <a:gd name="T20" fmla="*/ 24 w 38"/>
              <a:gd name="T21" fmla="*/ 17 h 27"/>
              <a:gd name="T22" fmla="*/ 25 w 38"/>
              <a:gd name="T23" fmla="*/ 15 h 27"/>
              <a:gd name="T24" fmla="*/ 21 w 38"/>
              <a:gd name="T25" fmla="*/ 16 h 27"/>
              <a:gd name="T26" fmla="*/ 22 w 38"/>
              <a:gd name="T27" fmla="*/ 19 h 27"/>
              <a:gd name="T28" fmla="*/ 32 w 38"/>
              <a:gd name="T29" fmla="*/ 19 h 27"/>
              <a:gd name="T30" fmla="*/ 21 w 38"/>
              <a:gd name="T31" fmla="*/ 1 h 27"/>
              <a:gd name="T32" fmla="*/ 3 w 38"/>
              <a:gd name="T33" fmla="*/ 12 h 27"/>
              <a:gd name="T34" fmla="*/ 1 w 38"/>
              <a:gd name="T35" fmla="*/ 2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" h="27">
                <a:moveTo>
                  <a:pt x="1" y="22"/>
                </a:moveTo>
                <a:cubicBezTo>
                  <a:pt x="1" y="22"/>
                  <a:pt x="0" y="18"/>
                  <a:pt x="2" y="12"/>
                </a:cubicBezTo>
                <a:cubicBezTo>
                  <a:pt x="4" y="6"/>
                  <a:pt x="11" y="0"/>
                  <a:pt x="21" y="1"/>
                </a:cubicBezTo>
                <a:cubicBezTo>
                  <a:pt x="30" y="1"/>
                  <a:pt x="38" y="14"/>
                  <a:pt x="33" y="20"/>
                </a:cubicBezTo>
                <a:cubicBezTo>
                  <a:pt x="27" y="27"/>
                  <a:pt x="20" y="21"/>
                  <a:pt x="20" y="20"/>
                </a:cubicBezTo>
                <a:cubicBezTo>
                  <a:pt x="20" y="19"/>
                  <a:pt x="19" y="17"/>
                  <a:pt x="20" y="15"/>
                </a:cubicBezTo>
                <a:cubicBezTo>
                  <a:pt x="21" y="13"/>
                  <a:pt x="24" y="12"/>
                  <a:pt x="26" y="15"/>
                </a:cubicBezTo>
                <a:cubicBezTo>
                  <a:pt x="28" y="17"/>
                  <a:pt x="23" y="19"/>
                  <a:pt x="23" y="16"/>
                </a:cubicBezTo>
                <a:cubicBezTo>
                  <a:pt x="23" y="15"/>
                  <a:pt x="25" y="16"/>
                  <a:pt x="24" y="17"/>
                </a:cubicBezTo>
                <a:cubicBezTo>
                  <a:pt x="24" y="17"/>
                  <a:pt x="24" y="16"/>
                  <a:pt x="24" y="16"/>
                </a:cubicBezTo>
                <a:cubicBezTo>
                  <a:pt x="24" y="17"/>
                  <a:pt x="24" y="16"/>
                  <a:pt x="24" y="17"/>
                </a:cubicBezTo>
                <a:cubicBezTo>
                  <a:pt x="24" y="18"/>
                  <a:pt x="26" y="17"/>
                  <a:pt x="25" y="15"/>
                </a:cubicBezTo>
                <a:cubicBezTo>
                  <a:pt x="24" y="14"/>
                  <a:pt x="22" y="15"/>
                  <a:pt x="21" y="16"/>
                </a:cubicBezTo>
                <a:cubicBezTo>
                  <a:pt x="21" y="17"/>
                  <a:pt x="21" y="18"/>
                  <a:pt x="22" y="19"/>
                </a:cubicBezTo>
                <a:cubicBezTo>
                  <a:pt x="21" y="20"/>
                  <a:pt x="27" y="24"/>
                  <a:pt x="32" y="19"/>
                </a:cubicBezTo>
                <a:cubicBezTo>
                  <a:pt x="36" y="15"/>
                  <a:pt x="30" y="2"/>
                  <a:pt x="21" y="1"/>
                </a:cubicBezTo>
                <a:cubicBezTo>
                  <a:pt x="12" y="0"/>
                  <a:pt x="5" y="7"/>
                  <a:pt x="3" y="12"/>
                </a:cubicBezTo>
                <a:cubicBezTo>
                  <a:pt x="0" y="18"/>
                  <a:pt x="1" y="22"/>
                  <a:pt x="1" y="22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6" name="Freeform 60"/>
          <p:cNvSpPr>
            <a:spLocks/>
          </p:cNvSpPr>
          <p:nvPr userDrawn="1"/>
        </p:nvSpPr>
        <p:spPr bwMode="auto">
          <a:xfrm>
            <a:off x="8858335" y="4815838"/>
            <a:ext cx="138734" cy="281889"/>
          </a:xfrm>
          <a:custGeom>
            <a:avLst/>
            <a:gdLst>
              <a:gd name="T0" fmla="*/ 0 w 27"/>
              <a:gd name="T1" fmla="*/ 0 h 54"/>
              <a:gd name="T2" fmla="*/ 10 w 27"/>
              <a:gd name="T3" fmla="*/ 4 h 54"/>
              <a:gd name="T4" fmla="*/ 24 w 27"/>
              <a:gd name="T5" fmla="*/ 21 h 54"/>
              <a:gd name="T6" fmla="*/ 24 w 27"/>
              <a:gd name="T7" fmla="*/ 43 h 54"/>
              <a:gd name="T8" fmla="*/ 16 w 27"/>
              <a:gd name="T9" fmla="*/ 53 h 54"/>
              <a:gd name="T10" fmla="*/ 7 w 27"/>
              <a:gd name="T11" fmla="*/ 52 h 54"/>
              <a:gd name="T12" fmla="*/ 6 w 27"/>
              <a:gd name="T13" fmla="*/ 48 h 54"/>
              <a:gd name="T14" fmla="*/ 8 w 27"/>
              <a:gd name="T15" fmla="*/ 48 h 54"/>
              <a:gd name="T16" fmla="*/ 6 w 27"/>
              <a:gd name="T17" fmla="*/ 49 h 54"/>
              <a:gd name="T18" fmla="*/ 8 w 27"/>
              <a:gd name="T19" fmla="*/ 51 h 54"/>
              <a:gd name="T20" fmla="*/ 16 w 27"/>
              <a:gd name="T21" fmla="*/ 51 h 54"/>
              <a:gd name="T22" fmla="*/ 23 w 27"/>
              <a:gd name="T23" fmla="*/ 43 h 54"/>
              <a:gd name="T24" fmla="*/ 23 w 27"/>
              <a:gd name="T25" fmla="*/ 21 h 54"/>
              <a:gd name="T26" fmla="*/ 9 w 27"/>
              <a:gd name="T27" fmla="*/ 4 h 54"/>
              <a:gd name="T28" fmla="*/ 0 w 27"/>
              <a:gd name="T2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" h="54">
                <a:moveTo>
                  <a:pt x="0" y="0"/>
                </a:moveTo>
                <a:cubicBezTo>
                  <a:pt x="0" y="0"/>
                  <a:pt x="4" y="1"/>
                  <a:pt x="10" y="4"/>
                </a:cubicBezTo>
                <a:cubicBezTo>
                  <a:pt x="15" y="7"/>
                  <a:pt x="21" y="12"/>
                  <a:pt x="24" y="21"/>
                </a:cubicBezTo>
                <a:cubicBezTo>
                  <a:pt x="27" y="28"/>
                  <a:pt x="27" y="37"/>
                  <a:pt x="24" y="43"/>
                </a:cubicBezTo>
                <a:cubicBezTo>
                  <a:pt x="23" y="50"/>
                  <a:pt x="17" y="52"/>
                  <a:pt x="16" y="53"/>
                </a:cubicBezTo>
                <a:cubicBezTo>
                  <a:pt x="14" y="54"/>
                  <a:pt x="10" y="54"/>
                  <a:pt x="7" y="52"/>
                </a:cubicBezTo>
                <a:cubicBezTo>
                  <a:pt x="5" y="51"/>
                  <a:pt x="5" y="49"/>
                  <a:pt x="6" y="48"/>
                </a:cubicBezTo>
                <a:cubicBezTo>
                  <a:pt x="7" y="47"/>
                  <a:pt x="8" y="48"/>
                  <a:pt x="8" y="48"/>
                </a:cubicBezTo>
                <a:cubicBezTo>
                  <a:pt x="8" y="48"/>
                  <a:pt x="7" y="48"/>
                  <a:pt x="6" y="49"/>
                </a:cubicBezTo>
                <a:cubicBezTo>
                  <a:pt x="6" y="49"/>
                  <a:pt x="6" y="51"/>
                  <a:pt x="8" y="51"/>
                </a:cubicBezTo>
                <a:cubicBezTo>
                  <a:pt x="10" y="53"/>
                  <a:pt x="14" y="52"/>
                  <a:pt x="16" y="51"/>
                </a:cubicBezTo>
                <a:cubicBezTo>
                  <a:pt x="17" y="51"/>
                  <a:pt x="21" y="49"/>
                  <a:pt x="23" y="43"/>
                </a:cubicBezTo>
                <a:cubicBezTo>
                  <a:pt x="26" y="37"/>
                  <a:pt x="26" y="29"/>
                  <a:pt x="23" y="21"/>
                </a:cubicBezTo>
                <a:cubicBezTo>
                  <a:pt x="21" y="13"/>
                  <a:pt x="15" y="7"/>
                  <a:pt x="9" y="4"/>
                </a:cubicBezTo>
                <a:cubicBezTo>
                  <a:pt x="4" y="1"/>
                  <a:pt x="0" y="0"/>
                  <a:pt x="0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7" name="Freeform 61"/>
          <p:cNvSpPr>
            <a:spLocks/>
          </p:cNvSpPr>
          <p:nvPr userDrawn="1"/>
        </p:nvSpPr>
        <p:spPr bwMode="auto">
          <a:xfrm>
            <a:off x="8805484" y="4815838"/>
            <a:ext cx="57256" cy="83686"/>
          </a:xfrm>
          <a:custGeom>
            <a:avLst/>
            <a:gdLst>
              <a:gd name="T0" fmla="*/ 10 w 11"/>
              <a:gd name="T1" fmla="*/ 0 h 16"/>
              <a:gd name="T2" fmla="*/ 2 w 11"/>
              <a:gd name="T3" fmla="*/ 6 h 16"/>
              <a:gd name="T4" fmla="*/ 2 w 11"/>
              <a:gd name="T5" fmla="*/ 13 h 16"/>
              <a:gd name="T6" fmla="*/ 6 w 11"/>
              <a:gd name="T7" fmla="*/ 14 h 16"/>
              <a:gd name="T8" fmla="*/ 7 w 11"/>
              <a:gd name="T9" fmla="*/ 12 h 16"/>
              <a:gd name="T10" fmla="*/ 6 w 11"/>
              <a:gd name="T11" fmla="*/ 12 h 16"/>
              <a:gd name="T12" fmla="*/ 6 w 11"/>
              <a:gd name="T13" fmla="*/ 11 h 16"/>
              <a:gd name="T14" fmla="*/ 8 w 11"/>
              <a:gd name="T15" fmla="*/ 11 h 16"/>
              <a:gd name="T16" fmla="*/ 6 w 11"/>
              <a:gd name="T17" fmla="*/ 15 h 16"/>
              <a:gd name="T18" fmla="*/ 2 w 11"/>
              <a:gd name="T19" fmla="*/ 14 h 16"/>
              <a:gd name="T20" fmla="*/ 1 w 11"/>
              <a:gd name="T21" fmla="*/ 6 h 16"/>
              <a:gd name="T22" fmla="*/ 10 w 11"/>
              <a:gd name="T2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" h="16">
                <a:moveTo>
                  <a:pt x="10" y="0"/>
                </a:moveTo>
                <a:cubicBezTo>
                  <a:pt x="11" y="0"/>
                  <a:pt x="4" y="1"/>
                  <a:pt x="2" y="6"/>
                </a:cubicBezTo>
                <a:cubicBezTo>
                  <a:pt x="1" y="9"/>
                  <a:pt x="1" y="12"/>
                  <a:pt x="2" y="13"/>
                </a:cubicBezTo>
                <a:cubicBezTo>
                  <a:pt x="4" y="14"/>
                  <a:pt x="6" y="14"/>
                  <a:pt x="6" y="14"/>
                </a:cubicBezTo>
                <a:cubicBezTo>
                  <a:pt x="6" y="14"/>
                  <a:pt x="7" y="13"/>
                  <a:pt x="7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5" y="12"/>
                  <a:pt x="6" y="11"/>
                </a:cubicBezTo>
                <a:cubicBezTo>
                  <a:pt x="6" y="11"/>
                  <a:pt x="7" y="11"/>
                  <a:pt x="8" y="11"/>
                </a:cubicBezTo>
                <a:cubicBezTo>
                  <a:pt x="9" y="13"/>
                  <a:pt x="7" y="15"/>
                  <a:pt x="6" y="15"/>
                </a:cubicBezTo>
                <a:cubicBezTo>
                  <a:pt x="6" y="15"/>
                  <a:pt x="3" y="16"/>
                  <a:pt x="2" y="14"/>
                </a:cubicBezTo>
                <a:cubicBezTo>
                  <a:pt x="0" y="12"/>
                  <a:pt x="0" y="9"/>
                  <a:pt x="1" y="6"/>
                </a:cubicBezTo>
                <a:cubicBezTo>
                  <a:pt x="4" y="0"/>
                  <a:pt x="11" y="0"/>
                  <a:pt x="10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8" name="Freeform 62"/>
          <p:cNvSpPr>
            <a:spLocks/>
          </p:cNvSpPr>
          <p:nvPr userDrawn="1"/>
        </p:nvSpPr>
        <p:spPr bwMode="auto">
          <a:xfrm>
            <a:off x="8831910" y="4815839"/>
            <a:ext cx="26426" cy="37439"/>
          </a:xfrm>
          <a:custGeom>
            <a:avLst/>
            <a:gdLst>
              <a:gd name="T0" fmla="*/ 5 w 5"/>
              <a:gd name="T1" fmla="*/ 0 h 7"/>
              <a:gd name="T2" fmla="*/ 2 w 5"/>
              <a:gd name="T3" fmla="*/ 3 h 7"/>
              <a:gd name="T4" fmla="*/ 3 w 5"/>
              <a:gd name="T5" fmla="*/ 5 h 7"/>
              <a:gd name="T6" fmla="*/ 3 w 5"/>
              <a:gd name="T7" fmla="*/ 5 h 7"/>
              <a:gd name="T8" fmla="*/ 4 w 5"/>
              <a:gd name="T9" fmla="*/ 5 h 7"/>
              <a:gd name="T10" fmla="*/ 4 w 5"/>
              <a:gd name="T11" fmla="*/ 7 h 7"/>
              <a:gd name="T12" fmla="*/ 1 w 5"/>
              <a:gd name="T13" fmla="*/ 6 h 7"/>
              <a:gd name="T14" fmla="*/ 1 w 5"/>
              <a:gd name="T15" fmla="*/ 2 h 7"/>
              <a:gd name="T16" fmla="*/ 5 w 5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7">
                <a:moveTo>
                  <a:pt x="5" y="0"/>
                </a:moveTo>
                <a:cubicBezTo>
                  <a:pt x="5" y="0"/>
                  <a:pt x="3" y="0"/>
                  <a:pt x="2" y="3"/>
                </a:cubicBezTo>
                <a:cubicBezTo>
                  <a:pt x="1" y="5"/>
                  <a:pt x="3" y="6"/>
                  <a:pt x="3" y="5"/>
                </a:cubicBezTo>
                <a:cubicBezTo>
                  <a:pt x="3" y="6"/>
                  <a:pt x="4" y="5"/>
                  <a:pt x="3" y="5"/>
                </a:cubicBezTo>
                <a:cubicBezTo>
                  <a:pt x="3" y="6"/>
                  <a:pt x="3" y="4"/>
                  <a:pt x="4" y="5"/>
                </a:cubicBezTo>
                <a:cubicBezTo>
                  <a:pt x="5" y="6"/>
                  <a:pt x="4" y="7"/>
                  <a:pt x="4" y="7"/>
                </a:cubicBezTo>
                <a:cubicBezTo>
                  <a:pt x="3" y="7"/>
                  <a:pt x="2" y="7"/>
                  <a:pt x="1" y="6"/>
                </a:cubicBezTo>
                <a:cubicBezTo>
                  <a:pt x="0" y="5"/>
                  <a:pt x="1" y="4"/>
                  <a:pt x="1" y="2"/>
                </a:cubicBezTo>
                <a:cubicBezTo>
                  <a:pt x="2" y="0"/>
                  <a:pt x="5" y="0"/>
                  <a:pt x="5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9" name="Freeform 63"/>
          <p:cNvSpPr>
            <a:spLocks/>
          </p:cNvSpPr>
          <p:nvPr userDrawn="1"/>
        </p:nvSpPr>
        <p:spPr bwMode="auto">
          <a:xfrm>
            <a:off x="8752633" y="4815838"/>
            <a:ext cx="114512" cy="178383"/>
          </a:xfrm>
          <a:custGeom>
            <a:avLst/>
            <a:gdLst>
              <a:gd name="T0" fmla="*/ 21 w 22"/>
              <a:gd name="T1" fmla="*/ 0 h 34"/>
              <a:gd name="T2" fmla="*/ 11 w 22"/>
              <a:gd name="T3" fmla="*/ 3 h 34"/>
              <a:gd name="T4" fmla="*/ 1 w 22"/>
              <a:gd name="T5" fmla="*/ 21 h 34"/>
              <a:gd name="T6" fmla="*/ 15 w 22"/>
              <a:gd name="T7" fmla="*/ 29 h 34"/>
              <a:gd name="T8" fmla="*/ 17 w 22"/>
              <a:gd name="T9" fmla="*/ 20 h 34"/>
              <a:gd name="T10" fmla="*/ 13 w 22"/>
              <a:gd name="T11" fmla="*/ 20 h 34"/>
              <a:gd name="T12" fmla="*/ 13 w 22"/>
              <a:gd name="T13" fmla="*/ 23 h 34"/>
              <a:gd name="T14" fmla="*/ 14 w 22"/>
              <a:gd name="T15" fmla="*/ 22 h 34"/>
              <a:gd name="T16" fmla="*/ 14 w 22"/>
              <a:gd name="T17" fmla="*/ 22 h 34"/>
              <a:gd name="T18" fmla="*/ 14 w 22"/>
              <a:gd name="T19" fmla="*/ 23 h 34"/>
              <a:gd name="T20" fmla="*/ 14 w 22"/>
              <a:gd name="T21" fmla="*/ 22 h 34"/>
              <a:gd name="T22" fmla="*/ 12 w 22"/>
              <a:gd name="T23" fmla="*/ 24 h 34"/>
              <a:gd name="T24" fmla="*/ 13 w 22"/>
              <a:gd name="T25" fmla="*/ 19 h 34"/>
              <a:gd name="T26" fmla="*/ 17 w 22"/>
              <a:gd name="T27" fmla="*/ 19 h 34"/>
              <a:gd name="T28" fmla="*/ 16 w 22"/>
              <a:gd name="T29" fmla="*/ 30 h 34"/>
              <a:gd name="T30" fmla="*/ 0 w 22"/>
              <a:gd name="T31" fmla="*/ 21 h 34"/>
              <a:gd name="T32" fmla="*/ 11 w 22"/>
              <a:gd name="T33" fmla="*/ 3 h 34"/>
              <a:gd name="T34" fmla="*/ 21 w 22"/>
              <a:gd name="T3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" h="34">
                <a:moveTo>
                  <a:pt x="21" y="0"/>
                </a:moveTo>
                <a:cubicBezTo>
                  <a:pt x="21" y="0"/>
                  <a:pt x="16" y="0"/>
                  <a:pt x="11" y="3"/>
                </a:cubicBezTo>
                <a:cubicBezTo>
                  <a:pt x="6" y="6"/>
                  <a:pt x="1" y="13"/>
                  <a:pt x="1" y="21"/>
                </a:cubicBezTo>
                <a:cubicBezTo>
                  <a:pt x="1" y="29"/>
                  <a:pt x="10" y="33"/>
                  <a:pt x="15" y="29"/>
                </a:cubicBezTo>
                <a:cubicBezTo>
                  <a:pt x="21" y="25"/>
                  <a:pt x="18" y="20"/>
                  <a:pt x="17" y="20"/>
                </a:cubicBezTo>
                <a:cubicBezTo>
                  <a:pt x="16" y="20"/>
                  <a:pt x="15" y="19"/>
                  <a:pt x="13" y="20"/>
                </a:cubicBezTo>
                <a:cubicBezTo>
                  <a:pt x="12" y="21"/>
                  <a:pt x="12" y="23"/>
                  <a:pt x="13" y="23"/>
                </a:cubicBezTo>
                <a:cubicBezTo>
                  <a:pt x="14" y="24"/>
                  <a:pt x="14" y="22"/>
                  <a:pt x="14" y="22"/>
                </a:cubicBezTo>
                <a:cubicBezTo>
                  <a:pt x="13" y="22"/>
                  <a:pt x="14" y="23"/>
                  <a:pt x="14" y="22"/>
                </a:cubicBezTo>
                <a:cubicBezTo>
                  <a:pt x="13" y="22"/>
                  <a:pt x="14" y="22"/>
                  <a:pt x="14" y="23"/>
                </a:cubicBezTo>
                <a:cubicBezTo>
                  <a:pt x="13" y="23"/>
                  <a:pt x="13" y="22"/>
                  <a:pt x="14" y="22"/>
                </a:cubicBezTo>
                <a:cubicBezTo>
                  <a:pt x="16" y="22"/>
                  <a:pt x="14" y="26"/>
                  <a:pt x="12" y="24"/>
                </a:cubicBezTo>
                <a:cubicBezTo>
                  <a:pt x="10" y="23"/>
                  <a:pt x="11" y="20"/>
                  <a:pt x="13" y="19"/>
                </a:cubicBezTo>
                <a:cubicBezTo>
                  <a:pt x="15" y="18"/>
                  <a:pt x="16" y="18"/>
                  <a:pt x="17" y="19"/>
                </a:cubicBezTo>
                <a:cubicBezTo>
                  <a:pt x="19" y="19"/>
                  <a:pt x="22" y="26"/>
                  <a:pt x="16" y="30"/>
                </a:cubicBezTo>
                <a:cubicBezTo>
                  <a:pt x="9" y="34"/>
                  <a:pt x="0" y="29"/>
                  <a:pt x="0" y="21"/>
                </a:cubicBezTo>
                <a:cubicBezTo>
                  <a:pt x="0" y="13"/>
                  <a:pt x="6" y="5"/>
                  <a:pt x="11" y="3"/>
                </a:cubicBezTo>
                <a:cubicBezTo>
                  <a:pt x="16" y="0"/>
                  <a:pt x="21" y="0"/>
                  <a:pt x="2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90" name="Freeform 64"/>
          <p:cNvSpPr>
            <a:spLocks noEditPoints="1"/>
          </p:cNvSpPr>
          <p:nvPr userDrawn="1"/>
        </p:nvSpPr>
        <p:spPr bwMode="auto">
          <a:xfrm>
            <a:off x="4581769" y="4994220"/>
            <a:ext cx="2466404" cy="1004227"/>
          </a:xfrm>
          <a:custGeom>
            <a:avLst/>
            <a:gdLst>
              <a:gd name="T0" fmla="*/ 8 w 474"/>
              <a:gd name="T1" fmla="*/ 136 h 193"/>
              <a:gd name="T2" fmla="*/ 82 w 474"/>
              <a:gd name="T3" fmla="*/ 120 h 193"/>
              <a:gd name="T4" fmla="*/ 87 w 474"/>
              <a:gd name="T5" fmla="*/ 157 h 193"/>
              <a:gd name="T6" fmla="*/ 51 w 474"/>
              <a:gd name="T7" fmla="*/ 176 h 193"/>
              <a:gd name="T8" fmla="*/ 107 w 474"/>
              <a:gd name="T9" fmla="*/ 157 h 193"/>
              <a:gd name="T10" fmla="*/ 112 w 474"/>
              <a:gd name="T11" fmla="*/ 163 h 193"/>
              <a:gd name="T12" fmla="*/ 118 w 474"/>
              <a:gd name="T13" fmla="*/ 168 h 193"/>
              <a:gd name="T14" fmla="*/ 123 w 474"/>
              <a:gd name="T15" fmla="*/ 167 h 193"/>
              <a:gd name="T16" fmla="*/ 126 w 474"/>
              <a:gd name="T17" fmla="*/ 172 h 193"/>
              <a:gd name="T18" fmla="*/ 128 w 474"/>
              <a:gd name="T19" fmla="*/ 181 h 193"/>
              <a:gd name="T20" fmla="*/ 130 w 474"/>
              <a:gd name="T21" fmla="*/ 184 h 193"/>
              <a:gd name="T22" fmla="*/ 131 w 474"/>
              <a:gd name="T23" fmla="*/ 186 h 193"/>
              <a:gd name="T24" fmla="*/ 132 w 474"/>
              <a:gd name="T25" fmla="*/ 186 h 193"/>
              <a:gd name="T26" fmla="*/ 131 w 474"/>
              <a:gd name="T27" fmla="*/ 183 h 193"/>
              <a:gd name="T28" fmla="*/ 132 w 474"/>
              <a:gd name="T29" fmla="*/ 182 h 193"/>
              <a:gd name="T30" fmla="*/ 133 w 474"/>
              <a:gd name="T31" fmla="*/ 178 h 193"/>
              <a:gd name="T32" fmla="*/ 131 w 474"/>
              <a:gd name="T33" fmla="*/ 172 h 193"/>
              <a:gd name="T34" fmla="*/ 129 w 474"/>
              <a:gd name="T35" fmla="*/ 168 h 193"/>
              <a:gd name="T36" fmla="*/ 121 w 474"/>
              <a:gd name="T37" fmla="*/ 162 h 193"/>
              <a:gd name="T38" fmla="*/ 123 w 474"/>
              <a:gd name="T39" fmla="*/ 160 h 193"/>
              <a:gd name="T40" fmla="*/ 118 w 474"/>
              <a:gd name="T41" fmla="*/ 153 h 193"/>
              <a:gd name="T42" fmla="*/ 105 w 474"/>
              <a:gd name="T43" fmla="*/ 94 h 193"/>
              <a:gd name="T44" fmla="*/ 111 w 474"/>
              <a:gd name="T45" fmla="*/ 91 h 193"/>
              <a:gd name="T46" fmla="*/ 120 w 474"/>
              <a:gd name="T47" fmla="*/ 90 h 193"/>
              <a:gd name="T48" fmla="*/ 134 w 474"/>
              <a:gd name="T49" fmla="*/ 85 h 193"/>
              <a:gd name="T50" fmla="*/ 132 w 474"/>
              <a:gd name="T51" fmla="*/ 82 h 193"/>
              <a:gd name="T52" fmla="*/ 124 w 474"/>
              <a:gd name="T53" fmla="*/ 81 h 193"/>
              <a:gd name="T54" fmla="*/ 119 w 474"/>
              <a:gd name="T55" fmla="*/ 86 h 193"/>
              <a:gd name="T56" fmla="*/ 117 w 474"/>
              <a:gd name="T57" fmla="*/ 84 h 193"/>
              <a:gd name="T58" fmla="*/ 109 w 474"/>
              <a:gd name="T59" fmla="*/ 87 h 193"/>
              <a:gd name="T60" fmla="*/ 101 w 474"/>
              <a:gd name="T61" fmla="*/ 92 h 193"/>
              <a:gd name="T62" fmla="*/ 92 w 474"/>
              <a:gd name="T63" fmla="*/ 91 h 193"/>
              <a:gd name="T64" fmla="*/ 85 w 474"/>
              <a:gd name="T65" fmla="*/ 93 h 193"/>
              <a:gd name="T66" fmla="*/ 76 w 474"/>
              <a:gd name="T67" fmla="*/ 95 h 193"/>
              <a:gd name="T68" fmla="*/ 122 w 474"/>
              <a:gd name="T69" fmla="*/ 50 h 193"/>
              <a:gd name="T70" fmla="*/ 123 w 474"/>
              <a:gd name="T71" fmla="*/ 83 h 193"/>
              <a:gd name="T72" fmla="*/ 131 w 474"/>
              <a:gd name="T73" fmla="*/ 185 h 193"/>
              <a:gd name="T74" fmla="*/ 70 w 474"/>
              <a:gd name="T75" fmla="*/ 104 h 193"/>
              <a:gd name="T76" fmla="*/ 76 w 474"/>
              <a:gd name="T77" fmla="*/ 101 h 193"/>
              <a:gd name="T78" fmla="*/ 82 w 474"/>
              <a:gd name="T79" fmla="*/ 100 h 193"/>
              <a:gd name="T80" fmla="*/ 86 w 474"/>
              <a:gd name="T81" fmla="*/ 100 h 193"/>
              <a:gd name="T82" fmla="*/ 93 w 474"/>
              <a:gd name="T83" fmla="*/ 96 h 193"/>
              <a:gd name="T84" fmla="*/ 98 w 474"/>
              <a:gd name="T85" fmla="*/ 97 h 193"/>
              <a:gd name="T86" fmla="*/ 98 w 474"/>
              <a:gd name="T87" fmla="*/ 137 h 193"/>
              <a:gd name="T88" fmla="*/ 98 w 474"/>
              <a:gd name="T89" fmla="*/ 113 h 193"/>
              <a:gd name="T90" fmla="*/ 95 w 474"/>
              <a:gd name="T91" fmla="*/ 103 h 193"/>
              <a:gd name="T92" fmla="*/ 99 w 474"/>
              <a:gd name="T93" fmla="*/ 102 h 193"/>
              <a:gd name="T94" fmla="*/ 143 w 474"/>
              <a:gd name="T95" fmla="*/ 142 h 193"/>
              <a:gd name="T96" fmla="*/ 142 w 474"/>
              <a:gd name="T97" fmla="*/ 130 h 193"/>
              <a:gd name="T98" fmla="*/ 120 w 474"/>
              <a:gd name="T99" fmla="*/ 158 h 193"/>
              <a:gd name="T100" fmla="*/ 114 w 474"/>
              <a:gd name="T101" fmla="*/ 154 h 193"/>
              <a:gd name="T102" fmla="*/ 122 w 474"/>
              <a:gd name="T103" fmla="*/ 164 h 193"/>
              <a:gd name="T104" fmla="*/ 118 w 474"/>
              <a:gd name="T105" fmla="*/ 160 h 193"/>
              <a:gd name="T106" fmla="*/ 119 w 474"/>
              <a:gd name="T107" fmla="*/ 162 h 193"/>
              <a:gd name="T108" fmla="*/ 120 w 474"/>
              <a:gd name="T109" fmla="*/ 162 h 193"/>
              <a:gd name="T110" fmla="*/ 110 w 474"/>
              <a:gd name="T111" fmla="*/ 150 h 193"/>
              <a:gd name="T112" fmla="*/ 59 w 474"/>
              <a:gd name="T113" fmla="*/ 105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74" h="193">
                <a:moveTo>
                  <a:pt x="474" y="63"/>
                </a:moveTo>
                <a:cubicBezTo>
                  <a:pt x="474" y="63"/>
                  <a:pt x="468" y="59"/>
                  <a:pt x="458" y="53"/>
                </a:cubicBezTo>
                <a:cubicBezTo>
                  <a:pt x="448" y="46"/>
                  <a:pt x="433" y="38"/>
                  <a:pt x="414" y="29"/>
                </a:cubicBezTo>
                <a:cubicBezTo>
                  <a:pt x="394" y="21"/>
                  <a:pt x="371" y="13"/>
                  <a:pt x="345" y="8"/>
                </a:cubicBezTo>
                <a:cubicBezTo>
                  <a:pt x="319" y="3"/>
                  <a:pt x="290" y="0"/>
                  <a:pt x="261" y="2"/>
                </a:cubicBezTo>
                <a:cubicBezTo>
                  <a:pt x="233" y="3"/>
                  <a:pt x="204" y="8"/>
                  <a:pt x="177" y="16"/>
                </a:cubicBezTo>
                <a:cubicBezTo>
                  <a:pt x="150" y="24"/>
                  <a:pt x="126" y="35"/>
                  <a:pt x="106" y="47"/>
                </a:cubicBezTo>
                <a:cubicBezTo>
                  <a:pt x="65" y="70"/>
                  <a:pt x="41" y="96"/>
                  <a:pt x="35" y="101"/>
                </a:cubicBezTo>
                <a:cubicBezTo>
                  <a:pt x="23" y="114"/>
                  <a:pt x="13" y="126"/>
                  <a:pt x="8" y="136"/>
                </a:cubicBezTo>
                <a:cubicBezTo>
                  <a:pt x="5" y="141"/>
                  <a:pt x="3" y="145"/>
                  <a:pt x="1" y="148"/>
                </a:cubicBezTo>
                <a:cubicBezTo>
                  <a:pt x="0" y="151"/>
                  <a:pt x="0" y="152"/>
                  <a:pt x="1" y="153"/>
                </a:cubicBezTo>
                <a:cubicBezTo>
                  <a:pt x="2" y="153"/>
                  <a:pt x="3" y="153"/>
                  <a:pt x="5" y="151"/>
                </a:cubicBezTo>
                <a:cubicBezTo>
                  <a:pt x="6" y="150"/>
                  <a:pt x="8" y="149"/>
                  <a:pt x="9" y="148"/>
                </a:cubicBezTo>
                <a:cubicBezTo>
                  <a:pt x="10" y="146"/>
                  <a:pt x="12" y="144"/>
                  <a:pt x="14" y="143"/>
                </a:cubicBezTo>
                <a:cubicBezTo>
                  <a:pt x="21" y="135"/>
                  <a:pt x="30" y="125"/>
                  <a:pt x="40" y="114"/>
                </a:cubicBezTo>
                <a:cubicBezTo>
                  <a:pt x="46" y="112"/>
                  <a:pt x="52" y="110"/>
                  <a:pt x="58" y="110"/>
                </a:cubicBezTo>
                <a:cubicBezTo>
                  <a:pt x="65" y="110"/>
                  <a:pt x="71" y="112"/>
                  <a:pt x="76" y="114"/>
                </a:cubicBezTo>
                <a:cubicBezTo>
                  <a:pt x="78" y="116"/>
                  <a:pt x="80" y="119"/>
                  <a:pt x="82" y="120"/>
                </a:cubicBezTo>
                <a:cubicBezTo>
                  <a:pt x="81" y="119"/>
                  <a:pt x="81" y="119"/>
                  <a:pt x="81" y="119"/>
                </a:cubicBezTo>
                <a:cubicBezTo>
                  <a:pt x="85" y="123"/>
                  <a:pt x="87" y="128"/>
                  <a:pt x="88" y="132"/>
                </a:cubicBezTo>
                <a:cubicBezTo>
                  <a:pt x="91" y="140"/>
                  <a:pt x="90" y="148"/>
                  <a:pt x="85" y="155"/>
                </a:cubicBezTo>
                <a:cubicBezTo>
                  <a:pt x="81" y="162"/>
                  <a:pt x="73" y="166"/>
                  <a:pt x="64" y="166"/>
                </a:cubicBezTo>
                <a:cubicBezTo>
                  <a:pt x="56" y="166"/>
                  <a:pt x="48" y="160"/>
                  <a:pt x="46" y="152"/>
                </a:cubicBezTo>
                <a:cubicBezTo>
                  <a:pt x="44" y="143"/>
                  <a:pt x="50" y="133"/>
                  <a:pt x="59" y="130"/>
                </a:cubicBezTo>
                <a:cubicBezTo>
                  <a:pt x="50" y="132"/>
                  <a:pt x="43" y="143"/>
                  <a:pt x="45" y="152"/>
                </a:cubicBezTo>
                <a:cubicBezTo>
                  <a:pt x="47" y="161"/>
                  <a:pt x="55" y="168"/>
                  <a:pt x="64" y="168"/>
                </a:cubicBezTo>
                <a:cubicBezTo>
                  <a:pt x="73" y="168"/>
                  <a:pt x="82" y="164"/>
                  <a:pt x="87" y="157"/>
                </a:cubicBezTo>
                <a:cubicBezTo>
                  <a:pt x="92" y="150"/>
                  <a:pt x="94" y="141"/>
                  <a:pt x="92" y="133"/>
                </a:cubicBezTo>
                <a:cubicBezTo>
                  <a:pt x="93" y="133"/>
                  <a:pt x="93" y="134"/>
                  <a:pt x="94" y="135"/>
                </a:cubicBezTo>
                <a:cubicBezTo>
                  <a:pt x="95" y="138"/>
                  <a:pt x="95" y="141"/>
                  <a:pt x="95" y="144"/>
                </a:cubicBezTo>
                <a:cubicBezTo>
                  <a:pt x="96" y="155"/>
                  <a:pt x="92" y="166"/>
                  <a:pt x="83" y="173"/>
                </a:cubicBezTo>
                <a:cubicBezTo>
                  <a:pt x="75" y="179"/>
                  <a:pt x="62" y="180"/>
                  <a:pt x="52" y="174"/>
                </a:cubicBezTo>
                <a:cubicBezTo>
                  <a:pt x="46" y="172"/>
                  <a:pt x="43" y="167"/>
                  <a:pt x="42" y="161"/>
                </a:cubicBezTo>
                <a:cubicBezTo>
                  <a:pt x="40" y="155"/>
                  <a:pt x="41" y="148"/>
                  <a:pt x="45" y="143"/>
                </a:cubicBezTo>
                <a:cubicBezTo>
                  <a:pt x="41" y="148"/>
                  <a:pt x="40" y="155"/>
                  <a:pt x="41" y="161"/>
                </a:cubicBezTo>
                <a:cubicBezTo>
                  <a:pt x="42" y="167"/>
                  <a:pt x="46" y="173"/>
                  <a:pt x="51" y="176"/>
                </a:cubicBezTo>
                <a:cubicBezTo>
                  <a:pt x="61" y="182"/>
                  <a:pt x="76" y="181"/>
                  <a:pt x="85" y="175"/>
                </a:cubicBezTo>
                <a:cubicBezTo>
                  <a:pt x="94" y="168"/>
                  <a:pt x="99" y="156"/>
                  <a:pt x="99" y="144"/>
                </a:cubicBezTo>
                <a:cubicBezTo>
                  <a:pt x="99" y="143"/>
                  <a:pt x="99" y="142"/>
                  <a:pt x="99" y="141"/>
                </a:cubicBezTo>
                <a:cubicBezTo>
                  <a:pt x="100" y="142"/>
                  <a:pt x="100" y="142"/>
                  <a:pt x="100" y="142"/>
                </a:cubicBezTo>
                <a:cubicBezTo>
                  <a:pt x="101" y="144"/>
                  <a:pt x="102" y="146"/>
                  <a:pt x="105" y="148"/>
                </a:cubicBezTo>
                <a:cubicBezTo>
                  <a:pt x="107" y="150"/>
                  <a:pt x="108" y="151"/>
                  <a:pt x="110" y="152"/>
                </a:cubicBezTo>
                <a:cubicBezTo>
                  <a:pt x="110" y="152"/>
                  <a:pt x="110" y="152"/>
                  <a:pt x="110" y="152"/>
                </a:cubicBezTo>
                <a:cubicBezTo>
                  <a:pt x="110" y="153"/>
                  <a:pt x="109" y="154"/>
                  <a:pt x="108" y="155"/>
                </a:cubicBezTo>
                <a:cubicBezTo>
                  <a:pt x="107" y="157"/>
                  <a:pt x="107" y="157"/>
                  <a:pt x="107" y="157"/>
                </a:cubicBezTo>
                <a:cubicBezTo>
                  <a:pt x="107" y="161"/>
                  <a:pt x="106" y="165"/>
                  <a:pt x="106" y="169"/>
                </a:cubicBezTo>
                <a:cubicBezTo>
                  <a:pt x="107" y="166"/>
                  <a:pt x="108" y="162"/>
                  <a:pt x="110" y="158"/>
                </a:cubicBezTo>
                <a:cubicBezTo>
                  <a:pt x="110" y="157"/>
                  <a:pt x="110" y="157"/>
                  <a:pt x="110" y="156"/>
                </a:cubicBezTo>
                <a:cubicBezTo>
                  <a:pt x="111" y="155"/>
                  <a:pt x="111" y="153"/>
                  <a:pt x="111" y="153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2" y="155"/>
                  <a:pt x="111" y="156"/>
                  <a:pt x="110" y="158"/>
                </a:cubicBezTo>
                <a:cubicBezTo>
                  <a:pt x="110" y="160"/>
                  <a:pt x="110" y="160"/>
                  <a:pt x="110" y="160"/>
                </a:cubicBezTo>
                <a:cubicBezTo>
                  <a:pt x="109" y="165"/>
                  <a:pt x="109" y="170"/>
                  <a:pt x="108" y="174"/>
                </a:cubicBezTo>
                <a:cubicBezTo>
                  <a:pt x="110" y="171"/>
                  <a:pt x="111" y="167"/>
                  <a:pt x="112" y="163"/>
                </a:cubicBezTo>
                <a:cubicBezTo>
                  <a:pt x="111" y="167"/>
                  <a:pt x="111" y="171"/>
                  <a:pt x="110" y="175"/>
                </a:cubicBezTo>
                <a:cubicBezTo>
                  <a:pt x="112" y="171"/>
                  <a:pt x="113" y="167"/>
                  <a:pt x="115" y="163"/>
                </a:cubicBezTo>
                <a:cubicBezTo>
                  <a:pt x="115" y="162"/>
                  <a:pt x="115" y="162"/>
                  <a:pt x="115" y="162"/>
                </a:cubicBezTo>
                <a:cubicBezTo>
                  <a:pt x="115" y="163"/>
                  <a:pt x="115" y="163"/>
                  <a:pt x="115" y="163"/>
                </a:cubicBezTo>
                <a:cubicBezTo>
                  <a:pt x="115" y="167"/>
                  <a:pt x="115" y="167"/>
                  <a:pt x="115" y="167"/>
                </a:cubicBezTo>
                <a:cubicBezTo>
                  <a:pt x="115" y="170"/>
                  <a:pt x="115" y="174"/>
                  <a:pt x="115" y="177"/>
                </a:cubicBezTo>
                <a:cubicBezTo>
                  <a:pt x="115" y="176"/>
                  <a:pt x="116" y="174"/>
                  <a:pt x="116" y="172"/>
                </a:cubicBezTo>
                <a:cubicBezTo>
                  <a:pt x="117" y="174"/>
                  <a:pt x="117" y="176"/>
                  <a:pt x="117" y="177"/>
                </a:cubicBezTo>
                <a:cubicBezTo>
                  <a:pt x="118" y="174"/>
                  <a:pt x="118" y="171"/>
                  <a:pt x="118" y="168"/>
                </a:cubicBezTo>
                <a:cubicBezTo>
                  <a:pt x="118" y="166"/>
                  <a:pt x="118" y="166"/>
                  <a:pt x="118" y="166"/>
                </a:cubicBezTo>
                <a:cubicBezTo>
                  <a:pt x="118" y="167"/>
                  <a:pt x="118" y="167"/>
                  <a:pt x="118" y="167"/>
                </a:cubicBezTo>
                <a:cubicBezTo>
                  <a:pt x="119" y="171"/>
                  <a:pt x="120" y="176"/>
                  <a:pt x="121" y="180"/>
                </a:cubicBezTo>
                <a:cubicBezTo>
                  <a:pt x="121" y="177"/>
                  <a:pt x="121" y="173"/>
                  <a:pt x="121" y="170"/>
                </a:cubicBezTo>
                <a:cubicBezTo>
                  <a:pt x="121" y="173"/>
                  <a:pt x="122" y="176"/>
                  <a:pt x="123" y="179"/>
                </a:cubicBezTo>
                <a:cubicBezTo>
                  <a:pt x="123" y="176"/>
                  <a:pt x="123" y="173"/>
                  <a:pt x="123" y="169"/>
                </a:cubicBezTo>
                <a:cubicBezTo>
                  <a:pt x="123" y="168"/>
                  <a:pt x="123" y="168"/>
                  <a:pt x="123" y="168"/>
                </a:cubicBezTo>
                <a:cubicBezTo>
                  <a:pt x="122" y="167"/>
                  <a:pt x="122" y="166"/>
                  <a:pt x="122" y="165"/>
                </a:cubicBezTo>
                <a:cubicBezTo>
                  <a:pt x="123" y="167"/>
                  <a:pt x="123" y="167"/>
                  <a:pt x="123" y="167"/>
                </a:cubicBezTo>
                <a:cubicBezTo>
                  <a:pt x="124" y="168"/>
                  <a:pt x="124" y="168"/>
                  <a:pt x="124" y="168"/>
                </a:cubicBezTo>
                <a:cubicBezTo>
                  <a:pt x="123" y="168"/>
                  <a:pt x="123" y="169"/>
                  <a:pt x="123" y="171"/>
                </a:cubicBezTo>
                <a:cubicBezTo>
                  <a:pt x="123" y="172"/>
                  <a:pt x="123" y="172"/>
                  <a:pt x="123" y="172"/>
                </a:cubicBezTo>
                <a:cubicBezTo>
                  <a:pt x="123" y="176"/>
                  <a:pt x="124" y="179"/>
                  <a:pt x="125" y="183"/>
                </a:cubicBezTo>
                <a:cubicBezTo>
                  <a:pt x="125" y="179"/>
                  <a:pt x="125" y="176"/>
                  <a:pt x="125" y="173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5" y="169"/>
                  <a:pt x="125" y="169"/>
                  <a:pt x="125" y="169"/>
                </a:cubicBezTo>
                <a:cubicBezTo>
                  <a:pt x="125" y="170"/>
                  <a:pt x="126" y="171"/>
                  <a:pt x="126" y="172"/>
                </a:cubicBezTo>
                <a:cubicBezTo>
                  <a:pt x="126" y="172"/>
                  <a:pt x="126" y="172"/>
                  <a:pt x="126" y="172"/>
                </a:cubicBezTo>
                <a:cubicBezTo>
                  <a:pt x="126" y="172"/>
                  <a:pt x="125" y="173"/>
                  <a:pt x="125" y="175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126" y="180"/>
                  <a:pt x="127" y="184"/>
                  <a:pt x="127" y="187"/>
                </a:cubicBezTo>
                <a:cubicBezTo>
                  <a:pt x="128" y="184"/>
                  <a:pt x="127" y="180"/>
                  <a:pt x="127" y="177"/>
                </a:cubicBezTo>
                <a:cubicBezTo>
                  <a:pt x="127" y="176"/>
                  <a:pt x="127" y="176"/>
                  <a:pt x="127" y="175"/>
                </a:cubicBezTo>
                <a:cubicBezTo>
                  <a:pt x="127" y="174"/>
                  <a:pt x="127" y="174"/>
                  <a:pt x="127" y="174"/>
                </a:cubicBezTo>
                <a:cubicBezTo>
                  <a:pt x="128" y="175"/>
                  <a:pt x="128" y="177"/>
                  <a:pt x="129" y="179"/>
                </a:cubicBezTo>
                <a:cubicBezTo>
                  <a:pt x="129" y="179"/>
                  <a:pt x="129" y="179"/>
                  <a:pt x="128" y="180"/>
                </a:cubicBezTo>
                <a:cubicBezTo>
                  <a:pt x="128" y="181"/>
                  <a:pt x="128" y="181"/>
                  <a:pt x="128" y="181"/>
                </a:cubicBezTo>
                <a:cubicBezTo>
                  <a:pt x="128" y="188"/>
                  <a:pt x="128" y="188"/>
                  <a:pt x="128" y="188"/>
                </a:cubicBezTo>
                <a:cubicBezTo>
                  <a:pt x="128" y="186"/>
                  <a:pt x="129" y="184"/>
                  <a:pt x="129" y="182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29" y="180"/>
                  <a:pt x="129" y="179"/>
                  <a:pt x="129" y="179"/>
                </a:cubicBezTo>
                <a:cubicBezTo>
                  <a:pt x="130" y="181"/>
                  <a:pt x="130" y="181"/>
                  <a:pt x="130" y="181"/>
                </a:cubicBezTo>
                <a:cubicBezTo>
                  <a:pt x="130" y="181"/>
                  <a:pt x="129" y="182"/>
                  <a:pt x="129" y="182"/>
                </a:cubicBezTo>
                <a:cubicBezTo>
                  <a:pt x="129" y="183"/>
                  <a:pt x="129" y="183"/>
                  <a:pt x="129" y="183"/>
                </a:cubicBezTo>
                <a:cubicBezTo>
                  <a:pt x="129" y="185"/>
                  <a:pt x="129" y="187"/>
                  <a:pt x="129" y="189"/>
                </a:cubicBezTo>
                <a:cubicBezTo>
                  <a:pt x="129" y="187"/>
                  <a:pt x="130" y="185"/>
                  <a:pt x="130" y="184"/>
                </a:cubicBezTo>
                <a:cubicBezTo>
                  <a:pt x="130" y="183"/>
                  <a:pt x="130" y="183"/>
                  <a:pt x="130" y="183"/>
                </a:cubicBezTo>
                <a:cubicBezTo>
                  <a:pt x="130" y="183"/>
                  <a:pt x="130" y="182"/>
                  <a:pt x="130" y="182"/>
                </a:cubicBezTo>
                <a:cubicBezTo>
                  <a:pt x="131" y="185"/>
                  <a:pt x="131" y="185"/>
                  <a:pt x="131" y="185"/>
                </a:cubicBezTo>
                <a:cubicBezTo>
                  <a:pt x="131" y="185"/>
                  <a:pt x="131" y="185"/>
                  <a:pt x="131" y="185"/>
                </a:cubicBezTo>
                <a:cubicBezTo>
                  <a:pt x="131" y="185"/>
                  <a:pt x="131" y="185"/>
                  <a:pt x="131" y="185"/>
                </a:cubicBezTo>
                <a:cubicBezTo>
                  <a:pt x="131" y="185"/>
                  <a:pt x="131" y="185"/>
                  <a:pt x="130" y="185"/>
                </a:cubicBezTo>
                <a:cubicBezTo>
                  <a:pt x="130" y="186"/>
                  <a:pt x="130" y="186"/>
                  <a:pt x="130" y="186"/>
                </a:cubicBezTo>
                <a:cubicBezTo>
                  <a:pt x="130" y="187"/>
                  <a:pt x="129" y="189"/>
                  <a:pt x="129" y="190"/>
                </a:cubicBezTo>
                <a:cubicBezTo>
                  <a:pt x="130" y="189"/>
                  <a:pt x="130" y="188"/>
                  <a:pt x="131" y="186"/>
                </a:cubicBezTo>
                <a:cubicBezTo>
                  <a:pt x="131" y="186"/>
                  <a:pt x="131" y="186"/>
                  <a:pt x="131" y="186"/>
                </a:cubicBezTo>
                <a:cubicBezTo>
                  <a:pt x="131" y="186"/>
                  <a:pt x="131" y="186"/>
                  <a:pt x="131" y="186"/>
                </a:cubicBezTo>
                <a:cubicBezTo>
                  <a:pt x="131" y="187"/>
                  <a:pt x="131" y="187"/>
                  <a:pt x="131" y="187"/>
                </a:cubicBezTo>
                <a:cubicBezTo>
                  <a:pt x="133" y="193"/>
                  <a:pt x="133" y="193"/>
                  <a:pt x="133" y="193"/>
                </a:cubicBezTo>
                <a:cubicBezTo>
                  <a:pt x="133" y="192"/>
                  <a:pt x="132" y="190"/>
                  <a:pt x="132" y="188"/>
                </a:cubicBezTo>
                <a:cubicBezTo>
                  <a:pt x="132" y="187"/>
                  <a:pt x="132" y="187"/>
                  <a:pt x="132" y="187"/>
                </a:cubicBezTo>
                <a:cubicBezTo>
                  <a:pt x="132" y="186"/>
                  <a:pt x="131" y="186"/>
                  <a:pt x="131" y="185"/>
                </a:cubicBezTo>
                <a:cubicBezTo>
                  <a:pt x="131" y="185"/>
                  <a:pt x="131" y="185"/>
                  <a:pt x="131" y="185"/>
                </a:cubicBezTo>
                <a:cubicBezTo>
                  <a:pt x="132" y="186"/>
                  <a:pt x="132" y="186"/>
                  <a:pt x="132" y="186"/>
                </a:cubicBezTo>
                <a:cubicBezTo>
                  <a:pt x="132" y="186"/>
                  <a:pt x="132" y="186"/>
                  <a:pt x="132" y="186"/>
                </a:cubicBezTo>
                <a:cubicBezTo>
                  <a:pt x="133" y="188"/>
                  <a:pt x="135" y="189"/>
                  <a:pt x="136" y="190"/>
                </a:cubicBezTo>
                <a:cubicBezTo>
                  <a:pt x="135" y="189"/>
                  <a:pt x="134" y="187"/>
                  <a:pt x="133" y="186"/>
                </a:cubicBezTo>
                <a:cubicBezTo>
                  <a:pt x="132" y="185"/>
                  <a:pt x="132" y="185"/>
                  <a:pt x="132" y="185"/>
                </a:cubicBezTo>
                <a:cubicBezTo>
                  <a:pt x="132" y="185"/>
                  <a:pt x="131" y="185"/>
                  <a:pt x="131" y="185"/>
                </a:cubicBezTo>
                <a:cubicBezTo>
                  <a:pt x="131" y="185"/>
                  <a:pt x="131" y="185"/>
                  <a:pt x="131" y="185"/>
                </a:cubicBezTo>
                <a:cubicBezTo>
                  <a:pt x="131" y="184"/>
                  <a:pt x="131" y="185"/>
                  <a:pt x="131" y="185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1" y="182"/>
                  <a:pt x="131" y="183"/>
                  <a:pt x="131" y="183"/>
                </a:cubicBezTo>
                <a:cubicBezTo>
                  <a:pt x="132" y="184"/>
                  <a:pt x="132" y="184"/>
                  <a:pt x="132" y="184"/>
                </a:cubicBezTo>
                <a:cubicBezTo>
                  <a:pt x="134" y="186"/>
                  <a:pt x="136" y="188"/>
                  <a:pt x="138" y="190"/>
                </a:cubicBezTo>
                <a:cubicBezTo>
                  <a:pt x="137" y="188"/>
                  <a:pt x="135" y="186"/>
                  <a:pt x="133" y="184"/>
                </a:cubicBezTo>
                <a:cubicBezTo>
                  <a:pt x="132" y="183"/>
                  <a:pt x="132" y="183"/>
                  <a:pt x="132" y="183"/>
                </a:cubicBezTo>
                <a:cubicBezTo>
                  <a:pt x="131" y="182"/>
                  <a:pt x="130" y="181"/>
                  <a:pt x="130" y="181"/>
                </a:cubicBezTo>
                <a:cubicBezTo>
                  <a:pt x="130" y="181"/>
                  <a:pt x="130" y="181"/>
                  <a:pt x="130" y="181"/>
                </a:cubicBezTo>
                <a:cubicBezTo>
                  <a:pt x="129" y="179"/>
                  <a:pt x="129" y="179"/>
                  <a:pt x="129" y="179"/>
                </a:cubicBezTo>
                <a:cubicBezTo>
                  <a:pt x="130" y="180"/>
                  <a:pt x="130" y="180"/>
                  <a:pt x="131" y="181"/>
                </a:cubicBezTo>
                <a:cubicBezTo>
                  <a:pt x="132" y="182"/>
                  <a:pt x="132" y="182"/>
                  <a:pt x="132" y="182"/>
                </a:cubicBezTo>
                <a:cubicBezTo>
                  <a:pt x="134" y="184"/>
                  <a:pt x="137" y="186"/>
                  <a:pt x="140" y="188"/>
                </a:cubicBezTo>
                <a:cubicBezTo>
                  <a:pt x="138" y="185"/>
                  <a:pt x="135" y="183"/>
                  <a:pt x="133" y="181"/>
                </a:cubicBezTo>
                <a:cubicBezTo>
                  <a:pt x="132" y="180"/>
                  <a:pt x="132" y="180"/>
                  <a:pt x="132" y="180"/>
                </a:cubicBezTo>
                <a:cubicBezTo>
                  <a:pt x="130" y="179"/>
                  <a:pt x="129" y="178"/>
                  <a:pt x="129" y="178"/>
                </a:cubicBezTo>
                <a:cubicBezTo>
                  <a:pt x="129" y="177"/>
                  <a:pt x="129" y="177"/>
                  <a:pt x="129" y="177"/>
                </a:cubicBezTo>
                <a:cubicBezTo>
                  <a:pt x="129" y="177"/>
                  <a:pt x="130" y="178"/>
                  <a:pt x="130" y="178"/>
                </a:cubicBezTo>
                <a:cubicBezTo>
                  <a:pt x="132" y="179"/>
                  <a:pt x="132" y="179"/>
                  <a:pt x="132" y="179"/>
                </a:cubicBezTo>
                <a:cubicBezTo>
                  <a:pt x="135" y="181"/>
                  <a:pt x="139" y="183"/>
                  <a:pt x="142" y="184"/>
                </a:cubicBezTo>
                <a:cubicBezTo>
                  <a:pt x="139" y="182"/>
                  <a:pt x="136" y="180"/>
                  <a:pt x="133" y="178"/>
                </a:cubicBezTo>
                <a:cubicBezTo>
                  <a:pt x="131" y="177"/>
                  <a:pt x="131" y="177"/>
                  <a:pt x="131" y="177"/>
                </a:cubicBezTo>
                <a:cubicBezTo>
                  <a:pt x="130" y="176"/>
                  <a:pt x="129" y="176"/>
                  <a:pt x="128" y="176"/>
                </a:cubicBezTo>
                <a:cubicBezTo>
                  <a:pt x="128" y="174"/>
                  <a:pt x="128" y="174"/>
                  <a:pt x="128" y="174"/>
                </a:cubicBezTo>
                <a:cubicBezTo>
                  <a:pt x="128" y="175"/>
                  <a:pt x="129" y="175"/>
                  <a:pt x="130" y="176"/>
                </a:cubicBezTo>
                <a:cubicBezTo>
                  <a:pt x="131" y="177"/>
                  <a:pt x="131" y="177"/>
                  <a:pt x="131" y="177"/>
                </a:cubicBezTo>
                <a:cubicBezTo>
                  <a:pt x="135" y="178"/>
                  <a:pt x="138" y="179"/>
                  <a:pt x="141" y="180"/>
                </a:cubicBezTo>
                <a:cubicBezTo>
                  <a:pt x="138" y="178"/>
                  <a:pt x="135" y="177"/>
                  <a:pt x="132" y="175"/>
                </a:cubicBezTo>
                <a:cubicBezTo>
                  <a:pt x="135" y="176"/>
                  <a:pt x="138" y="176"/>
                  <a:pt x="140" y="177"/>
                </a:cubicBezTo>
                <a:cubicBezTo>
                  <a:pt x="137" y="175"/>
                  <a:pt x="134" y="174"/>
                  <a:pt x="131" y="172"/>
                </a:cubicBezTo>
                <a:cubicBezTo>
                  <a:pt x="129" y="172"/>
                  <a:pt x="129" y="172"/>
                  <a:pt x="129" y="172"/>
                </a:cubicBezTo>
                <a:cubicBezTo>
                  <a:pt x="128" y="171"/>
                  <a:pt x="127" y="171"/>
                  <a:pt x="126" y="17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26" y="170"/>
                  <a:pt x="127" y="171"/>
                  <a:pt x="128" y="171"/>
                </a:cubicBezTo>
                <a:cubicBezTo>
                  <a:pt x="129" y="172"/>
                  <a:pt x="129" y="172"/>
                  <a:pt x="129" y="172"/>
                </a:cubicBezTo>
                <a:cubicBezTo>
                  <a:pt x="133" y="172"/>
                  <a:pt x="136" y="173"/>
                  <a:pt x="139" y="174"/>
                </a:cubicBezTo>
                <a:cubicBezTo>
                  <a:pt x="137" y="172"/>
                  <a:pt x="133" y="171"/>
                  <a:pt x="131" y="170"/>
                </a:cubicBezTo>
                <a:cubicBezTo>
                  <a:pt x="133" y="170"/>
                  <a:pt x="135" y="171"/>
                  <a:pt x="137" y="171"/>
                </a:cubicBezTo>
                <a:cubicBezTo>
                  <a:pt x="134" y="170"/>
                  <a:pt x="131" y="169"/>
                  <a:pt x="129" y="168"/>
                </a:cubicBezTo>
                <a:cubicBezTo>
                  <a:pt x="131" y="169"/>
                  <a:pt x="134" y="169"/>
                  <a:pt x="136" y="170"/>
                </a:cubicBezTo>
                <a:cubicBezTo>
                  <a:pt x="133" y="168"/>
                  <a:pt x="130" y="167"/>
                  <a:pt x="127" y="165"/>
                </a:cubicBezTo>
                <a:cubicBezTo>
                  <a:pt x="125" y="165"/>
                  <a:pt x="125" y="165"/>
                  <a:pt x="125" y="165"/>
                </a:cubicBezTo>
                <a:cubicBezTo>
                  <a:pt x="126" y="165"/>
                  <a:pt x="126" y="165"/>
                  <a:pt x="126" y="165"/>
                </a:cubicBezTo>
                <a:cubicBezTo>
                  <a:pt x="129" y="165"/>
                  <a:pt x="133" y="164"/>
                  <a:pt x="136" y="164"/>
                </a:cubicBezTo>
                <a:cubicBezTo>
                  <a:pt x="133" y="163"/>
                  <a:pt x="129" y="163"/>
                  <a:pt x="126" y="162"/>
                </a:cubicBezTo>
                <a:cubicBezTo>
                  <a:pt x="125" y="162"/>
                  <a:pt x="125" y="162"/>
                  <a:pt x="124" y="162"/>
                </a:cubicBezTo>
                <a:cubicBezTo>
                  <a:pt x="123" y="163"/>
                  <a:pt x="122" y="163"/>
                  <a:pt x="122" y="163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21" y="162"/>
                  <a:pt x="122" y="162"/>
                  <a:pt x="123" y="162"/>
                </a:cubicBezTo>
                <a:cubicBezTo>
                  <a:pt x="125" y="162"/>
                  <a:pt x="125" y="162"/>
                  <a:pt x="125" y="162"/>
                </a:cubicBezTo>
                <a:cubicBezTo>
                  <a:pt x="128" y="162"/>
                  <a:pt x="131" y="161"/>
                  <a:pt x="135" y="161"/>
                </a:cubicBezTo>
                <a:cubicBezTo>
                  <a:pt x="131" y="160"/>
                  <a:pt x="128" y="160"/>
                  <a:pt x="124" y="160"/>
                </a:cubicBezTo>
                <a:cubicBezTo>
                  <a:pt x="124" y="160"/>
                  <a:pt x="123" y="160"/>
                  <a:pt x="123" y="160"/>
                </a:cubicBezTo>
                <a:cubicBezTo>
                  <a:pt x="122" y="161"/>
                  <a:pt x="121" y="161"/>
                  <a:pt x="120" y="161"/>
                </a:cubicBezTo>
                <a:cubicBezTo>
                  <a:pt x="119" y="160"/>
                  <a:pt x="119" y="160"/>
                  <a:pt x="119" y="160"/>
                </a:cubicBezTo>
                <a:cubicBezTo>
                  <a:pt x="120" y="160"/>
                  <a:pt x="121" y="160"/>
                  <a:pt x="121" y="160"/>
                </a:cubicBezTo>
                <a:cubicBezTo>
                  <a:pt x="123" y="160"/>
                  <a:pt x="123" y="160"/>
                  <a:pt x="123" y="160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30" y="159"/>
                  <a:pt x="130" y="159"/>
                  <a:pt x="131" y="159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31" y="159"/>
                  <a:pt x="132" y="159"/>
                  <a:pt x="133" y="158"/>
                </a:cubicBezTo>
                <a:cubicBezTo>
                  <a:pt x="131" y="158"/>
                  <a:pt x="129" y="158"/>
                  <a:pt x="127" y="158"/>
                </a:cubicBezTo>
                <a:cubicBezTo>
                  <a:pt x="122" y="157"/>
                  <a:pt x="122" y="157"/>
                  <a:pt x="122" y="157"/>
                </a:cubicBezTo>
                <a:cubicBezTo>
                  <a:pt x="126" y="157"/>
                  <a:pt x="130" y="157"/>
                  <a:pt x="133" y="158"/>
                </a:cubicBezTo>
                <a:cubicBezTo>
                  <a:pt x="129" y="156"/>
                  <a:pt x="124" y="155"/>
                  <a:pt x="120" y="154"/>
                </a:cubicBezTo>
                <a:cubicBezTo>
                  <a:pt x="118" y="153"/>
                  <a:pt x="118" y="153"/>
                  <a:pt x="118" y="153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32" y="153"/>
                  <a:pt x="140" y="150"/>
                  <a:pt x="145" y="144"/>
                </a:cubicBezTo>
                <a:cubicBezTo>
                  <a:pt x="151" y="138"/>
                  <a:pt x="154" y="128"/>
                  <a:pt x="151" y="118"/>
                </a:cubicBezTo>
                <a:cubicBezTo>
                  <a:pt x="149" y="109"/>
                  <a:pt x="141" y="101"/>
                  <a:pt x="131" y="101"/>
                </a:cubicBezTo>
                <a:cubicBezTo>
                  <a:pt x="126" y="101"/>
                  <a:pt x="122" y="103"/>
                  <a:pt x="119" y="105"/>
                </a:cubicBezTo>
                <a:cubicBezTo>
                  <a:pt x="115" y="103"/>
                  <a:pt x="112" y="100"/>
                  <a:pt x="108" y="97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5" y="95"/>
                  <a:pt x="104" y="95"/>
                  <a:pt x="103" y="95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95"/>
                  <a:pt x="106" y="96"/>
                  <a:pt x="108" y="97"/>
                </a:cubicBezTo>
                <a:cubicBezTo>
                  <a:pt x="108" y="97"/>
                  <a:pt x="109" y="97"/>
                  <a:pt x="110" y="98"/>
                </a:cubicBezTo>
                <a:cubicBezTo>
                  <a:pt x="114" y="99"/>
                  <a:pt x="119" y="101"/>
                  <a:pt x="123" y="102"/>
                </a:cubicBezTo>
                <a:cubicBezTo>
                  <a:pt x="120" y="100"/>
                  <a:pt x="117" y="98"/>
                  <a:pt x="113" y="96"/>
                </a:cubicBezTo>
                <a:cubicBezTo>
                  <a:pt x="118" y="97"/>
                  <a:pt x="122" y="99"/>
                  <a:pt x="127" y="100"/>
                </a:cubicBezTo>
                <a:cubicBezTo>
                  <a:pt x="123" y="98"/>
                  <a:pt x="119" y="95"/>
                  <a:pt x="115" y="93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1" y="92"/>
                  <a:pt x="110" y="92"/>
                  <a:pt x="109" y="92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1" y="91"/>
                  <a:pt x="112" y="92"/>
                  <a:pt x="115" y="93"/>
                </a:cubicBezTo>
                <a:cubicBezTo>
                  <a:pt x="115" y="93"/>
                  <a:pt x="116" y="93"/>
                  <a:pt x="117" y="94"/>
                </a:cubicBezTo>
                <a:cubicBezTo>
                  <a:pt x="122" y="94"/>
                  <a:pt x="126" y="96"/>
                  <a:pt x="131" y="96"/>
                </a:cubicBezTo>
                <a:cubicBezTo>
                  <a:pt x="127" y="94"/>
                  <a:pt x="122" y="92"/>
                  <a:pt x="118" y="91"/>
                </a:cubicBezTo>
                <a:cubicBezTo>
                  <a:pt x="115" y="90"/>
                  <a:pt x="115" y="90"/>
                  <a:pt x="115" y="90"/>
                </a:cubicBezTo>
                <a:cubicBezTo>
                  <a:pt x="114" y="90"/>
                  <a:pt x="113" y="90"/>
                  <a:pt x="112" y="90"/>
                </a:cubicBezTo>
                <a:cubicBezTo>
                  <a:pt x="114" y="89"/>
                  <a:pt x="114" y="89"/>
                  <a:pt x="114" y="89"/>
                </a:cubicBezTo>
                <a:cubicBezTo>
                  <a:pt x="114" y="89"/>
                  <a:pt x="116" y="90"/>
                  <a:pt x="118" y="90"/>
                </a:cubicBezTo>
                <a:cubicBezTo>
                  <a:pt x="119" y="90"/>
                  <a:pt x="119" y="90"/>
                  <a:pt x="120" y="90"/>
                </a:cubicBezTo>
                <a:cubicBezTo>
                  <a:pt x="124" y="90"/>
                  <a:pt x="129" y="90"/>
                  <a:pt x="133" y="90"/>
                </a:cubicBezTo>
                <a:cubicBezTo>
                  <a:pt x="129" y="89"/>
                  <a:pt x="124" y="88"/>
                  <a:pt x="120" y="87"/>
                </a:cubicBezTo>
                <a:cubicBezTo>
                  <a:pt x="118" y="87"/>
                  <a:pt x="118" y="87"/>
                  <a:pt x="118" y="87"/>
                </a:cubicBezTo>
                <a:cubicBezTo>
                  <a:pt x="117" y="88"/>
                  <a:pt x="116" y="88"/>
                  <a:pt x="115" y="88"/>
                </a:cubicBezTo>
                <a:cubicBezTo>
                  <a:pt x="118" y="86"/>
                  <a:pt x="118" y="86"/>
                  <a:pt x="118" y="86"/>
                </a:cubicBezTo>
                <a:cubicBezTo>
                  <a:pt x="118" y="86"/>
                  <a:pt x="118" y="86"/>
                  <a:pt x="118" y="86"/>
                </a:cubicBezTo>
                <a:cubicBezTo>
                  <a:pt x="118" y="87"/>
                  <a:pt x="119" y="87"/>
                  <a:pt x="121" y="87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26" y="86"/>
                  <a:pt x="130" y="86"/>
                  <a:pt x="134" y="85"/>
                </a:cubicBezTo>
                <a:cubicBezTo>
                  <a:pt x="130" y="85"/>
                  <a:pt x="126" y="85"/>
                  <a:pt x="123" y="8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0" y="85"/>
                  <a:pt x="119" y="85"/>
                  <a:pt x="119" y="86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3" y="84"/>
                  <a:pt x="124" y="84"/>
                </a:cubicBezTo>
                <a:cubicBezTo>
                  <a:pt x="125" y="84"/>
                  <a:pt x="125" y="84"/>
                  <a:pt x="125" y="84"/>
                </a:cubicBezTo>
                <a:cubicBezTo>
                  <a:pt x="127" y="83"/>
                  <a:pt x="129" y="83"/>
                  <a:pt x="132" y="82"/>
                </a:cubicBezTo>
                <a:cubicBezTo>
                  <a:pt x="129" y="83"/>
                  <a:pt x="127" y="82"/>
                  <a:pt x="125" y="82"/>
                </a:cubicBezTo>
                <a:cubicBezTo>
                  <a:pt x="124" y="83"/>
                  <a:pt x="124" y="83"/>
                  <a:pt x="124" y="83"/>
                </a:cubicBezTo>
                <a:cubicBezTo>
                  <a:pt x="123" y="83"/>
                  <a:pt x="123" y="83"/>
                  <a:pt x="123" y="83"/>
                </a:cubicBezTo>
                <a:cubicBezTo>
                  <a:pt x="123" y="83"/>
                  <a:pt x="123" y="83"/>
                  <a:pt x="123" y="83"/>
                </a:cubicBezTo>
                <a:cubicBezTo>
                  <a:pt x="123" y="83"/>
                  <a:pt x="124" y="82"/>
                  <a:pt x="125" y="81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28" y="79"/>
                  <a:pt x="130" y="77"/>
                  <a:pt x="132" y="75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4" y="79"/>
                  <a:pt x="125" y="77"/>
                  <a:pt x="126" y="75"/>
                </a:cubicBezTo>
                <a:cubicBezTo>
                  <a:pt x="125" y="77"/>
                  <a:pt x="123" y="79"/>
                  <a:pt x="122" y="81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9" y="86"/>
                  <a:pt x="119" y="86"/>
                  <a:pt x="119" y="86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0" y="83"/>
                  <a:pt x="120" y="83"/>
                  <a:pt x="120" y="83"/>
                </a:cubicBezTo>
                <a:cubicBezTo>
                  <a:pt x="121" y="81"/>
                  <a:pt x="123" y="78"/>
                  <a:pt x="124" y="76"/>
                </a:cubicBezTo>
                <a:cubicBezTo>
                  <a:pt x="122" y="78"/>
                  <a:pt x="120" y="80"/>
                  <a:pt x="119" y="83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18" y="85"/>
                  <a:pt x="118" y="86"/>
                  <a:pt x="118" y="86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6" y="87"/>
                  <a:pt x="116" y="86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119" y="81"/>
                  <a:pt x="121" y="78"/>
                  <a:pt x="122" y="76"/>
                </a:cubicBezTo>
                <a:cubicBezTo>
                  <a:pt x="120" y="78"/>
                  <a:pt x="118" y="81"/>
                  <a:pt x="116" y="84"/>
                </a:cubicBezTo>
                <a:cubicBezTo>
                  <a:pt x="115" y="86"/>
                  <a:pt x="115" y="86"/>
                  <a:pt x="115" y="86"/>
                </a:cubicBezTo>
                <a:cubicBezTo>
                  <a:pt x="114" y="87"/>
                  <a:pt x="114" y="88"/>
                  <a:pt x="114" y="88"/>
                </a:cubicBezTo>
                <a:cubicBezTo>
                  <a:pt x="112" y="90"/>
                  <a:pt x="110" y="91"/>
                  <a:pt x="107" y="92"/>
                </a:cubicBezTo>
                <a:cubicBezTo>
                  <a:pt x="108" y="91"/>
                  <a:pt x="109" y="91"/>
                  <a:pt x="109" y="90"/>
                </a:cubicBezTo>
                <a:cubicBezTo>
                  <a:pt x="110" y="90"/>
                  <a:pt x="110" y="89"/>
                  <a:pt x="111" y="89"/>
                </a:cubicBezTo>
                <a:cubicBezTo>
                  <a:pt x="114" y="85"/>
                  <a:pt x="118" y="81"/>
                  <a:pt x="121" y="77"/>
                </a:cubicBezTo>
                <a:cubicBezTo>
                  <a:pt x="117" y="80"/>
                  <a:pt x="112" y="83"/>
                  <a:pt x="109" y="87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6" y="91"/>
                  <a:pt x="105" y="93"/>
                  <a:pt x="105" y="93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04" y="94"/>
                  <a:pt x="102" y="94"/>
                  <a:pt x="101" y="95"/>
                </a:cubicBezTo>
                <a:cubicBezTo>
                  <a:pt x="101" y="94"/>
                  <a:pt x="102" y="94"/>
                  <a:pt x="103" y="93"/>
                </a:cubicBezTo>
                <a:cubicBezTo>
                  <a:pt x="104" y="93"/>
                  <a:pt x="104" y="92"/>
                  <a:pt x="105" y="91"/>
                </a:cubicBezTo>
                <a:cubicBezTo>
                  <a:pt x="108" y="87"/>
                  <a:pt x="111" y="83"/>
                  <a:pt x="114" y="79"/>
                </a:cubicBezTo>
                <a:cubicBezTo>
                  <a:pt x="110" y="83"/>
                  <a:pt x="106" y="86"/>
                  <a:pt x="102" y="90"/>
                </a:cubicBezTo>
                <a:cubicBezTo>
                  <a:pt x="101" y="92"/>
                  <a:pt x="101" y="92"/>
                  <a:pt x="101" y="92"/>
                </a:cubicBezTo>
                <a:cubicBezTo>
                  <a:pt x="99" y="94"/>
                  <a:pt x="99" y="95"/>
                  <a:pt x="99" y="96"/>
                </a:cubicBezTo>
                <a:cubicBezTo>
                  <a:pt x="98" y="96"/>
                  <a:pt x="98" y="96"/>
                  <a:pt x="98" y="96"/>
                </a:cubicBezTo>
                <a:cubicBezTo>
                  <a:pt x="95" y="97"/>
                  <a:pt x="95" y="97"/>
                  <a:pt x="95" y="97"/>
                </a:cubicBezTo>
                <a:cubicBezTo>
                  <a:pt x="96" y="97"/>
                  <a:pt x="96" y="96"/>
                  <a:pt x="97" y="95"/>
                </a:cubicBezTo>
                <a:cubicBezTo>
                  <a:pt x="98" y="94"/>
                  <a:pt x="99" y="94"/>
                  <a:pt x="99" y="93"/>
                </a:cubicBezTo>
                <a:cubicBezTo>
                  <a:pt x="102" y="89"/>
                  <a:pt x="106" y="85"/>
                  <a:pt x="109" y="81"/>
                </a:cubicBezTo>
                <a:cubicBezTo>
                  <a:pt x="105" y="84"/>
                  <a:pt x="102" y="87"/>
                  <a:pt x="98" y="90"/>
                </a:cubicBezTo>
                <a:cubicBezTo>
                  <a:pt x="101" y="86"/>
                  <a:pt x="105" y="82"/>
                  <a:pt x="107" y="78"/>
                </a:cubicBezTo>
                <a:cubicBezTo>
                  <a:pt x="103" y="82"/>
                  <a:pt x="97" y="87"/>
                  <a:pt x="92" y="91"/>
                </a:cubicBezTo>
                <a:cubicBezTo>
                  <a:pt x="92" y="92"/>
                  <a:pt x="92" y="92"/>
                  <a:pt x="92" y="92"/>
                </a:cubicBezTo>
                <a:cubicBezTo>
                  <a:pt x="93" y="90"/>
                  <a:pt x="93" y="90"/>
                  <a:pt x="93" y="90"/>
                </a:cubicBezTo>
                <a:cubicBezTo>
                  <a:pt x="96" y="86"/>
                  <a:pt x="99" y="82"/>
                  <a:pt x="101" y="78"/>
                </a:cubicBezTo>
                <a:cubicBezTo>
                  <a:pt x="99" y="80"/>
                  <a:pt x="97" y="82"/>
                  <a:pt x="95" y="83"/>
                </a:cubicBezTo>
                <a:cubicBezTo>
                  <a:pt x="97" y="81"/>
                  <a:pt x="98" y="78"/>
                  <a:pt x="99" y="75"/>
                </a:cubicBezTo>
                <a:cubicBezTo>
                  <a:pt x="96" y="80"/>
                  <a:pt x="93" y="84"/>
                  <a:pt x="90" y="89"/>
                </a:cubicBezTo>
                <a:cubicBezTo>
                  <a:pt x="88" y="90"/>
                  <a:pt x="87" y="91"/>
                  <a:pt x="86" y="9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3"/>
                  <a:pt x="85" y="93"/>
                  <a:pt x="85" y="93"/>
                </a:cubicBezTo>
                <a:cubicBezTo>
                  <a:pt x="87" y="87"/>
                  <a:pt x="90" y="81"/>
                  <a:pt x="92" y="74"/>
                </a:cubicBezTo>
                <a:cubicBezTo>
                  <a:pt x="89" y="79"/>
                  <a:pt x="86" y="85"/>
                  <a:pt x="82" y="90"/>
                </a:cubicBezTo>
                <a:cubicBezTo>
                  <a:pt x="85" y="84"/>
                  <a:pt x="88" y="79"/>
                  <a:pt x="90" y="73"/>
                </a:cubicBezTo>
                <a:cubicBezTo>
                  <a:pt x="85" y="79"/>
                  <a:pt x="81" y="86"/>
                  <a:pt x="77" y="92"/>
                </a:cubicBezTo>
                <a:cubicBezTo>
                  <a:pt x="75" y="96"/>
                  <a:pt x="75" y="96"/>
                  <a:pt x="75" y="96"/>
                </a:cubicBezTo>
                <a:cubicBezTo>
                  <a:pt x="75" y="99"/>
                  <a:pt x="74" y="101"/>
                  <a:pt x="75" y="102"/>
                </a:cubicBezTo>
                <a:cubicBezTo>
                  <a:pt x="72" y="102"/>
                  <a:pt x="72" y="102"/>
                  <a:pt x="72" y="102"/>
                </a:cubicBezTo>
                <a:cubicBezTo>
                  <a:pt x="72" y="101"/>
                  <a:pt x="73" y="100"/>
                  <a:pt x="74" y="98"/>
                </a:cubicBezTo>
                <a:cubicBezTo>
                  <a:pt x="75" y="97"/>
                  <a:pt x="75" y="96"/>
                  <a:pt x="76" y="95"/>
                </a:cubicBezTo>
                <a:cubicBezTo>
                  <a:pt x="77" y="89"/>
                  <a:pt x="80" y="83"/>
                  <a:pt x="81" y="77"/>
                </a:cubicBezTo>
                <a:cubicBezTo>
                  <a:pt x="78" y="83"/>
                  <a:pt x="75" y="89"/>
                  <a:pt x="72" y="94"/>
                </a:cubicBezTo>
                <a:cubicBezTo>
                  <a:pt x="71" y="97"/>
                  <a:pt x="71" y="97"/>
                  <a:pt x="71" y="97"/>
                </a:cubicBezTo>
                <a:cubicBezTo>
                  <a:pt x="70" y="99"/>
                  <a:pt x="70" y="101"/>
                  <a:pt x="70" y="102"/>
                </a:cubicBezTo>
                <a:cubicBezTo>
                  <a:pt x="70" y="102"/>
                  <a:pt x="70" y="102"/>
                  <a:pt x="70" y="102"/>
                </a:cubicBezTo>
                <a:cubicBezTo>
                  <a:pt x="68" y="102"/>
                  <a:pt x="65" y="102"/>
                  <a:pt x="61" y="103"/>
                </a:cubicBezTo>
                <a:cubicBezTo>
                  <a:pt x="57" y="103"/>
                  <a:pt x="53" y="105"/>
                  <a:pt x="51" y="107"/>
                </a:cubicBezTo>
                <a:cubicBezTo>
                  <a:pt x="49" y="107"/>
                  <a:pt x="48" y="107"/>
                  <a:pt x="47" y="108"/>
                </a:cubicBezTo>
                <a:cubicBezTo>
                  <a:pt x="56" y="98"/>
                  <a:pt x="82" y="73"/>
                  <a:pt x="122" y="50"/>
                </a:cubicBezTo>
                <a:cubicBezTo>
                  <a:pt x="142" y="39"/>
                  <a:pt x="166" y="29"/>
                  <a:pt x="191" y="21"/>
                </a:cubicBezTo>
                <a:cubicBezTo>
                  <a:pt x="217" y="13"/>
                  <a:pt x="244" y="9"/>
                  <a:pt x="272" y="7"/>
                </a:cubicBezTo>
                <a:cubicBezTo>
                  <a:pt x="299" y="6"/>
                  <a:pt x="326" y="8"/>
                  <a:pt x="351" y="13"/>
                </a:cubicBezTo>
                <a:cubicBezTo>
                  <a:pt x="376" y="18"/>
                  <a:pt x="398" y="25"/>
                  <a:pt x="416" y="33"/>
                </a:cubicBezTo>
                <a:cubicBezTo>
                  <a:pt x="435" y="40"/>
                  <a:pt x="449" y="48"/>
                  <a:pt x="459" y="54"/>
                </a:cubicBezTo>
                <a:cubicBezTo>
                  <a:pt x="469" y="60"/>
                  <a:pt x="474" y="63"/>
                  <a:pt x="474" y="63"/>
                </a:cubicBezTo>
                <a:close/>
                <a:moveTo>
                  <a:pt x="123" y="83"/>
                </a:moveTo>
                <a:cubicBezTo>
                  <a:pt x="123" y="83"/>
                  <a:pt x="123" y="83"/>
                  <a:pt x="123" y="83"/>
                </a:cubicBezTo>
                <a:cubicBezTo>
                  <a:pt x="123" y="83"/>
                  <a:pt x="123" y="83"/>
                  <a:pt x="123" y="83"/>
                </a:cubicBezTo>
                <a:cubicBezTo>
                  <a:pt x="123" y="83"/>
                  <a:pt x="123" y="83"/>
                  <a:pt x="123" y="83"/>
                </a:cubicBezTo>
                <a:close/>
                <a:moveTo>
                  <a:pt x="106" y="93"/>
                </a:moveTo>
                <a:cubicBezTo>
                  <a:pt x="108" y="92"/>
                  <a:pt x="108" y="92"/>
                  <a:pt x="108" y="92"/>
                </a:cubicBezTo>
                <a:cubicBezTo>
                  <a:pt x="108" y="93"/>
                  <a:pt x="109" y="93"/>
                  <a:pt x="110" y="94"/>
                </a:cubicBezTo>
                <a:cubicBezTo>
                  <a:pt x="109" y="94"/>
                  <a:pt x="109" y="94"/>
                  <a:pt x="109" y="94"/>
                </a:cubicBezTo>
                <a:cubicBezTo>
                  <a:pt x="108" y="94"/>
                  <a:pt x="107" y="93"/>
                  <a:pt x="106" y="93"/>
                </a:cubicBezTo>
                <a:close/>
                <a:moveTo>
                  <a:pt x="131" y="185"/>
                </a:moveTo>
                <a:cubicBezTo>
                  <a:pt x="131" y="185"/>
                  <a:pt x="131" y="185"/>
                  <a:pt x="131" y="185"/>
                </a:cubicBezTo>
                <a:cubicBezTo>
                  <a:pt x="131" y="185"/>
                  <a:pt x="131" y="185"/>
                  <a:pt x="131" y="185"/>
                </a:cubicBezTo>
                <a:cubicBezTo>
                  <a:pt x="131" y="185"/>
                  <a:pt x="131" y="185"/>
                  <a:pt x="131" y="185"/>
                </a:cubicBezTo>
                <a:close/>
                <a:moveTo>
                  <a:pt x="127" y="172"/>
                </a:moveTo>
                <a:cubicBezTo>
                  <a:pt x="127" y="173"/>
                  <a:pt x="128" y="173"/>
                  <a:pt x="129" y="174"/>
                </a:cubicBezTo>
                <a:cubicBezTo>
                  <a:pt x="129" y="174"/>
                  <a:pt x="129" y="174"/>
                  <a:pt x="129" y="174"/>
                </a:cubicBezTo>
                <a:cubicBezTo>
                  <a:pt x="128" y="174"/>
                  <a:pt x="128" y="174"/>
                  <a:pt x="127" y="174"/>
                </a:cubicBezTo>
                <a:lnTo>
                  <a:pt x="127" y="172"/>
                </a:lnTo>
                <a:close/>
                <a:moveTo>
                  <a:pt x="72" y="104"/>
                </a:moveTo>
                <a:cubicBezTo>
                  <a:pt x="72" y="105"/>
                  <a:pt x="72" y="105"/>
                  <a:pt x="72" y="106"/>
                </a:cubicBezTo>
                <a:cubicBezTo>
                  <a:pt x="71" y="105"/>
                  <a:pt x="70" y="105"/>
                  <a:pt x="70" y="104"/>
                </a:cubicBezTo>
                <a:cubicBezTo>
                  <a:pt x="70" y="104"/>
                  <a:pt x="70" y="104"/>
                  <a:pt x="70" y="104"/>
                </a:cubicBezTo>
                <a:lnTo>
                  <a:pt x="72" y="104"/>
                </a:lnTo>
                <a:close/>
                <a:moveTo>
                  <a:pt x="76" y="103"/>
                </a:moveTo>
                <a:cubicBezTo>
                  <a:pt x="76" y="104"/>
                  <a:pt x="76" y="105"/>
                  <a:pt x="77" y="105"/>
                </a:cubicBezTo>
                <a:cubicBezTo>
                  <a:pt x="76" y="105"/>
                  <a:pt x="75" y="104"/>
                  <a:pt x="74" y="104"/>
                </a:cubicBezTo>
                <a:lnTo>
                  <a:pt x="76" y="103"/>
                </a:lnTo>
                <a:close/>
                <a:moveTo>
                  <a:pt x="80" y="96"/>
                </a:moveTo>
                <a:cubicBezTo>
                  <a:pt x="79" y="98"/>
                  <a:pt x="79" y="100"/>
                  <a:pt x="79" y="101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77" y="101"/>
                  <a:pt x="78" y="99"/>
                  <a:pt x="79" y="97"/>
                </a:cubicBezTo>
                <a:lnTo>
                  <a:pt x="80" y="96"/>
                </a:lnTo>
                <a:close/>
                <a:moveTo>
                  <a:pt x="82" y="104"/>
                </a:moveTo>
                <a:cubicBezTo>
                  <a:pt x="81" y="104"/>
                  <a:pt x="81" y="104"/>
                  <a:pt x="81" y="104"/>
                </a:cubicBezTo>
                <a:cubicBezTo>
                  <a:pt x="80" y="103"/>
                  <a:pt x="79" y="103"/>
                  <a:pt x="78" y="103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1" y="103"/>
                  <a:pt x="81" y="103"/>
                  <a:pt x="82" y="104"/>
                </a:cubicBezTo>
                <a:close/>
                <a:moveTo>
                  <a:pt x="82" y="98"/>
                </a:moveTo>
                <a:cubicBezTo>
                  <a:pt x="82" y="99"/>
                  <a:pt x="82" y="100"/>
                  <a:pt x="82" y="100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81" y="100"/>
                  <a:pt x="82" y="99"/>
                  <a:pt x="82" y="98"/>
                </a:cubicBezTo>
                <a:close/>
                <a:moveTo>
                  <a:pt x="85" y="101"/>
                </a:moveTo>
                <a:cubicBezTo>
                  <a:pt x="85" y="102"/>
                  <a:pt x="86" y="102"/>
                  <a:pt x="86" y="103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84" y="102"/>
                  <a:pt x="83" y="102"/>
                  <a:pt x="83" y="102"/>
                </a:cubicBezTo>
                <a:lnTo>
                  <a:pt x="85" y="101"/>
                </a:lnTo>
                <a:close/>
                <a:moveTo>
                  <a:pt x="86" y="98"/>
                </a:moveTo>
                <a:cubicBezTo>
                  <a:pt x="86" y="99"/>
                  <a:pt x="86" y="99"/>
                  <a:pt x="86" y="100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4" y="100"/>
                  <a:pt x="85" y="99"/>
                  <a:pt x="86" y="98"/>
                </a:cubicBezTo>
                <a:close/>
                <a:moveTo>
                  <a:pt x="89" y="97"/>
                </a:moveTo>
                <a:cubicBezTo>
                  <a:pt x="88" y="98"/>
                  <a:pt x="88" y="99"/>
                  <a:pt x="89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8" y="99"/>
                  <a:pt x="88" y="98"/>
                  <a:pt x="89" y="97"/>
                </a:cubicBezTo>
                <a:close/>
                <a:moveTo>
                  <a:pt x="94" y="97"/>
                </a:moveTo>
                <a:cubicBezTo>
                  <a:pt x="90" y="99"/>
                  <a:pt x="90" y="99"/>
                  <a:pt x="90" y="99"/>
                </a:cubicBezTo>
                <a:cubicBezTo>
                  <a:pt x="90" y="98"/>
                  <a:pt x="92" y="97"/>
                  <a:pt x="93" y="96"/>
                </a:cubicBezTo>
                <a:cubicBezTo>
                  <a:pt x="94" y="95"/>
                  <a:pt x="94" y="95"/>
                  <a:pt x="95" y="94"/>
                </a:cubicBezTo>
                <a:cubicBezTo>
                  <a:pt x="94" y="96"/>
                  <a:pt x="93" y="97"/>
                  <a:pt x="94" y="97"/>
                </a:cubicBezTo>
                <a:close/>
                <a:moveTo>
                  <a:pt x="94" y="99"/>
                </a:moveTo>
                <a:cubicBezTo>
                  <a:pt x="94" y="99"/>
                  <a:pt x="95" y="99"/>
                  <a:pt x="95" y="100"/>
                </a:cubicBezTo>
                <a:cubicBezTo>
                  <a:pt x="95" y="99"/>
                  <a:pt x="94" y="99"/>
                  <a:pt x="94" y="99"/>
                </a:cubicBezTo>
                <a:close/>
                <a:moveTo>
                  <a:pt x="101" y="99"/>
                </a:moveTo>
                <a:cubicBezTo>
                  <a:pt x="99" y="98"/>
                  <a:pt x="99" y="98"/>
                  <a:pt x="99" y="98"/>
                </a:cubicBezTo>
                <a:cubicBezTo>
                  <a:pt x="98" y="98"/>
                  <a:pt x="97" y="98"/>
                  <a:pt x="96" y="98"/>
                </a:cubicBezTo>
                <a:cubicBezTo>
                  <a:pt x="98" y="97"/>
                  <a:pt x="98" y="97"/>
                  <a:pt x="98" y="97"/>
                </a:cubicBezTo>
                <a:cubicBezTo>
                  <a:pt x="99" y="97"/>
                  <a:pt x="99" y="97"/>
                  <a:pt x="99" y="97"/>
                </a:cubicBezTo>
                <a:cubicBezTo>
                  <a:pt x="99" y="97"/>
                  <a:pt x="100" y="98"/>
                  <a:pt x="101" y="99"/>
                </a:cubicBezTo>
                <a:close/>
                <a:moveTo>
                  <a:pt x="103" y="97"/>
                </a:moveTo>
                <a:cubicBezTo>
                  <a:pt x="102" y="97"/>
                  <a:pt x="102" y="97"/>
                  <a:pt x="102" y="97"/>
                </a:cubicBezTo>
                <a:cubicBezTo>
                  <a:pt x="101" y="97"/>
                  <a:pt x="100" y="96"/>
                  <a:pt x="100" y="96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2" y="96"/>
                  <a:pt x="102" y="97"/>
                  <a:pt x="103" y="97"/>
                </a:cubicBezTo>
                <a:close/>
                <a:moveTo>
                  <a:pt x="106" y="143"/>
                </a:moveTo>
                <a:cubicBezTo>
                  <a:pt x="103" y="141"/>
                  <a:pt x="100" y="139"/>
                  <a:pt x="98" y="137"/>
                </a:cubicBezTo>
                <a:cubicBezTo>
                  <a:pt x="97" y="127"/>
                  <a:pt x="91" y="119"/>
                  <a:pt x="84" y="113"/>
                </a:cubicBezTo>
                <a:cubicBezTo>
                  <a:pt x="83" y="111"/>
                  <a:pt x="81" y="109"/>
                  <a:pt x="80" y="108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88" y="111"/>
                  <a:pt x="93" y="114"/>
                  <a:pt x="99" y="116"/>
                </a:cubicBezTo>
                <a:cubicBezTo>
                  <a:pt x="95" y="114"/>
                  <a:pt x="91" y="111"/>
                  <a:pt x="87" y="108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5" y="112"/>
                  <a:pt x="97" y="114"/>
                  <a:pt x="99" y="116"/>
                </a:cubicBezTo>
                <a:cubicBezTo>
                  <a:pt x="98" y="115"/>
                  <a:pt x="97" y="113"/>
                  <a:pt x="97" y="112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97" y="112"/>
                  <a:pt x="97" y="112"/>
                  <a:pt x="96" y="111"/>
                </a:cubicBezTo>
                <a:cubicBezTo>
                  <a:pt x="94" y="109"/>
                  <a:pt x="93" y="106"/>
                  <a:pt x="91" y="104"/>
                </a:cubicBezTo>
                <a:cubicBezTo>
                  <a:pt x="89" y="103"/>
                  <a:pt x="89" y="103"/>
                  <a:pt x="89" y="103"/>
                </a:cubicBezTo>
                <a:cubicBezTo>
                  <a:pt x="88" y="102"/>
                  <a:pt x="87" y="101"/>
                  <a:pt x="87" y="101"/>
                </a:cubicBezTo>
                <a:cubicBezTo>
                  <a:pt x="89" y="100"/>
                  <a:pt x="89" y="100"/>
                  <a:pt x="89" y="100"/>
                </a:cubicBezTo>
                <a:cubicBezTo>
                  <a:pt x="89" y="101"/>
                  <a:pt x="90" y="102"/>
                  <a:pt x="91" y="104"/>
                </a:cubicBezTo>
                <a:cubicBezTo>
                  <a:pt x="91" y="104"/>
                  <a:pt x="92" y="105"/>
                  <a:pt x="92" y="105"/>
                </a:cubicBezTo>
                <a:cubicBezTo>
                  <a:pt x="96" y="108"/>
                  <a:pt x="99" y="112"/>
                  <a:pt x="103" y="115"/>
                </a:cubicBezTo>
                <a:cubicBezTo>
                  <a:pt x="100" y="111"/>
                  <a:pt x="97" y="107"/>
                  <a:pt x="95" y="103"/>
                </a:cubicBezTo>
                <a:cubicBezTo>
                  <a:pt x="93" y="101"/>
                  <a:pt x="93" y="101"/>
                  <a:pt x="93" y="101"/>
                </a:cubicBezTo>
                <a:cubicBezTo>
                  <a:pt x="92" y="101"/>
                  <a:pt x="91" y="100"/>
                  <a:pt x="91" y="100"/>
                </a:cubicBezTo>
                <a:cubicBezTo>
                  <a:pt x="92" y="99"/>
                  <a:pt x="92" y="99"/>
                  <a:pt x="92" y="99"/>
                </a:cubicBezTo>
                <a:cubicBezTo>
                  <a:pt x="92" y="100"/>
                  <a:pt x="93" y="101"/>
                  <a:pt x="94" y="102"/>
                </a:cubicBezTo>
                <a:cubicBezTo>
                  <a:pt x="95" y="103"/>
                  <a:pt x="95" y="103"/>
                  <a:pt x="96" y="104"/>
                </a:cubicBezTo>
                <a:cubicBezTo>
                  <a:pt x="100" y="107"/>
                  <a:pt x="103" y="110"/>
                  <a:pt x="107" y="112"/>
                </a:cubicBezTo>
                <a:cubicBezTo>
                  <a:pt x="104" y="109"/>
                  <a:pt x="101" y="105"/>
                  <a:pt x="98" y="102"/>
                </a:cubicBezTo>
                <a:cubicBezTo>
                  <a:pt x="97" y="101"/>
                  <a:pt x="97" y="101"/>
                  <a:pt x="97" y="101"/>
                </a:cubicBezTo>
                <a:cubicBezTo>
                  <a:pt x="98" y="101"/>
                  <a:pt x="99" y="102"/>
                  <a:pt x="99" y="102"/>
                </a:cubicBezTo>
                <a:cubicBezTo>
                  <a:pt x="104" y="103"/>
                  <a:pt x="108" y="105"/>
                  <a:pt x="113" y="106"/>
                </a:cubicBezTo>
                <a:cubicBezTo>
                  <a:pt x="110" y="105"/>
                  <a:pt x="107" y="103"/>
                  <a:pt x="104" y="101"/>
                </a:cubicBezTo>
                <a:cubicBezTo>
                  <a:pt x="107" y="102"/>
                  <a:pt x="111" y="104"/>
                  <a:pt x="114" y="105"/>
                </a:cubicBezTo>
                <a:cubicBezTo>
                  <a:pt x="112" y="104"/>
                  <a:pt x="110" y="102"/>
                  <a:pt x="107" y="100"/>
                </a:cubicBezTo>
                <a:cubicBezTo>
                  <a:pt x="111" y="102"/>
                  <a:pt x="115" y="104"/>
                  <a:pt x="119" y="105"/>
                </a:cubicBezTo>
                <a:cubicBezTo>
                  <a:pt x="114" y="109"/>
                  <a:pt x="112" y="114"/>
                  <a:pt x="112" y="119"/>
                </a:cubicBezTo>
                <a:cubicBezTo>
                  <a:pt x="112" y="110"/>
                  <a:pt x="121" y="101"/>
                  <a:pt x="131" y="102"/>
                </a:cubicBezTo>
                <a:cubicBezTo>
                  <a:pt x="140" y="103"/>
                  <a:pt x="148" y="110"/>
                  <a:pt x="150" y="119"/>
                </a:cubicBezTo>
                <a:cubicBezTo>
                  <a:pt x="151" y="127"/>
                  <a:pt x="149" y="137"/>
                  <a:pt x="143" y="142"/>
                </a:cubicBezTo>
                <a:cubicBezTo>
                  <a:pt x="141" y="145"/>
                  <a:pt x="138" y="146"/>
                  <a:pt x="135" y="147"/>
                </a:cubicBezTo>
                <a:cubicBezTo>
                  <a:pt x="136" y="147"/>
                  <a:pt x="136" y="147"/>
                  <a:pt x="136" y="147"/>
                </a:cubicBezTo>
                <a:cubicBezTo>
                  <a:pt x="141" y="144"/>
                  <a:pt x="144" y="137"/>
                  <a:pt x="145" y="130"/>
                </a:cubicBezTo>
                <a:cubicBezTo>
                  <a:pt x="145" y="124"/>
                  <a:pt x="142" y="116"/>
                  <a:pt x="136" y="112"/>
                </a:cubicBezTo>
                <a:cubicBezTo>
                  <a:pt x="130" y="108"/>
                  <a:pt x="121" y="109"/>
                  <a:pt x="116" y="114"/>
                </a:cubicBezTo>
                <a:cubicBezTo>
                  <a:pt x="111" y="118"/>
                  <a:pt x="111" y="127"/>
                  <a:pt x="116" y="132"/>
                </a:cubicBezTo>
                <a:cubicBezTo>
                  <a:pt x="111" y="127"/>
                  <a:pt x="111" y="119"/>
                  <a:pt x="117" y="114"/>
                </a:cubicBezTo>
                <a:cubicBezTo>
                  <a:pt x="122" y="110"/>
                  <a:pt x="130" y="109"/>
                  <a:pt x="135" y="113"/>
                </a:cubicBezTo>
                <a:cubicBezTo>
                  <a:pt x="140" y="117"/>
                  <a:pt x="143" y="124"/>
                  <a:pt x="142" y="130"/>
                </a:cubicBezTo>
                <a:cubicBezTo>
                  <a:pt x="142" y="136"/>
                  <a:pt x="139" y="142"/>
                  <a:pt x="134" y="145"/>
                </a:cubicBezTo>
                <a:cubicBezTo>
                  <a:pt x="131" y="146"/>
                  <a:pt x="128" y="148"/>
                  <a:pt x="124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3" y="148"/>
                  <a:pt x="121" y="148"/>
                  <a:pt x="119" y="148"/>
                </a:cubicBezTo>
                <a:cubicBezTo>
                  <a:pt x="115" y="147"/>
                  <a:pt x="111" y="146"/>
                  <a:pt x="106" y="143"/>
                </a:cubicBezTo>
                <a:close/>
                <a:moveTo>
                  <a:pt x="119" y="159"/>
                </a:moveTo>
                <a:cubicBezTo>
                  <a:pt x="117" y="157"/>
                  <a:pt x="117" y="157"/>
                  <a:pt x="117" y="157"/>
                </a:cubicBezTo>
                <a:cubicBezTo>
                  <a:pt x="118" y="158"/>
                  <a:pt x="118" y="158"/>
                  <a:pt x="119" y="158"/>
                </a:cubicBezTo>
                <a:cubicBezTo>
                  <a:pt x="120" y="158"/>
                  <a:pt x="120" y="158"/>
                  <a:pt x="120" y="158"/>
                </a:cubicBezTo>
                <a:cubicBezTo>
                  <a:pt x="119" y="159"/>
                  <a:pt x="119" y="159"/>
                  <a:pt x="119" y="159"/>
                </a:cubicBezTo>
                <a:close/>
                <a:moveTo>
                  <a:pt x="115" y="155"/>
                </a:moveTo>
                <a:cubicBezTo>
                  <a:pt x="116" y="155"/>
                  <a:pt x="116" y="156"/>
                  <a:pt x="117" y="156"/>
                </a:cubicBezTo>
                <a:cubicBezTo>
                  <a:pt x="118" y="156"/>
                  <a:pt x="118" y="156"/>
                  <a:pt x="118" y="156"/>
                </a:cubicBezTo>
                <a:cubicBezTo>
                  <a:pt x="117" y="156"/>
                  <a:pt x="117" y="156"/>
                  <a:pt x="116" y="156"/>
                </a:cubicBezTo>
                <a:lnTo>
                  <a:pt x="115" y="155"/>
                </a:lnTo>
                <a:close/>
                <a:moveTo>
                  <a:pt x="113" y="153"/>
                </a:moveTo>
                <a:cubicBezTo>
                  <a:pt x="114" y="153"/>
                  <a:pt x="114" y="153"/>
                  <a:pt x="116" y="153"/>
                </a:cubicBezTo>
                <a:cubicBezTo>
                  <a:pt x="115" y="153"/>
                  <a:pt x="114" y="153"/>
                  <a:pt x="114" y="154"/>
                </a:cubicBezTo>
                <a:lnTo>
                  <a:pt x="113" y="153"/>
                </a:lnTo>
                <a:close/>
                <a:moveTo>
                  <a:pt x="111" y="151"/>
                </a:moveTo>
                <a:cubicBezTo>
                  <a:pt x="111" y="151"/>
                  <a:pt x="111" y="151"/>
                  <a:pt x="111" y="151"/>
                </a:cubicBezTo>
                <a:cubicBezTo>
                  <a:pt x="111" y="151"/>
                  <a:pt x="112" y="151"/>
                  <a:pt x="113" y="151"/>
                </a:cubicBezTo>
                <a:cubicBezTo>
                  <a:pt x="112" y="151"/>
                  <a:pt x="112" y="151"/>
                  <a:pt x="112" y="152"/>
                </a:cubicBezTo>
                <a:lnTo>
                  <a:pt x="111" y="151"/>
                </a:lnTo>
                <a:close/>
                <a:moveTo>
                  <a:pt x="123" y="164"/>
                </a:moveTo>
                <a:cubicBezTo>
                  <a:pt x="123" y="164"/>
                  <a:pt x="123" y="16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22" y="164"/>
                  <a:pt x="123" y="164"/>
                  <a:pt x="123" y="164"/>
                </a:cubicBezTo>
                <a:close/>
                <a:moveTo>
                  <a:pt x="124" y="167"/>
                </a:moveTo>
                <a:cubicBezTo>
                  <a:pt x="124" y="167"/>
                  <a:pt x="124" y="167"/>
                  <a:pt x="124" y="167"/>
                </a:cubicBezTo>
                <a:cubicBezTo>
                  <a:pt x="123" y="166"/>
                  <a:pt x="123" y="166"/>
                  <a:pt x="123" y="166"/>
                </a:cubicBezTo>
                <a:cubicBezTo>
                  <a:pt x="124" y="166"/>
                  <a:pt x="124" y="166"/>
                  <a:pt x="125" y="167"/>
                </a:cubicBezTo>
                <a:cubicBezTo>
                  <a:pt x="126" y="167"/>
                  <a:pt x="126" y="167"/>
                  <a:pt x="126" y="167"/>
                </a:cubicBezTo>
                <a:cubicBezTo>
                  <a:pt x="125" y="167"/>
                  <a:pt x="124" y="167"/>
                  <a:pt x="124" y="167"/>
                </a:cubicBezTo>
                <a:close/>
                <a:moveTo>
                  <a:pt x="117" y="159"/>
                </a:moveTo>
                <a:cubicBezTo>
                  <a:pt x="118" y="160"/>
                  <a:pt x="118" y="160"/>
                  <a:pt x="118" y="160"/>
                </a:cubicBezTo>
                <a:cubicBezTo>
                  <a:pt x="118" y="160"/>
                  <a:pt x="118" y="160"/>
                  <a:pt x="118" y="161"/>
                </a:cubicBezTo>
                <a:cubicBezTo>
                  <a:pt x="117" y="160"/>
                  <a:pt x="117" y="159"/>
                  <a:pt x="117" y="159"/>
                </a:cubicBezTo>
                <a:close/>
                <a:moveTo>
                  <a:pt x="116" y="159"/>
                </a:moveTo>
                <a:cubicBezTo>
                  <a:pt x="116" y="158"/>
                  <a:pt x="116" y="158"/>
                  <a:pt x="115" y="157"/>
                </a:cubicBezTo>
                <a:cubicBezTo>
                  <a:pt x="116" y="158"/>
                  <a:pt x="116" y="158"/>
                  <a:pt x="116" y="158"/>
                </a:cubicBezTo>
                <a:cubicBezTo>
                  <a:pt x="116" y="158"/>
                  <a:pt x="116" y="159"/>
                  <a:pt x="116" y="159"/>
                </a:cubicBezTo>
                <a:close/>
                <a:moveTo>
                  <a:pt x="119" y="161"/>
                </a:moveTo>
                <a:cubicBezTo>
                  <a:pt x="119" y="162"/>
                  <a:pt x="119" y="162"/>
                  <a:pt x="119" y="162"/>
                </a:cubicBezTo>
                <a:cubicBezTo>
                  <a:pt x="119" y="162"/>
                  <a:pt x="119" y="162"/>
                  <a:pt x="119" y="162"/>
                </a:cubicBezTo>
                <a:cubicBezTo>
                  <a:pt x="119" y="162"/>
                  <a:pt x="119" y="161"/>
                  <a:pt x="119" y="161"/>
                </a:cubicBezTo>
                <a:close/>
                <a:moveTo>
                  <a:pt x="125" y="168"/>
                </a:moveTo>
                <a:cubicBezTo>
                  <a:pt x="125" y="168"/>
                  <a:pt x="126" y="169"/>
                  <a:pt x="126" y="169"/>
                </a:cubicBezTo>
                <a:cubicBezTo>
                  <a:pt x="127" y="169"/>
                  <a:pt x="127" y="169"/>
                  <a:pt x="127" y="169"/>
                </a:cubicBezTo>
                <a:cubicBezTo>
                  <a:pt x="126" y="169"/>
                  <a:pt x="126" y="169"/>
                  <a:pt x="125" y="169"/>
                </a:cubicBezTo>
                <a:lnTo>
                  <a:pt x="125" y="168"/>
                </a:lnTo>
                <a:close/>
                <a:moveTo>
                  <a:pt x="121" y="167"/>
                </a:moveTo>
                <a:cubicBezTo>
                  <a:pt x="121" y="165"/>
                  <a:pt x="121" y="165"/>
                  <a:pt x="121" y="165"/>
                </a:cubicBezTo>
                <a:cubicBezTo>
                  <a:pt x="120" y="164"/>
                  <a:pt x="120" y="163"/>
                  <a:pt x="120" y="162"/>
                </a:cubicBezTo>
                <a:cubicBezTo>
                  <a:pt x="120" y="163"/>
                  <a:pt x="121" y="164"/>
                  <a:pt x="122" y="165"/>
                </a:cubicBezTo>
                <a:cubicBezTo>
                  <a:pt x="121" y="165"/>
                  <a:pt x="121" y="165"/>
                  <a:pt x="121" y="167"/>
                </a:cubicBezTo>
                <a:close/>
                <a:moveTo>
                  <a:pt x="113" y="155"/>
                </a:moveTo>
                <a:cubicBezTo>
                  <a:pt x="115" y="157"/>
                  <a:pt x="115" y="157"/>
                  <a:pt x="115" y="157"/>
                </a:cubicBezTo>
                <a:cubicBezTo>
                  <a:pt x="114" y="157"/>
                  <a:pt x="114" y="158"/>
                  <a:pt x="113" y="160"/>
                </a:cubicBezTo>
                <a:cubicBezTo>
                  <a:pt x="113" y="159"/>
                  <a:pt x="113" y="159"/>
                  <a:pt x="113" y="159"/>
                </a:cubicBezTo>
                <a:cubicBezTo>
                  <a:pt x="113" y="157"/>
                  <a:pt x="113" y="156"/>
                  <a:pt x="113" y="155"/>
                </a:cubicBezTo>
                <a:close/>
                <a:moveTo>
                  <a:pt x="111" y="149"/>
                </a:moveTo>
                <a:cubicBezTo>
                  <a:pt x="110" y="150"/>
                  <a:pt x="110" y="150"/>
                  <a:pt x="110" y="150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05" y="146"/>
                  <a:pt x="104" y="146"/>
                  <a:pt x="103" y="145"/>
                </a:cubicBezTo>
                <a:cubicBezTo>
                  <a:pt x="103" y="145"/>
                  <a:pt x="104" y="146"/>
                  <a:pt x="105" y="146"/>
                </a:cubicBezTo>
                <a:cubicBezTo>
                  <a:pt x="107" y="147"/>
                  <a:pt x="109" y="148"/>
                  <a:pt x="111" y="149"/>
                </a:cubicBezTo>
                <a:close/>
                <a:moveTo>
                  <a:pt x="56" y="106"/>
                </a:moveTo>
                <a:cubicBezTo>
                  <a:pt x="58" y="105"/>
                  <a:pt x="59" y="105"/>
                  <a:pt x="61" y="105"/>
                </a:cubicBezTo>
                <a:cubicBezTo>
                  <a:pt x="64" y="105"/>
                  <a:pt x="66" y="104"/>
                  <a:pt x="68" y="104"/>
                </a:cubicBezTo>
                <a:cubicBezTo>
                  <a:pt x="68" y="105"/>
                  <a:pt x="68" y="105"/>
                  <a:pt x="69" y="106"/>
                </a:cubicBezTo>
                <a:cubicBezTo>
                  <a:pt x="66" y="106"/>
                  <a:pt x="63" y="105"/>
                  <a:pt x="59" y="105"/>
                </a:cubicBezTo>
                <a:cubicBezTo>
                  <a:pt x="58" y="106"/>
                  <a:pt x="57" y="106"/>
                  <a:pt x="56" y="10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91" name="Freeform 65"/>
          <p:cNvSpPr>
            <a:spLocks noEditPoints="1"/>
          </p:cNvSpPr>
          <p:nvPr userDrawn="1"/>
        </p:nvSpPr>
        <p:spPr bwMode="auto">
          <a:xfrm>
            <a:off x="7847553" y="3054036"/>
            <a:ext cx="816995" cy="1590026"/>
          </a:xfrm>
          <a:custGeom>
            <a:avLst/>
            <a:gdLst>
              <a:gd name="T0" fmla="*/ 147 w 157"/>
              <a:gd name="T1" fmla="*/ 99 h 306"/>
              <a:gd name="T2" fmla="*/ 103 w 157"/>
              <a:gd name="T3" fmla="*/ 81 h 306"/>
              <a:gd name="T4" fmla="*/ 133 w 157"/>
              <a:gd name="T5" fmla="*/ 68 h 306"/>
              <a:gd name="T6" fmla="*/ 130 w 157"/>
              <a:gd name="T7" fmla="*/ 74 h 306"/>
              <a:gd name="T8" fmla="*/ 85 w 157"/>
              <a:gd name="T9" fmla="*/ 41 h 306"/>
              <a:gd name="T10" fmla="*/ 87 w 157"/>
              <a:gd name="T11" fmla="*/ 37 h 306"/>
              <a:gd name="T12" fmla="*/ 86 w 157"/>
              <a:gd name="T13" fmla="*/ 27 h 306"/>
              <a:gd name="T14" fmla="*/ 83 w 157"/>
              <a:gd name="T15" fmla="*/ 23 h 306"/>
              <a:gd name="T16" fmla="*/ 81 w 157"/>
              <a:gd name="T17" fmla="*/ 21 h 306"/>
              <a:gd name="T18" fmla="*/ 81 w 157"/>
              <a:gd name="T19" fmla="*/ 17 h 306"/>
              <a:gd name="T20" fmla="*/ 85 w 157"/>
              <a:gd name="T21" fmla="*/ 6 h 306"/>
              <a:gd name="T22" fmla="*/ 80 w 157"/>
              <a:gd name="T23" fmla="*/ 9 h 306"/>
              <a:gd name="T24" fmla="*/ 85 w 157"/>
              <a:gd name="T25" fmla="*/ 4 h 306"/>
              <a:gd name="T26" fmla="*/ 80 w 157"/>
              <a:gd name="T27" fmla="*/ 8 h 306"/>
              <a:gd name="T28" fmla="*/ 80 w 157"/>
              <a:gd name="T29" fmla="*/ 8 h 306"/>
              <a:gd name="T30" fmla="*/ 79 w 157"/>
              <a:gd name="T31" fmla="*/ 12 h 306"/>
              <a:gd name="T32" fmla="*/ 78 w 157"/>
              <a:gd name="T33" fmla="*/ 14 h 306"/>
              <a:gd name="T34" fmla="*/ 78 w 157"/>
              <a:gd name="T35" fmla="*/ 18 h 306"/>
              <a:gd name="T36" fmla="*/ 78 w 157"/>
              <a:gd name="T37" fmla="*/ 21 h 306"/>
              <a:gd name="T38" fmla="*/ 66 w 157"/>
              <a:gd name="T39" fmla="*/ 21 h 306"/>
              <a:gd name="T40" fmla="*/ 79 w 157"/>
              <a:gd name="T41" fmla="*/ 31 h 306"/>
              <a:gd name="T42" fmla="*/ 77 w 157"/>
              <a:gd name="T43" fmla="*/ 32 h 306"/>
              <a:gd name="T44" fmla="*/ 65 w 157"/>
              <a:gd name="T45" fmla="*/ 32 h 306"/>
              <a:gd name="T46" fmla="*/ 77 w 157"/>
              <a:gd name="T47" fmla="*/ 88 h 306"/>
              <a:gd name="T48" fmla="*/ 63 w 157"/>
              <a:gd name="T49" fmla="*/ 83 h 306"/>
              <a:gd name="T50" fmla="*/ 70 w 157"/>
              <a:gd name="T51" fmla="*/ 92 h 306"/>
              <a:gd name="T52" fmla="*/ 70 w 157"/>
              <a:gd name="T53" fmla="*/ 94 h 306"/>
              <a:gd name="T54" fmla="*/ 68 w 157"/>
              <a:gd name="T55" fmla="*/ 96 h 306"/>
              <a:gd name="T56" fmla="*/ 66 w 157"/>
              <a:gd name="T57" fmla="*/ 98 h 306"/>
              <a:gd name="T58" fmla="*/ 66 w 157"/>
              <a:gd name="T59" fmla="*/ 99 h 306"/>
              <a:gd name="T60" fmla="*/ 68 w 157"/>
              <a:gd name="T61" fmla="*/ 97 h 306"/>
              <a:gd name="T62" fmla="*/ 73 w 157"/>
              <a:gd name="T63" fmla="*/ 94 h 306"/>
              <a:gd name="T64" fmla="*/ 77 w 157"/>
              <a:gd name="T65" fmla="*/ 93 h 306"/>
              <a:gd name="T66" fmla="*/ 81 w 157"/>
              <a:gd name="T67" fmla="*/ 91 h 306"/>
              <a:gd name="T68" fmla="*/ 85 w 157"/>
              <a:gd name="T69" fmla="*/ 91 h 306"/>
              <a:gd name="T70" fmla="*/ 83 w 157"/>
              <a:gd name="T71" fmla="*/ 104 h 306"/>
              <a:gd name="T72" fmla="*/ 95 w 157"/>
              <a:gd name="T73" fmla="*/ 98 h 306"/>
              <a:gd name="T74" fmla="*/ 96 w 157"/>
              <a:gd name="T75" fmla="*/ 108 h 306"/>
              <a:gd name="T76" fmla="*/ 73 w 157"/>
              <a:gd name="T77" fmla="*/ 123 h 306"/>
              <a:gd name="T78" fmla="*/ 67 w 157"/>
              <a:gd name="T79" fmla="*/ 98 h 306"/>
              <a:gd name="T80" fmla="*/ 80 w 157"/>
              <a:gd name="T81" fmla="*/ 8 h 306"/>
              <a:gd name="T82" fmla="*/ 104 w 157"/>
              <a:gd name="T83" fmla="*/ 90 h 306"/>
              <a:gd name="T84" fmla="*/ 101 w 157"/>
              <a:gd name="T85" fmla="*/ 90 h 306"/>
              <a:gd name="T86" fmla="*/ 99 w 157"/>
              <a:gd name="T87" fmla="*/ 89 h 306"/>
              <a:gd name="T88" fmla="*/ 94 w 157"/>
              <a:gd name="T89" fmla="*/ 87 h 306"/>
              <a:gd name="T90" fmla="*/ 91 w 157"/>
              <a:gd name="T91" fmla="*/ 91 h 306"/>
              <a:gd name="T92" fmla="*/ 88 w 157"/>
              <a:gd name="T93" fmla="*/ 90 h 306"/>
              <a:gd name="T94" fmla="*/ 84 w 157"/>
              <a:gd name="T95" fmla="*/ 89 h 306"/>
              <a:gd name="T96" fmla="*/ 90 w 157"/>
              <a:gd name="T97" fmla="*/ 57 h 306"/>
              <a:gd name="T98" fmla="*/ 87 w 157"/>
              <a:gd name="T99" fmla="*/ 77 h 306"/>
              <a:gd name="T100" fmla="*/ 90 w 157"/>
              <a:gd name="T101" fmla="*/ 84 h 306"/>
              <a:gd name="T102" fmla="*/ 79 w 157"/>
              <a:gd name="T103" fmla="*/ 75 h 306"/>
              <a:gd name="T104" fmla="*/ 69 w 157"/>
              <a:gd name="T105" fmla="*/ 79 h 306"/>
              <a:gd name="T106" fmla="*/ 55 w 157"/>
              <a:gd name="T107" fmla="*/ 73 h 306"/>
              <a:gd name="T108" fmla="*/ 70 w 157"/>
              <a:gd name="T109" fmla="*/ 42 h 306"/>
              <a:gd name="T110" fmla="*/ 82 w 157"/>
              <a:gd name="T111" fmla="*/ 38 h 306"/>
              <a:gd name="T112" fmla="*/ 83 w 157"/>
              <a:gd name="T113" fmla="*/ 40 h 306"/>
              <a:gd name="T114" fmla="*/ 78 w 157"/>
              <a:gd name="T115" fmla="*/ 29 h 306"/>
              <a:gd name="T116" fmla="*/ 81 w 157"/>
              <a:gd name="T117" fmla="*/ 34 h 306"/>
              <a:gd name="T118" fmla="*/ 80 w 157"/>
              <a:gd name="T119" fmla="*/ 32 h 306"/>
              <a:gd name="T120" fmla="*/ 78 w 157"/>
              <a:gd name="T121" fmla="*/ 25 h 306"/>
              <a:gd name="T122" fmla="*/ 85 w 157"/>
              <a:gd name="T123" fmla="*/ 34 h 306"/>
              <a:gd name="T124" fmla="*/ 83 w 157"/>
              <a:gd name="T125" fmla="*/ 43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7" h="306">
                <a:moveTo>
                  <a:pt x="3" y="306"/>
                </a:moveTo>
                <a:cubicBezTo>
                  <a:pt x="3" y="306"/>
                  <a:pt x="0" y="291"/>
                  <a:pt x="1" y="269"/>
                </a:cubicBezTo>
                <a:cubicBezTo>
                  <a:pt x="2" y="257"/>
                  <a:pt x="4" y="244"/>
                  <a:pt x="8" y="231"/>
                </a:cubicBezTo>
                <a:cubicBezTo>
                  <a:pt x="12" y="217"/>
                  <a:pt x="18" y="203"/>
                  <a:pt x="25" y="189"/>
                </a:cubicBezTo>
                <a:cubicBezTo>
                  <a:pt x="33" y="176"/>
                  <a:pt x="42" y="163"/>
                  <a:pt x="52" y="153"/>
                </a:cubicBezTo>
                <a:cubicBezTo>
                  <a:pt x="63" y="142"/>
                  <a:pt x="74" y="134"/>
                  <a:pt x="84" y="127"/>
                </a:cubicBezTo>
                <a:cubicBezTo>
                  <a:pt x="104" y="114"/>
                  <a:pt x="122" y="108"/>
                  <a:pt x="126" y="107"/>
                </a:cubicBezTo>
                <a:cubicBezTo>
                  <a:pt x="134" y="104"/>
                  <a:pt x="142" y="101"/>
                  <a:pt x="147" y="99"/>
                </a:cubicBezTo>
                <a:cubicBezTo>
                  <a:pt x="149" y="98"/>
                  <a:pt x="150" y="98"/>
                  <a:pt x="151" y="97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52" y="96"/>
                  <a:pt x="152" y="96"/>
                  <a:pt x="152" y="96"/>
                </a:cubicBezTo>
                <a:cubicBezTo>
                  <a:pt x="153" y="96"/>
                  <a:pt x="153" y="96"/>
                  <a:pt x="154" y="96"/>
                </a:cubicBezTo>
                <a:cubicBezTo>
                  <a:pt x="156" y="95"/>
                  <a:pt x="157" y="94"/>
                  <a:pt x="157" y="93"/>
                </a:cubicBezTo>
                <a:cubicBezTo>
                  <a:pt x="155" y="90"/>
                  <a:pt x="142" y="90"/>
                  <a:pt x="125" y="95"/>
                </a:cubicBezTo>
                <a:cubicBezTo>
                  <a:pt x="121" y="94"/>
                  <a:pt x="117" y="93"/>
                  <a:pt x="113" y="90"/>
                </a:cubicBezTo>
                <a:cubicBezTo>
                  <a:pt x="109" y="88"/>
                  <a:pt x="105" y="85"/>
                  <a:pt x="103" y="81"/>
                </a:cubicBezTo>
                <a:cubicBezTo>
                  <a:pt x="102" y="79"/>
                  <a:pt x="100" y="77"/>
                  <a:pt x="99" y="74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72"/>
                  <a:pt x="97" y="67"/>
                  <a:pt x="97" y="63"/>
                </a:cubicBezTo>
                <a:cubicBezTo>
                  <a:pt x="97" y="57"/>
                  <a:pt x="101" y="50"/>
                  <a:pt x="107" y="47"/>
                </a:cubicBezTo>
                <a:cubicBezTo>
                  <a:pt x="114" y="43"/>
                  <a:pt x="122" y="44"/>
                  <a:pt x="127" y="48"/>
                </a:cubicBezTo>
                <a:cubicBezTo>
                  <a:pt x="133" y="52"/>
                  <a:pt x="135" y="61"/>
                  <a:pt x="133" y="67"/>
                </a:cubicBezTo>
                <a:cubicBezTo>
                  <a:pt x="131" y="74"/>
                  <a:pt x="124" y="78"/>
                  <a:pt x="117" y="76"/>
                </a:cubicBezTo>
                <a:cubicBezTo>
                  <a:pt x="124" y="78"/>
                  <a:pt x="131" y="75"/>
                  <a:pt x="133" y="68"/>
                </a:cubicBezTo>
                <a:cubicBezTo>
                  <a:pt x="136" y="61"/>
                  <a:pt x="134" y="52"/>
                  <a:pt x="128" y="47"/>
                </a:cubicBezTo>
                <a:cubicBezTo>
                  <a:pt x="122" y="42"/>
                  <a:pt x="113" y="41"/>
                  <a:pt x="106" y="45"/>
                </a:cubicBezTo>
                <a:cubicBezTo>
                  <a:pt x="99" y="48"/>
                  <a:pt x="95" y="55"/>
                  <a:pt x="94" y="62"/>
                </a:cubicBezTo>
                <a:cubicBezTo>
                  <a:pt x="94" y="61"/>
                  <a:pt x="94" y="60"/>
                  <a:pt x="94" y="60"/>
                </a:cubicBezTo>
                <a:cubicBezTo>
                  <a:pt x="94" y="57"/>
                  <a:pt x="94" y="55"/>
                  <a:pt x="95" y="52"/>
                </a:cubicBezTo>
                <a:cubicBezTo>
                  <a:pt x="98" y="43"/>
                  <a:pt x="107" y="35"/>
                  <a:pt x="117" y="34"/>
                </a:cubicBezTo>
                <a:cubicBezTo>
                  <a:pt x="127" y="33"/>
                  <a:pt x="137" y="40"/>
                  <a:pt x="140" y="49"/>
                </a:cubicBezTo>
                <a:cubicBezTo>
                  <a:pt x="143" y="59"/>
                  <a:pt x="138" y="70"/>
                  <a:pt x="130" y="74"/>
                </a:cubicBezTo>
                <a:cubicBezTo>
                  <a:pt x="138" y="70"/>
                  <a:pt x="144" y="59"/>
                  <a:pt x="141" y="49"/>
                </a:cubicBezTo>
                <a:cubicBezTo>
                  <a:pt x="139" y="39"/>
                  <a:pt x="128" y="31"/>
                  <a:pt x="117" y="32"/>
                </a:cubicBezTo>
                <a:cubicBezTo>
                  <a:pt x="105" y="33"/>
                  <a:pt x="95" y="41"/>
                  <a:pt x="92" y="51"/>
                </a:cubicBezTo>
                <a:cubicBezTo>
                  <a:pt x="92" y="52"/>
                  <a:pt x="91" y="52"/>
                  <a:pt x="91" y="53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50"/>
                  <a:pt x="90" y="48"/>
                  <a:pt x="88" y="46"/>
                </a:cubicBezTo>
                <a:cubicBezTo>
                  <a:pt x="85" y="41"/>
                  <a:pt x="85" y="41"/>
                  <a:pt x="85" y="41"/>
                </a:cubicBezTo>
                <a:cubicBezTo>
                  <a:pt x="85" y="41"/>
                  <a:pt x="85" y="41"/>
                  <a:pt x="85" y="41"/>
                </a:cubicBezTo>
                <a:cubicBezTo>
                  <a:pt x="86" y="41"/>
                  <a:pt x="87" y="40"/>
                  <a:pt x="88" y="39"/>
                </a:cubicBezTo>
                <a:cubicBezTo>
                  <a:pt x="89" y="39"/>
                  <a:pt x="89" y="38"/>
                  <a:pt x="89" y="38"/>
                </a:cubicBezTo>
                <a:cubicBezTo>
                  <a:pt x="92" y="35"/>
                  <a:pt x="94" y="31"/>
                  <a:pt x="97" y="28"/>
                </a:cubicBezTo>
                <a:cubicBezTo>
                  <a:pt x="93" y="31"/>
                  <a:pt x="90" y="34"/>
                  <a:pt x="87" y="36"/>
                </a:cubicBezTo>
                <a:cubicBezTo>
                  <a:pt x="86" y="38"/>
                  <a:pt x="86" y="38"/>
                  <a:pt x="86" y="38"/>
                </a:cubicBezTo>
                <a:cubicBezTo>
                  <a:pt x="86" y="39"/>
                  <a:pt x="85" y="40"/>
                  <a:pt x="85" y="41"/>
                </a:cubicBezTo>
                <a:cubicBezTo>
                  <a:pt x="84" y="39"/>
                  <a:pt x="84" y="39"/>
                  <a:pt x="84" y="39"/>
                </a:cubicBezTo>
                <a:cubicBezTo>
                  <a:pt x="85" y="39"/>
                  <a:pt x="86" y="38"/>
                  <a:pt x="87" y="37"/>
                </a:cubicBezTo>
                <a:cubicBezTo>
                  <a:pt x="89" y="35"/>
                  <a:pt x="89" y="35"/>
                  <a:pt x="89" y="35"/>
                </a:cubicBezTo>
                <a:cubicBezTo>
                  <a:pt x="91" y="31"/>
                  <a:pt x="94" y="27"/>
                  <a:pt x="97" y="23"/>
                </a:cubicBezTo>
                <a:cubicBezTo>
                  <a:pt x="94" y="26"/>
                  <a:pt x="91" y="28"/>
                  <a:pt x="88" y="31"/>
                </a:cubicBezTo>
                <a:cubicBezTo>
                  <a:pt x="90" y="28"/>
                  <a:pt x="93" y="25"/>
                  <a:pt x="95" y="22"/>
                </a:cubicBezTo>
                <a:cubicBezTo>
                  <a:pt x="91" y="25"/>
                  <a:pt x="88" y="28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0"/>
                  <a:pt x="85" y="30"/>
                  <a:pt x="85" y="30"/>
                </a:cubicBezTo>
                <a:cubicBezTo>
                  <a:pt x="86" y="27"/>
                  <a:pt x="86" y="27"/>
                  <a:pt x="86" y="27"/>
                </a:cubicBezTo>
                <a:cubicBezTo>
                  <a:pt x="88" y="24"/>
                  <a:pt x="90" y="21"/>
                  <a:pt x="92" y="19"/>
                </a:cubicBezTo>
                <a:cubicBezTo>
                  <a:pt x="91" y="20"/>
                  <a:pt x="89" y="21"/>
                  <a:pt x="88" y="23"/>
                </a:cubicBezTo>
                <a:cubicBezTo>
                  <a:pt x="88" y="21"/>
                  <a:pt x="89" y="20"/>
                  <a:pt x="90" y="18"/>
                </a:cubicBezTo>
                <a:cubicBezTo>
                  <a:pt x="88" y="21"/>
                  <a:pt x="86" y="24"/>
                  <a:pt x="85" y="26"/>
                </a:cubicBezTo>
                <a:cubicBezTo>
                  <a:pt x="83" y="27"/>
                  <a:pt x="83" y="27"/>
                  <a:pt x="83" y="27"/>
                </a:cubicBezTo>
                <a:cubicBezTo>
                  <a:pt x="84" y="27"/>
                  <a:pt x="84" y="27"/>
                  <a:pt x="84" y="27"/>
                </a:cubicBezTo>
                <a:cubicBezTo>
                  <a:pt x="85" y="23"/>
                  <a:pt x="86" y="19"/>
                  <a:pt x="88" y="15"/>
                </a:cubicBezTo>
                <a:cubicBezTo>
                  <a:pt x="86" y="18"/>
                  <a:pt x="84" y="21"/>
                  <a:pt x="83" y="23"/>
                </a:cubicBezTo>
                <a:cubicBezTo>
                  <a:pt x="84" y="21"/>
                  <a:pt x="84" y="18"/>
                  <a:pt x="86" y="15"/>
                </a:cubicBezTo>
                <a:cubicBezTo>
                  <a:pt x="83" y="18"/>
                  <a:pt x="82" y="21"/>
                  <a:pt x="80" y="24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26"/>
                  <a:pt x="79" y="27"/>
                  <a:pt x="79" y="27"/>
                </a:cubicBezTo>
                <a:cubicBezTo>
                  <a:pt x="79" y="27"/>
                  <a:pt x="79" y="26"/>
                  <a:pt x="79" y="25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25"/>
                  <a:pt x="80" y="24"/>
                  <a:pt x="81" y="22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18"/>
                  <a:pt x="84" y="15"/>
                  <a:pt x="85" y="12"/>
                </a:cubicBezTo>
                <a:cubicBezTo>
                  <a:pt x="83" y="14"/>
                  <a:pt x="81" y="17"/>
                  <a:pt x="79" y="20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8" y="23"/>
                  <a:pt x="78" y="23"/>
                </a:cubicBezTo>
                <a:cubicBezTo>
                  <a:pt x="78" y="22"/>
                  <a:pt x="78" y="21"/>
                  <a:pt x="78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9" y="21"/>
                  <a:pt x="79" y="20"/>
                  <a:pt x="80" y="18"/>
                </a:cubicBezTo>
                <a:cubicBezTo>
                  <a:pt x="81" y="17"/>
                  <a:pt x="81" y="17"/>
                  <a:pt x="81" y="17"/>
                </a:cubicBezTo>
                <a:cubicBezTo>
                  <a:pt x="83" y="14"/>
                  <a:pt x="84" y="10"/>
                  <a:pt x="85" y="7"/>
                </a:cubicBezTo>
                <a:cubicBezTo>
                  <a:pt x="83" y="10"/>
                  <a:pt x="81" y="13"/>
                  <a:pt x="79" y="16"/>
                </a:cubicBezTo>
                <a:cubicBezTo>
                  <a:pt x="79" y="18"/>
                  <a:pt x="79" y="18"/>
                  <a:pt x="79" y="18"/>
                </a:cubicBezTo>
                <a:cubicBezTo>
                  <a:pt x="78" y="18"/>
                  <a:pt x="78" y="19"/>
                  <a:pt x="78" y="19"/>
                </a:cubicBezTo>
                <a:cubicBezTo>
                  <a:pt x="78" y="17"/>
                  <a:pt x="78" y="16"/>
                  <a:pt x="79" y="14"/>
                </a:cubicBezTo>
                <a:cubicBezTo>
                  <a:pt x="79" y="14"/>
                  <a:pt x="79" y="14"/>
                  <a:pt x="80" y="13"/>
                </a:cubicBezTo>
                <a:cubicBezTo>
                  <a:pt x="81" y="12"/>
                  <a:pt x="81" y="12"/>
                  <a:pt x="81" y="12"/>
                </a:cubicBezTo>
                <a:cubicBezTo>
                  <a:pt x="82" y="10"/>
                  <a:pt x="84" y="8"/>
                  <a:pt x="85" y="6"/>
                </a:cubicBezTo>
                <a:cubicBezTo>
                  <a:pt x="84" y="8"/>
                  <a:pt x="82" y="10"/>
                  <a:pt x="80" y="11"/>
                </a:cubicBezTo>
                <a:cubicBezTo>
                  <a:pt x="80" y="12"/>
                  <a:pt x="80" y="12"/>
                  <a:pt x="80" y="12"/>
                </a:cubicBezTo>
                <a:cubicBezTo>
                  <a:pt x="79" y="13"/>
                  <a:pt x="79" y="13"/>
                  <a:pt x="79" y="14"/>
                </a:cubicBezTo>
                <a:cubicBezTo>
                  <a:pt x="79" y="12"/>
                  <a:pt x="79" y="12"/>
                  <a:pt x="79" y="12"/>
                </a:cubicBezTo>
                <a:cubicBezTo>
                  <a:pt x="79" y="12"/>
                  <a:pt x="80" y="11"/>
                  <a:pt x="81" y="11"/>
                </a:cubicBezTo>
                <a:cubicBezTo>
                  <a:pt x="81" y="10"/>
                  <a:pt x="81" y="10"/>
                  <a:pt x="81" y="10"/>
                </a:cubicBezTo>
                <a:cubicBezTo>
                  <a:pt x="82" y="8"/>
                  <a:pt x="84" y="7"/>
                  <a:pt x="85" y="5"/>
                </a:cubicBezTo>
                <a:cubicBezTo>
                  <a:pt x="83" y="7"/>
                  <a:pt x="82" y="8"/>
                  <a:pt x="80" y="9"/>
                </a:cubicBezTo>
                <a:cubicBezTo>
                  <a:pt x="80" y="10"/>
                  <a:pt x="80" y="10"/>
                  <a:pt x="80" y="10"/>
                </a:cubicBezTo>
                <a:cubicBezTo>
                  <a:pt x="79" y="10"/>
                  <a:pt x="79" y="11"/>
                  <a:pt x="79" y="11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9"/>
                  <a:pt x="80" y="9"/>
                  <a:pt x="80" y="9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1" y="8"/>
                </a:cubicBezTo>
                <a:cubicBezTo>
                  <a:pt x="82" y="7"/>
                  <a:pt x="82" y="7"/>
                  <a:pt x="82" y="7"/>
                </a:cubicBezTo>
                <a:cubicBezTo>
                  <a:pt x="83" y="6"/>
                  <a:pt x="84" y="5"/>
                  <a:pt x="85" y="4"/>
                </a:cubicBezTo>
                <a:cubicBezTo>
                  <a:pt x="84" y="5"/>
                  <a:pt x="82" y="6"/>
                  <a:pt x="81" y="7"/>
                </a:cubicBezTo>
                <a:cubicBezTo>
                  <a:pt x="81" y="7"/>
                  <a:pt x="81" y="7"/>
                  <a:pt x="81" y="7"/>
                </a:cubicBezTo>
                <a:cubicBezTo>
                  <a:pt x="81" y="7"/>
                  <a:pt x="81" y="7"/>
                  <a:pt x="81" y="7"/>
                </a:cubicBezTo>
                <a:cubicBezTo>
                  <a:pt x="81" y="6"/>
                  <a:pt x="81" y="6"/>
                  <a:pt x="81" y="6"/>
                </a:cubicBezTo>
                <a:cubicBezTo>
                  <a:pt x="82" y="4"/>
                  <a:pt x="83" y="2"/>
                  <a:pt x="84" y="0"/>
                </a:cubicBezTo>
                <a:cubicBezTo>
                  <a:pt x="83" y="2"/>
                  <a:pt x="82" y="4"/>
                  <a:pt x="81" y="5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7"/>
                  <a:pt x="80" y="7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7"/>
                  <a:pt x="80" y="7"/>
                  <a:pt x="80" y="7"/>
                </a:cubicBezTo>
                <a:cubicBezTo>
                  <a:pt x="79" y="5"/>
                  <a:pt x="78" y="4"/>
                  <a:pt x="78" y="3"/>
                </a:cubicBezTo>
                <a:cubicBezTo>
                  <a:pt x="78" y="4"/>
                  <a:pt x="78" y="5"/>
                  <a:pt x="79" y="7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8"/>
                  <a:pt x="79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0"/>
                  <a:pt x="79" y="9"/>
                </a:cubicBezTo>
                <a:cubicBezTo>
                  <a:pt x="79" y="8"/>
                  <a:pt x="79" y="8"/>
                  <a:pt x="79" y="8"/>
                </a:cubicBezTo>
                <a:cubicBezTo>
                  <a:pt x="78" y="6"/>
                  <a:pt x="76" y="4"/>
                  <a:pt x="75" y="2"/>
                </a:cubicBezTo>
                <a:cubicBezTo>
                  <a:pt x="75" y="4"/>
                  <a:pt x="76" y="7"/>
                  <a:pt x="77" y="9"/>
                </a:cubicBezTo>
                <a:cubicBezTo>
                  <a:pt x="77" y="10"/>
                  <a:pt x="77" y="10"/>
                  <a:pt x="77" y="10"/>
                </a:cubicBezTo>
                <a:cubicBezTo>
                  <a:pt x="78" y="11"/>
                  <a:pt x="78" y="12"/>
                  <a:pt x="79" y="12"/>
                </a:cubicBezTo>
                <a:cubicBezTo>
                  <a:pt x="79" y="12"/>
                  <a:pt x="79" y="12"/>
                  <a:pt x="79" y="12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2"/>
                  <a:pt x="78" y="12"/>
                </a:cubicBezTo>
                <a:cubicBezTo>
                  <a:pt x="77" y="11"/>
                  <a:pt x="77" y="11"/>
                  <a:pt x="77" y="11"/>
                </a:cubicBezTo>
                <a:cubicBezTo>
                  <a:pt x="76" y="8"/>
                  <a:pt x="74" y="6"/>
                  <a:pt x="72" y="4"/>
                </a:cubicBezTo>
                <a:cubicBezTo>
                  <a:pt x="73" y="7"/>
                  <a:pt x="74" y="9"/>
                  <a:pt x="75" y="12"/>
                </a:cubicBezTo>
                <a:cubicBezTo>
                  <a:pt x="76" y="12"/>
                  <a:pt x="76" y="12"/>
                  <a:pt x="76" y="13"/>
                </a:cubicBezTo>
                <a:cubicBezTo>
                  <a:pt x="77" y="14"/>
                  <a:pt x="78" y="14"/>
                  <a:pt x="78" y="14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7" y="15"/>
                  <a:pt x="77" y="14"/>
                </a:cubicBezTo>
                <a:cubicBezTo>
                  <a:pt x="76" y="13"/>
                  <a:pt x="76" y="13"/>
                  <a:pt x="76" y="13"/>
                </a:cubicBezTo>
                <a:cubicBezTo>
                  <a:pt x="73" y="11"/>
                  <a:pt x="70" y="9"/>
                  <a:pt x="68" y="7"/>
                </a:cubicBezTo>
                <a:cubicBezTo>
                  <a:pt x="69" y="10"/>
                  <a:pt x="72" y="12"/>
                  <a:pt x="74" y="14"/>
                </a:cubicBezTo>
                <a:cubicBezTo>
                  <a:pt x="74" y="15"/>
                  <a:pt x="75" y="15"/>
                  <a:pt x="75" y="15"/>
                </a:cubicBezTo>
                <a:cubicBezTo>
                  <a:pt x="76" y="16"/>
                  <a:pt x="77" y="17"/>
                  <a:pt x="78" y="17"/>
                </a:cubicBezTo>
                <a:cubicBezTo>
                  <a:pt x="78" y="18"/>
                  <a:pt x="78" y="18"/>
                  <a:pt x="78" y="18"/>
                </a:cubicBezTo>
                <a:cubicBezTo>
                  <a:pt x="77" y="18"/>
                  <a:pt x="77" y="17"/>
                  <a:pt x="76" y="16"/>
                </a:cubicBezTo>
                <a:cubicBezTo>
                  <a:pt x="75" y="15"/>
                  <a:pt x="75" y="15"/>
                  <a:pt x="75" y="15"/>
                </a:cubicBezTo>
                <a:cubicBezTo>
                  <a:pt x="72" y="14"/>
                  <a:pt x="69" y="13"/>
                  <a:pt x="66" y="11"/>
                </a:cubicBezTo>
                <a:cubicBezTo>
                  <a:pt x="68" y="13"/>
                  <a:pt x="71" y="15"/>
                  <a:pt x="73" y="17"/>
                </a:cubicBezTo>
                <a:cubicBezTo>
                  <a:pt x="71" y="16"/>
                  <a:pt x="68" y="15"/>
                  <a:pt x="65" y="14"/>
                </a:cubicBezTo>
                <a:cubicBezTo>
                  <a:pt x="68" y="16"/>
                  <a:pt x="71" y="18"/>
                  <a:pt x="73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6" y="21"/>
                  <a:pt x="77" y="21"/>
                  <a:pt x="78" y="21"/>
                </a:cubicBezTo>
                <a:cubicBezTo>
                  <a:pt x="78" y="23"/>
                  <a:pt x="78" y="23"/>
                  <a:pt x="78" y="23"/>
                </a:cubicBezTo>
                <a:cubicBezTo>
                  <a:pt x="77" y="22"/>
                  <a:pt x="77" y="22"/>
                  <a:pt x="76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1" y="19"/>
                  <a:pt x="68" y="18"/>
                  <a:pt x="64" y="17"/>
                </a:cubicBezTo>
                <a:cubicBezTo>
                  <a:pt x="67" y="19"/>
                  <a:pt x="70" y="20"/>
                  <a:pt x="72" y="22"/>
                </a:cubicBezTo>
                <a:cubicBezTo>
                  <a:pt x="70" y="21"/>
                  <a:pt x="68" y="21"/>
                  <a:pt x="67" y="20"/>
                </a:cubicBezTo>
                <a:cubicBezTo>
                  <a:pt x="69" y="21"/>
                  <a:pt x="71" y="23"/>
                  <a:pt x="73" y="24"/>
                </a:cubicBezTo>
                <a:cubicBezTo>
                  <a:pt x="71" y="23"/>
                  <a:pt x="68" y="22"/>
                  <a:pt x="66" y="21"/>
                </a:cubicBezTo>
                <a:cubicBezTo>
                  <a:pt x="69" y="23"/>
                  <a:pt x="72" y="25"/>
                  <a:pt x="74" y="27"/>
                </a:cubicBezTo>
                <a:cubicBezTo>
                  <a:pt x="76" y="27"/>
                  <a:pt x="76" y="27"/>
                  <a:pt x="76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1" y="27"/>
                  <a:pt x="68" y="27"/>
                  <a:pt x="64" y="26"/>
                </a:cubicBezTo>
                <a:cubicBezTo>
                  <a:pt x="67" y="28"/>
                  <a:pt x="71" y="28"/>
                  <a:pt x="74" y="29"/>
                </a:cubicBezTo>
                <a:cubicBezTo>
                  <a:pt x="75" y="29"/>
                  <a:pt x="75" y="29"/>
                  <a:pt x="76" y="30"/>
                </a:cubicBezTo>
                <a:cubicBezTo>
                  <a:pt x="77" y="30"/>
                  <a:pt x="78" y="30"/>
                  <a:pt x="79" y="30"/>
                </a:cubicBezTo>
                <a:cubicBezTo>
                  <a:pt x="79" y="31"/>
                  <a:pt x="79" y="31"/>
                  <a:pt x="79" y="31"/>
                </a:cubicBezTo>
                <a:cubicBezTo>
                  <a:pt x="78" y="30"/>
                  <a:pt x="78" y="30"/>
                  <a:pt x="77" y="30"/>
                </a:cubicBezTo>
                <a:cubicBezTo>
                  <a:pt x="75" y="29"/>
                  <a:pt x="75" y="29"/>
                  <a:pt x="75" y="29"/>
                </a:cubicBezTo>
                <a:cubicBezTo>
                  <a:pt x="72" y="29"/>
                  <a:pt x="68" y="30"/>
                  <a:pt x="64" y="30"/>
                </a:cubicBezTo>
                <a:cubicBezTo>
                  <a:pt x="68" y="31"/>
                  <a:pt x="71" y="31"/>
                  <a:pt x="75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8" y="32"/>
                  <a:pt x="79" y="31"/>
                  <a:pt x="79" y="31"/>
                </a:cubicBezTo>
                <a:cubicBezTo>
                  <a:pt x="80" y="33"/>
                  <a:pt x="80" y="33"/>
                  <a:pt x="80" y="33"/>
                </a:cubicBezTo>
                <a:cubicBezTo>
                  <a:pt x="79" y="33"/>
                  <a:pt x="78" y="32"/>
                  <a:pt x="77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2"/>
                  <a:pt x="72" y="32"/>
                  <a:pt x="70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9" y="32"/>
                  <a:pt x="69" y="32"/>
                  <a:pt x="69" y="32"/>
                </a:cubicBezTo>
                <a:cubicBezTo>
                  <a:pt x="67" y="32"/>
                  <a:pt x="66" y="32"/>
                  <a:pt x="65" y="32"/>
                </a:cubicBezTo>
                <a:cubicBezTo>
                  <a:pt x="67" y="33"/>
                  <a:pt x="69" y="33"/>
                  <a:pt x="71" y="33"/>
                </a:cubicBezTo>
                <a:cubicBezTo>
                  <a:pt x="75" y="35"/>
                  <a:pt x="75" y="35"/>
                  <a:pt x="75" y="35"/>
                </a:cubicBezTo>
                <a:cubicBezTo>
                  <a:pt x="72" y="34"/>
                  <a:pt x="68" y="33"/>
                  <a:pt x="65" y="32"/>
                </a:cubicBezTo>
                <a:cubicBezTo>
                  <a:pt x="69" y="35"/>
                  <a:pt x="73" y="36"/>
                  <a:pt x="77" y="38"/>
                </a:cubicBezTo>
                <a:cubicBezTo>
                  <a:pt x="78" y="39"/>
                  <a:pt x="78" y="39"/>
                  <a:pt x="78" y="39"/>
                </a:cubicBezTo>
                <a:cubicBezTo>
                  <a:pt x="77" y="39"/>
                  <a:pt x="75" y="39"/>
                  <a:pt x="73" y="39"/>
                </a:cubicBezTo>
                <a:cubicBezTo>
                  <a:pt x="65" y="37"/>
                  <a:pt x="55" y="39"/>
                  <a:pt x="49" y="45"/>
                </a:cubicBezTo>
                <a:cubicBezTo>
                  <a:pt x="42" y="51"/>
                  <a:pt x="38" y="61"/>
                  <a:pt x="41" y="69"/>
                </a:cubicBezTo>
                <a:cubicBezTo>
                  <a:pt x="43" y="77"/>
                  <a:pt x="51" y="82"/>
                  <a:pt x="59" y="83"/>
                </a:cubicBezTo>
                <a:cubicBezTo>
                  <a:pt x="63" y="83"/>
                  <a:pt x="66" y="82"/>
                  <a:pt x="69" y="80"/>
                </a:cubicBezTo>
                <a:cubicBezTo>
                  <a:pt x="72" y="82"/>
                  <a:pt x="75" y="85"/>
                  <a:pt x="77" y="88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1" y="90"/>
                  <a:pt x="81" y="90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90"/>
                  <a:pt x="79" y="89"/>
                  <a:pt x="78" y="88"/>
                </a:cubicBezTo>
                <a:cubicBezTo>
                  <a:pt x="76" y="87"/>
                  <a:pt x="76" y="87"/>
                  <a:pt x="76" y="87"/>
                </a:cubicBezTo>
                <a:cubicBezTo>
                  <a:pt x="73" y="85"/>
                  <a:pt x="69" y="83"/>
                  <a:pt x="65" y="82"/>
                </a:cubicBezTo>
                <a:cubicBezTo>
                  <a:pt x="68" y="83"/>
                  <a:pt x="71" y="86"/>
                  <a:pt x="73" y="88"/>
                </a:cubicBezTo>
                <a:cubicBezTo>
                  <a:pt x="70" y="86"/>
                  <a:pt x="66" y="84"/>
                  <a:pt x="63" y="83"/>
                </a:cubicBezTo>
                <a:cubicBezTo>
                  <a:pt x="66" y="85"/>
                  <a:pt x="69" y="88"/>
                  <a:pt x="72" y="90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1"/>
                  <a:pt x="76" y="91"/>
                  <a:pt x="77" y="92"/>
                </a:cubicBezTo>
                <a:cubicBezTo>
                  <a:pt x="76" y="92"/>
                  <a:pt x="76" y="92"/>
                  <a:pt x="75" y="92"/>
                </a:cubicBezTo>
                <a:cubicBezTo>
                  <a:pt x="75" y="92"/>
                  <a:pt x="74" y="91"/>
                  <a:pt x="72" y="90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88"/>
                  <a:pt x="63" y="87"/>
                  <a:pt x="59" y="87"/>
                </a:cubicBezTo>
                <a:cubicBezTo>
                  <a:pt x="63" y="88"/>
                  <a:pt x="67" y="90"/>
                  <a:pt x="70" y="92"/>
                </a:cubicBezTo>
                <a:cubicBezTo>
                  <a:pt x="72" y="92"/>
                  <a:pt x="72" y="92"/>
                  <a:pt x="72" y="92"/>
                </a:cubicBezTo>
                <a:cubicBezTo>
                  <a:pt x="73" y="93"/>
                  <a:pt x="74" y="93"/>
                  <a:pt x="75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3" y="93"/>
                  <a:pt x="72" y="93"/>
                  <a:pt x="70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65" y="92"/>
                  <a:pt x="62" y="92"/>
                  <a:pt x="59" y="92"/>
                </a:cubicBezTo>
                <a:cubicBezTo>
                  <a:pt x="62" y="93"/>
                  <a:pt x="65" y="93"/>
                  <a:pt x="69" y="94"/>
                </a:cubicBezTo>
                <a:cubicBezTo>
                  <a:pt x="70" y="94"/>
                  <a:pt x="70" y="94"/>
                  <a:pt x="70" y="94"/>
                </a:cubicBezTo>
                <a:cubicBezTo>
                  <a:pt x="71" y="94"/>
                  <a:pt x="72" y="94"/>
                  <a:pt x="72" y="94"/>
                </a:cubicBezTo>
                <a:cubicBezTo>
                  <a:pt x="71" y="94"/>
                  <a:pt x="71" y="95"/>
                  <a:pt x="70" y="95"/>
                </a:cubicBezTo>
                <a:cubicBezTo>
                  <a:pt x="70" y="95"/>
                  <a:pt x="70" y="95"/>
                  <a:pt x="70" y="95"/>
                </a:cubicBezTo>
                <a:cubicBezTo>
                  <a:pt x="70" y="95"/>
                  <a:pt x="69" y="95"/>
                  <a:pt x="68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4" y="95"/>
                  <a:pt x="61" y="95"/>
                  <a:pt x="58" y="96"/>
                </a:cubicBezTo>
                <a:cubicBezTo>
                  <a:pt x="61" y="96"/>
                  <a:pt x="64" y="96"/>
                  <a:pt x="67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9" y="96"/>
                  <a:pt x="69" y="96"/>
                  <a:pt x="70" y="96"/>
                </a:cubicBezTo>
                <a:cubicBezTo>
                  <a:pt x="68" y="97"/>
                  <a:pt x="68" y="97"/>
                  <a:pt x="68" y="97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7"/>
                  <a:pt x="67" y="97"/>
                  <a:pt x="66" y="97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7"/>
                  <a:pt x="60" y="98"/>
                </a:cubicBezTo>
                <a:cubicBezTo>
                  <a:pt x="62" y="98"/>
                  <a:pt x="64" y="98"/>
                  <a:pt x="66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98"/>
                  <a:pt x="66" y="98"/>
                  <a:pt x="65" y="99"/>
                </a:cubicBezTo>
                <a:cubicBezTo>
                  <a:pt x="65" y="100"/>
                  <a:pt x="65" y="100"/>
                  <a:pt x="65" y="100"/>
                </a:cubicBezTo>
                <a:cubicBezTo>
                  <a:pt x="64" y="101"/>
                  <a:pt x="62" y="103"/>
                  <a:pt x="61" y="104"/>
                </a:cubicBezTo>
                <a:cubicBezTo>
                  <a:pt x="62" y="103"/>
                  <a:pt x="64" y="101"/>
                  <a:pt x="66" y="100"/>
                </a:cubicBezTo>
                <a:cubicBezTo>
                  <a:pt x="66" y="99"/>
                  <a:pt x="66" y="99"/>
                  <a:pt x="66" y="99"/>
                </a:cubicBezTo>
                <a:cubicBezTo>
                  <a:pt x="67" y="99"/>
                  <a:pt x="67" y="99"/>
                  <a:pt x="67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66" y="101"/>
                  <a:pt x="66" y="103"/>
                  <a:pt x="66" y="104"/>
                </a:cubicBezTo>
                <a:cubicBezTo>
                  <a:pt x="66" y="103"/>
                  <a:pt x="67" y="101"/>
                  <a:pt x="67" y="99"/>
                </a:cubicBezTo>
                <a:cubicBezTo>
                  <a:pt x="68" y="99"/>
                  <a:pt x="68" y="99"/>
                  <a:pt x="68" y="99"/>
                </a:cubicBezTo>
                <a:cubicBezTo>
                  <a:pt x="68" y="98"/>
                  <a:pt x="68" y="98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96"/>
                  <a:pt x="69" y="96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9"/>
                  <a:pt x="67" y="101"/>
                  <a:pt x="67" y="103"/>
                </a:cubicBezTo>
                <a:cubicBezTo>
                  <a:pt x="68" y="102"/>
                  <a:pt x="69" y="100"/>
                  <a:pt x="70" y="98"/>
                </a:cubicBezTo>
                <a:cubicBezTo>
                  <a:pt x="70" y="97"/>
                  <a:pt x="70" y="97"/>
                  <a:pt x="70" y="97"/>
                </a:cubicBezTo>
                <a:cubicBezTo>
                  <a:pt x="71" y="96"/>
                  <a:pt x="71" y="96"/>
                  <a:pt x="70" y="95"/>
                </a:cubicBezTo>
                <a:cubicBezTo>
                  <a:pt x="71" y="95"/>
                  <a:pt x="72" y="94"/>
                  <a:pt x="73" y="94"/>
                </a:cubicBezTo>
                <a:cubicBezTo>
                  <a:pt x="72" y="94"/>
                  <a:pt x="72" y="95"/>
                  <a:pt x="71" y="96"/>
                </a:cubicBezTo>
                <a:cubicBezTo>
                  <a:pt x="71" y="97"/>
                  <a:pt x="71" y="97"/>
                  <a:pt x="71" y="97"/>
                </a:cubicBezTo>
                <a:cubicBezTo>
                  <a:pt x="70" y="99"/>
                  <a:pt x="69" y="101"/>
                  <a:pt x="68" y="104"/>
                </a:cubicBezTo>
                <a:cubicBezTo>
                  <a:pt x="69" y="101"/>
                  <a:pt x="71" y="99"/>
                  <a:pt x="72" y="97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95"/>
                  <a:pt x="73" y="94"/>
                  <a:pt x="73" y="94"/>
                </a:cubicBezTo>
                <a:cubicBezTo>
                  <a:pt x="75" y="93"/>
                  <a:pt x="76" y="92"/>
                  <a:pt x="78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5" y="94"/>
                  <a:pt x="75" y="94"/>
                  <a:pt x="75" y="94"/>
                </a:cubicBezTo>
                <a:cubicBezTo>
                  <a:pt x="73" y="97"/>
                  <a:pt x="71" y="100"/>
                  <a:pt x="69" y="103"/>
                </a:cubicBezTo>
                <a:cubicBezTo>
                  <a:pt x="71" y="100"/>
                  <a:pt x="74" y="98"/>
                  <a:pt x="77" y="96"/>
                </a:cubicBezTo>
                <a:cubicBezTo>
                  <a:pt x="78" y="94"/>
                  <a:pt x="78" y="94"/>
                  <a:pt x="78" y="94"/>
                </a:cubicBezTo>
                <a:cubicBezTo>
                  <a:pt x="79" y="93"/>
                  <a:pt x="80" y="92"/>
                  <a:pt x="79" y="91"/>
                </a:cubicBezTo>
                <a:cubicBezTo>
                  <a:pt x="79" y="91"/>
                  <a:pt x="79" y="91"/>
                  <a:pt x="79" y="91"/>
                </a:cubicBezTo>
                <a:cubicBezTo>
                  <a:pt x="80" y="91"/>
                  <a:pt x="82" y="91"/>
                  <a:pt x="83" y="90"/>
                </a:cubicBezTo>
                <a:cubicBezTo>
                  <a:pt x="82" y="91"/>
                  <a:pt x="82" y="91"/>
                  <a:pt x="81" y="91"/>
                </a:cubicBezTo>
                <a:cubicBezTo>
                  <a:pt x="81" y="92"/>
                  <a:pt x="80" y="92"/>
                  <a:pt x="80" y="92"/>
                </a:cubicBezTo>
                <a:cubicBezTo>
                  <a:pt x="78" y="95"/>
                  <a:pt x="75" y="98"/>
                  <a:pt x="74" y="101"/>
                </a:cubicBezTo>
                <a:cubicBezTo>
                  <a:pt x="76" y="99"/>
                  <a:pt x="79" y="97"/>
                  <a:pt x="82" y="94"/>
                </a:cubicBezTo>
                <a:cubicBezTo>
                  <a:pt x="83" y="93"/>
                  <a:pt x="83" y="93"/>
                  <a:pt x="83" y="93"/>
                </a:cubicBezTo>
                <a:cubicBezTo>
                  <a:pt x="84" y="92"/>
                  <a:pt x="84" y="90"/>
                  <a:pt x="84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6" y="90"/>
                  <a:pt x="86" y="90"/>
                  <a:pt x="87" y="90"/>
                </a:cubicBezTo>
                <a:cubicBezTo>
                  <a:pt x="87" y="90"/>
                  <a:pt x="86" y="90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2" y="95"/>
                  <a:pt x="79" y="97"/>
                  <a:pt x="77" y="101"/>
                </a:cubicBezTo>
                <a:cubicBezTo>
                  <a:pt x="80" y="98"/>
                  <a:pt x="82" y="97"/>
                  <a:pt x="85" y="95"/>
                </a:cubicBezTo>
                <a:cubicBezTo>
                  <a:pt x="82" y="97"/>
                  <a:pt x="80" y="100"/>
                  <a:pt x="78" y="103"/>
                </a:cubicBezTo>
                <a:cubicBezTo>
                  <a:pt x="81" y="100"/>
                  <a:pt x="85" y="97"/>
                  <a:pt x="89" y="95"/>
                </a:cubicBezTo>
                <a:cubicBezTo>
                  <a:pt x="89" y="94"/>
                  <a:pt x="89" y="94"/>
                  <a:pt x="89" y="94"/>
                </a:cubicBezTo>
                <a:cubicBezTo>
                  <a:pt x="88" y="96"/>
                  <a:pt x="88" y="96"/>
                  <a:pt x="88" y="96"/>
                </a:cubicBezTo>
                <a:cubicBezTo>
                  <a:pt x="86" y="98"/>
                  <a:pt x="84" y="101"/>
                  <a:pt x="83" y="104"/>
                </a:cubicBezTo>
                <a:cubicBezTo>
                  <a:pt x="84" y="102"/>
                  <a:pt x="85" y="101"/>
                  <a:pt x="87" y="100"/>
                </a:cubicBezTo>
                <a:cubicBezTo>
                  <a:pt x="86" y="102"/>
                  <a:pt x="85" y="104"/>
                  <a:pt x="85" y="106"/>
                </a:cubicBezTo>
                <a:cubicBezTo>
                  <a:pt x="86" y="103"/>
                  <a:pt x="88" y="100"/>
                  <a:pt x="91" y="97"/>
                </a:cubicBezTo>
                <a:cubicBezTo>
                  <a:pt x="93" y="95"/>
                  <a:pt x="93" y="95"/>
                  <a:pt x="93" y="95"/>
                </a:cubicBezTo>
                <a:cubicBezTo>
                  <a:pt x="94" y="94"/>
                  <a:pt x="94" y="94"/>
                  <a:pt x="94" y="94"/>
                </a:cubicBezTo>
                <a:cubicBezTo>
                  <a:pt x="94" y="95"/>
                  <a:pt x="94" y="95"/>
                  <a:pt x="94" y="95"/>
                </a:cubicBezTo>
                <a:cubicBezTo>
                  <a:pt x="92" y="99"/>
                  <a:pt x="90" y="103"/>
                  <a:pt x="89" y="108"/>
                </a:cubicBezTo>
                <a:cubicBezTo>
                  <a:pt x="91" y="105"/>
                  <a:pt x="93" y="101"/>
                  <a:pt x="95" y="98"/>
                </a:cubicBezTo>
                <a:cubicBezTo>
                  <a:pt x="94" y="102"/>
                  <a:pt x="92" y="105"/>
                  <a:pt x="91" y="109"/>
                </a:cubicBezTo>
                <a:cubicBezTo>
                  <a:pt x="93" y="105"/>
                  <a:pt x="96" y="101"/>
                  <a:pt x="99" y="98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1" y="94"/>
                  <a:pt x="102" y="92"/>
                  <a:pt x="102" y="91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3" y="92"/>
                  <a:pt x="102" y="93"/>
                  <a:pt x="101" y="94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9" y="100"/>
                  <a:pt x="97" y="104"/>
                  <a:pt x="96" y="108"/>
                </a:cubicBezTo>
                <a:cubicBezTo>
                  <a:pt x="98" y="104"/>
                  <a:pt x="100" y="101"/>
                  <a:pt x="103" y="98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4" y="94"/>
                  <a:pt x="104" y="93"/>
                  <a:pt x="104" y="9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6" y="93"/>
                  <a:pt x="108" y="94"/>
                  <a:pt x="110" y="95"/>
                </a:cubicBezTo>
                <a:cubicBezTo>
                  <a:pt x="113" y="96"/>
                  <a:pt x="116" y="96"/>
                  <a:pt x="117" y="96"/>
                </a:cubicBezTo>
                <a:cubicBezTo>
                  <a:pt x="118" y="96"/>
                  <a:pt x="119" y="97"/>
                  <a:pt x="120" y="97"/>
                </a:cubicBezTo>
                <a:cubicBezTo>
                  <a:pt x="113" y="100"/>
                  <a:pt x="93" y="107"/>
                  <a:pt x="73" y="123"/>
                </a:cubicBezTo>
                <a:cubicBezTo>
                  <a:pt x="63" y="131"/>
                  <a:pt x="52" y="141"/>
                  <a:pt x="42" y="153"/>
                </a:cubicBezTo>
                <a:cubicBezTo>
                  <a:pt x="33" y="165"/>
                  <a:pt x="24" y="178"/>
                  <a:pt x="18" y="192"/>
                </a:cubicBezTo>
                <a:cubicBezTo>
                  <a:pt x="11" y="205"/>
                  <a:pt x="7" y="220"/>
                  <a:pt x="4" y="233"/>
                </a:cubicBezTo>
                <a:cubicBezTo>
                  <a:pt x="1" y="247"/>
                  <a:pt x="0" y="260"/>
                  <a:pt x="0" y="271"/>
                </a:cubicBezTo>
                <a:cubicBezTo>
                  <a:pt x="0" y="292"/>
                  <a:pt x="3" y="306"/>
                  <a:pt x="3" y="306"/>
                </a:cubicBezTo>
                <a:close/>
                <a:moveTo>
                  <a:pt x="67" y="98"/>
                </a:moveTo>
                <a:cubicBezTo>
                  <a:pt x="67" y="98"/>
                  <a:pt x="67" y="98"/>
                  <a:pt x="67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98"/>
                  <a:pt x="67" y="98"/>
                  <a:pt x="67" y="98"/>
                </a:cubicBezTo>
                <a:close/>
                <a:moveTo>
                  <a:pt x="79" y="91"/>
                </a:moveTo>
                <a:cubicBezTo>
                  <a:pt x="77" y="91"/>
                  <a:pt x="77" y="91"/>
                  <a:pt x="77" y="91"/>
                </a:cubicBezTo>
                <a:cubicBezTo>
                  <a:pt x="77" y="91"/>
                  <a:pt x="77" y="90"/>
                  <a:pt x="76" y="89"/>
                </a:cubicBezTo>
                <a:cubicBezTo>
                  <a:pt x="77" y="90"/>
                  <a:pt x="77" y="90"/>
                  <a:pt x="77" y="90"/>
                </a:cubicBezTo>
                <a:cubicBezTo>
                  <a:pt x="77" y="90"/>
                  <a:pt x="78" y="91"/>
                  <a:pt x="79" y="91"/>
                </a:cubicBezTo>
                <a:close/>
                <a:moveTo>
                  <a:pt x="80" y="8"/>
                </a:move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lose/>
                <a:moveTo>
                  <a:pt x="78" y="20"/>
                </a:moveTo>
                <a:cubicBezTo>
                  <a:pt x="77" y="20"/>
                  <a:pt x="77" y="19"/>
                  <a:pt x="76" y="19"/>
                </a:cubicBezTo>
                <a:cubicBezTo>
                  <a:pt x="76" y="18"/>
                  <a:pt x="76" y="18"/>
                  <a:pt x="76" y="18"/>
                </a:cubicBezTo>
                <a:cubicBezTo>
                  <a:pt x="77" y="19"/>
                  <a:pt x="77" y="19"/>
                  <a:pt x="78" y="19"/>
                </a:cubicBezTo>
                <a:lnTo>
                  <a:pt x="78" y="20"/>
                </a:lnTo>
                <a:close/>
                <a:moveTo>
                  <a:pt x="104" y="90"/>
                </a:moveTo>
                <a:cubicBezTo>
                  <a:pt x="104" y="90"/>
                  <a:pt x="104" y="89"/>
                  <a:pt x="103" y="89"/>
                </a:cubicBezTo>
                <a:cubicBezTo>
                  <a:pt x="104" y="90"/>
                  <a:pt x="105" y="90"/>
                  <a:pt x="105" y="91"/>
                </a:cubicBezTo>
                <a:cubicBezTo>
                  <a:pt x="105" y="91"/>
                  <a:pt x="105" y="91"/>
                  <a:pt x="105" y="91"/>
                </a:cubicBezTo>
                <a:lnTo>
                  <a:pt x="104" y="90"/>
                </a:lnTo>
                <a:close/>
                <a:moveTo>
                  <a:pt x="101" y="90"/>
                </a:moveTo>
                <a:cubicBezTo>
                  <a:pt x="101" y="89"/>
                  <a:pt x="101" y="89"/>
                  <a:pt x="100" y="88"/>
                </a:cubicBezTo>
                <a:cubicBezTo>
                  <a:pt x="101" y="89"/>
                  <a:pt x="102" y="89"/>
                  <a:pt x="102" y="90"/>
                </a:cubicBezTo>
                <a:lnTo>
                  <a:pt x="101" y="90"/>
                </a:lnTo>
                <a:close/>
                <a:moveTo>
                  <a:pt x="97" y="94"/>
                </a:moveTo>
                <a:cubicBezTo>
                  <a:pt x="98" y="93"/>
                  <a:pt x="98" y="91"/>
                  <a:pt x="98" y="90"/>
                </a:cubicBezTo>
                <a:cubicBezTo>
                  <a:pt x="99" y="91"/>
                  <a:pt x="100" y="91"/>
                  <a:pt x="101" y="91"/>
                </a:cubicBezTo>
                <a:cubicBezTo>
                  <a:pt x="100" y="91"/>
                  <a:pt x="99" y="92"/>
                  <a:pt x="98" y="94"/>
                </a:cubicBezTo>
                <a:lnTo>
                  <a:pt x="97" y="94"/>
                </a:lnTo>
                <a:close/>
                <a:moveTo>
                  <a:pt x="97" y="87"/>
                </a:moveTo>
                <a:cubicBezTo>
                  <a:pt x="97" y="88"/>
                  <a:pt x="97" y="88"/>
                  <a:pt x="97" y="88"/>
                </a:cubicBezTo>
                <a:cubicBezTo>
                  <a:pt x="98" y="88"/>
                  <a:pt x="99" y="89"/>
                  <a:pt x="99" y="89"/>
                </a:cubicBezTo>
                <a:cubicBezTo>
                  <a:pt x="99" y="89"/>
                  <a:pt x="98" y="89"/>
                  <a:pt x="97" y="89"/>
                </a:cubicBezTo>
                <a:cubicBezTo>
                  <a:pt x="97" y="88"/>
                  <a:pt x="97" y="88"/>
                  <a:pt x="97" y="87"/>
                </a:cubicBezTo>
                <a:close/>
                <a:moveTo>
                  <a:pt x="96" y="92"/>
                </a:moveTo>
                <a:cubicBezTo>
                  <a:pt x="96" y="91"/>
                  <a:pt x="96" y="90"/>
                  <a:pt x="97" y="90"/>
                </a:cubicBezTo>
                <a:cubicBezTo>
                  <a:pt x="97" y="90"/>
                  <a:pt x="97" y="90"/>
                  <a:pt x="97" y="90"/>
                </a:cubicBezTo>
                <a:cubicBezTo>
                  <a:pt x="97" y="90"/>
                  <a:pt x="96" y="91"/>
                  <a:pt x="96" y="92"/>
                </a:cubicBezTo>
                <a:close/>
                <a:moveTo>
                  <a:pt x="94" y="88"/>
                </a:moveTo>
                <a:cubicBezTo>
                  <a:pt x="94" y="88"/>
                  <a:pt x="94" y="87"/>
                  <a:pt x="94" y="87"/>
                </a:cubicBezTo>
                <a:cubicBezTo>
                  <a:pt x="94" y="87"/>
                  <a:pt x="94" y="87"/>
                  <a:pt x="94" y="87"/>
                </a:cubicBezTo>
                <a:cubicBezTo>
                  <a:pt x="95" y="88"/>
                  <a:pt x="96" y="88"/>
                  <a:pt x="96" y="89"/>
                </a:cubicBezTo>
                <a:lnTo>
                  <a:pt x="94" y="88"/>
                </a:lnTo>
                <a:close/>
                <a:moveTo>
                  <a:pt x="94" y="91"/>
                </a:moveTo>
                <a:cubicBezTo>
                  <a:pt x="94" y="90"/>
                  <a:pt x="94" y="90"/>
                  <a:pt x="94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4" y="90"/>
                  <a:pt x="94" y="91"/>
                </a:cubicBezTo>
                <a:close/>
                <a:moveTo>
                  <a:pt x="91" y="91"/>
                </a:moveTo>
                <a:cubicBezTo>
                  <a:pt x="92" y="90"/>
                  <a:pt x="92" y="90"/>
                  <a:pt x="92" y="90"/>
                </a:cubicBezTo>
                <a:cubicBezTo>
                  <a:pt x="93" y="90"/>
                  <a:pt x="93" y="90"/>
                  <a:pt x="93" y="90"/>
                </a:cubicBezTo>
                <a:cubicBezTo>
                  <a:pt x="92" y="90"/>
                  <a:pt x="92" y="90"/>
                  <a:pt x="91" y="91"/>
                </a:cubicBezTo>
                <a:close/>
                <a:moveTo>
                  <a:pt x="88" y="90"/>
                </a:moveTo>
                <a:cubicBezTo>
                  <a:pt x="89" y="90"/>
                  <a:pt x="90" y="90"/>
                  <a:pt x="91" y="90"/>
                </a:cubicBezTo>
                <a:cubicBezTo>
                  <a:pt x="90" y="90"/>
                  <a:pt x="89" y="90"/>
                  <a:pt x="88" y="91"/>
                </a:cubicBezTo>
                <a:cubicBezTo>
                  <a:pt x="87" y="92"/>
                  <a:pt x="87" y="92"/>
                  <a:pt x="87" y="92"/>
                </a:cubicBezTo>
                <a:cubicBezTo>
                  <a:pt x="88" y="91"/>
                  <a:pt x="88" y="90"/>
                  <a:pt x="88" y="90"/>
                </a:cubicBezTo>
                <a:close/>
                <a:moveTo>
                  <a:pt x="88" y="89"/>
                </a:moveTo>
                <a:cubicBezTo>
                  <a:pt x="88" y="88"/>
                  <a:pt x="87" y="88"/>
                  <a:pt x="87" y="88"/>
                </a:cubicBezTo>
                <a:cubicBezTo>
                  <a:pt x="87" y="88"/>
                  <a:pt x="88" y="88"/>
                  <a:pt x="88" y="89"/>
                </a:cubicBezTo>
                <a:close/>
                <a:moveTo>
                  <a:pt x="83" y="87"/>
                </a:moveTo>
                <a:cubicBezTo>
                  <a:pt x="84" y="88"/>
                  <a:pt x="84" y="88"/>
                  <a:pt x="84" y="88"/>
                </a:cubicBezTo>
                <a:cubicBezTo>
                  <a:pt x="85" y="88"/>
                  <a:pt x="86" y="89"/>
                  <a:pt x="86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4" y="89"/>
                  <a:pt x="84" y="89"/>
                  <a:pt x="84" y="89"/>
                </a:cubicBezTo>
                <a:cubicBezTo>
                  <a:pt x="84" y="89"/>
                  <a:pt x="84" y="88"/>
                  <a:pt x="83" y="87"/>
                </a:cubicBezTo>
                <a:close/>
                <a:moveTo>
                  <a:pt x="81" y="88"/>
                </a:moveTo>
                <a:cubicBezTo>
                  <a:pt x="82" y="88"/>
                  <a:pt x="82" y="88"/>
                  <a:pt x="82" y="88"/>
                </a:cubicBezTo>
                <a:cubicBezTo>
                  <a:pt x="82" y="89"/>
                  <a:pt x="83" y="89"/>
                  <a:pt x="84" y="89"/>
                </a:cubicBezTo>
                <a:cubicBezTo>
                  <a:pt x="82" y="90"/>
                  <a:pt x="82" y="90"/>
                  <a:pt x="82" y="90"/>
                </a:cubicBezTo>
                <a:cubicBezTo>
                  <a:pt x="82" y="89"/>
                  <a:pt x="82" y="89"/>
                  <a:pt x="81" y="88"/>
                </a:cubicBezTo>
                <a:close/>
                <a:moveTo>
                  <a:pt x="85" y="50"/>
                </a:moveTo>
                <a:cubicBezTo>
                  <a:pt x="88" y="52"/>
                  <a:pt x="89" y="55"/>
                  <a:pt x="90" y="57"/>
                </a:cubicBezTo>
                <a:cubicBezTo>
                  <a:pt x="89" y="65"/>
                  <a:pt x="92" y="73"/>
                  <a:pt x="96" y="80"/>
                </a:cubicBezTo>
                <a:cubicBezTo>
                  <a:pt x="97" y="82"/>
                  <a:pt x="98" y="83"/>
                  <a:pt x="99" y="85"/>
                </a:cubicBezTo>
                <a:cubicBezTo>
                  <a:pt x="97" y="84"/>
                  <a:pt x="97" y="84"/>
                  <a:pt x="97" y="84"/>
                </a:cubicBezTo>
                <a:cubicBezTo>
                  <a:pt x="94" y="80"/>
                  <a:pt x="90" y="76"/>
                  <a:pt x="86" y="73"/>
                </a:cubicBezTo>
                <a:cubicBezTo>
                  <a:pt x="88" y="76"/>
                  <a:pt x="91" y="80"/>
                  <a:pt x="93" y="83"/>
                </a:cubicBezTo>
                <a:cubicBezTo>
                  <a:pt x="89" y="79"/>
                  <a:pt x="89" y="79"/>
                  <a:pt x="89" y="79"/>
                </a:cubicBezTo>
                <a:cubicBezTo>
                  <a:pt x="88" y="77"/>
                  <a:pt x="87" y="75"/>
                  <a:pt x="85" y="74"/>
                </a:cubicBezTo>
                <a:cubicBezTo>
                  <a:pt x="86" y="75"/>
                  <a:pt x="87" y="76"/>
                  <a:pt x="87" y="77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77"/>
                  <a:pt x="87" y="78"/>
                  <a:pt x="88" y="78"/>
                </a:cubicBezTo>
                <a:cubicBezTo>
                  <a:pt x="88" y="81"/>
                  <a:pt x="89" y="83"/>
                  <a:pt x="90" y="85"/>
                </a:cubicBezTo>
                <a:cubicBezTo>
                  <a:pt x="91" y="87"/>
                  <a:pt x="91" y="87"/>
                  <a:pt x="91" y="87"/>
                </a:cubicBezTo>
                <a:cubicBezTo>
                  <a:pt x="92" y="87"/>
                  <a:pt x="93" y="88"/>
                  <a:pt x="93" y="88"/>
                </a:cubicBezTo>
                <a:cubicBezTo>
                  <a:pt x="93" y="88"/>
                  <a:pt x="92" y="88"/>
                  <a:pt x="91" y="88"/>
                </a:cubicBezTo>
                <a:cubicBezTo>
                  <a:pt x="91" y="88"/>
                  <a:pt x="91" y="87"/>
                  <a:pt x="90" y="85"/>
                </a:cubicBezTo>
                <a:cubicBezTo>
                  <a:pt x="90" y="84"/>
                  <a:pt x="90" y="84"/>
                  <a:pt x="90" y="84"/>
                </a:cubicBezTo>
                <a:cubicBezTo>
                  <a:pt x="87" y="81"/>
                  <a:pt x="85" y="77"/>
                  <a:pt x="83" y="74"/>
                </a:cubicBezTo>
                <a:cubicBezTo>
                  <a:pt x="84" y="77"/>
                  <a:pt x="86" y="81"/>
                  <a:pt x="88" y="85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7"/>
                  <a:pt x="90" y="88"/>
                  <a:pt x="90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8"/>
                  <a:pt x="89" y="87"/>
                  <a:pt x="88" y="86"/>
                </a:cubicBezTo>
                <a:cubicBezTo>
                  <a:pt x="87" y="84"/>
                  <a:pt x="87" y="84"/>
                  <a:pt x="87" y="84"/>
                </a:cubicBezTo>
                <a:cubicBezTo>
                  <a:pt x="84" y="81"/>
                  <a:pt x="82" y="78"/>
                  <a:pt x="79" y="75"/>
                </a:cubicBezTo>
                <a:cubicBezTo>
                  <a:pt x="81" y="78"/>
                  <a:pt x="83" y="82"/>
                  <a:pt x="85" y="85"/>
                </a:cubicBezTo>
                <a:cubicBezTo>
                  <a:pt x="85" y="86"/>
                  <a:pt x="85" y="86"/>
                  <a:pt x="85" y="86"/>
                </a:cubicBezTo>
                <a:cubicBezTo>
                  <a:pt x="84" y="85"/>
                  <a:pt x="84" y="85"/>
                  <a:pt x="84" y="85"/>
                </a:cubicBezTo>
                <a:cubicBezTo>
                  <a:pt x="81" y="83"/>
                  <a:pt x="77" y="81"/>
                  <a:pt x="74" y="79"/>
                </a:cubicBezTo>
                <a:cubicBezTo>
                  <a:pt x="76" y="81"/>
                  <a:pt x="78" y="83"/>
                  <a:pt x="81" y="85"/>
                </a:cubicBezTo>
                <a:cubicBezTo>
                  <a:pt x="78" y="83"/>
                  <a:pt x="76" y="81"/>
                  <a:pt x="73" y="80"/>
                </a:cubicBezTo>
                <a:cubicBezTo>
                  <a:pt x="75" y="82"/>
                  <a:pt x="76" y="83"/>
                  <a:pt x="78" y="85"/>
                </a:cubicBezTo>
                <a:cubicBezTo>
                  <a:pt x="75" y="83"/>
                  <a:pt x="72" y="81"/>
                  <a:pt x="69" y="79"/>
                </a:cubicBezTo>
                <a:cubicBezTo>
                  <a:pt x="73" y="77"/>
                  <a:pt x="75" y="73"/>
                  <a:pt x="76" y="69"/>
                </a:cubicBezTo>
                <a:cubicBezTo>
                  <a:pt x="74" y="76"/>
                  <a:pt x="67" y="82"/>
                  <a:pt x="59" y="82"/>
                </a:cubicBezTo>
                <a:cubicBezTo>
                  <a:pt x="52" y="81"/>
                  <a:pt x="44" y="76"/>
                  <a:pt x="43" y="68"/>
                </a:cubicBezTo>
                <a:cubicBezTo>
                  <a:pt x="41" y="61"/>
                  <a:pt x="44" y="52"/>
                  <a:pt x="50" y="47"/>
                </a:cubicBezTo>
                <a:cubicBezTo>
                  <a:pt x="53" y="44"/>
                  <a:pt x="57" y="43"/>
                  <a:pt x="60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3" y="45"/>
                  <a:pt x="48" y="51"/>
                  <a:pt x="48" y="57"/>
                </a:cubicBezTo>
                <a:cubicBezTo>
                  <a:pt x="47" y="64"/>
                  <a:pt x="50" y="70"/>
                  <a:pt x="55" y="73"/>
                </a:cubicBezTo>
                <a:cubicBezTo>
                  <a:pt x="60" y="77"/>
                  <a:pt x="67" y="76"/>
                  <a:pt x="72" y="73"/>
                </a:cubicBezTo>
                <a:cubicBezTo>
                  <a:pt x="77" y="69"/>
                  <a:pt x="78" y="62"/>
                  <a:pt x="75" y="57"/>
                </a:cubicBezTo>
                <a:cubicBezTo>
                  <a:pt x="78" y="62"/>
                  <a:pt x="76" y="69"/>
                  <a:pt x="71" y="72"/>
                </a:cubicBezTo>
                <a:cubicBezTo>
                  <a:pt x="67" y="75"/>
                  <a:pt x="60" y="75"/>
                  <a:pt x="56" y="72"/>
                </a:cubicBezTo>
                <a:cubicBezTo>
                  <a:pt x="51" y="69"/>
                  <a:pt x="49" y="63"/>
                  <a:pt x="50" y="58"/>
                </a:cubicBezTo>
                <a:cubicBezTo>
                  <a:pt x="50" y="52"/>
                  <a:pt x="55" y="47"/>
                  <a:pt x="60" y="45"/>
                </a:cubicBezTo>
                <a:cubicBezTo>
                  <a:pt x="63" y="43"/>
                  <a:pt x="67" y="42"/>
                  <a:pt x="71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2" y="43"/>
                  <a:pt x="74" y="43"/>
                  <a:pt x="76" y="43"/>
                </a:cubicBezTo>
                <a:cubicBezTo>
                  <a:pt x="79" y="45"/>
                  <a:pt x="83" y="47"/>
                  <a:pt x="85" y="50"/>
                </a:cubicBezTo>
                <a:close/>
                <a:moveTo>
                  <a:pt x="80" y="34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5"/>
                  <a:pt x="80" y="35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9" y="34"/>
                  <a:pt x="79" y="34"/>
                  <a:pt x="80" y="34"/>
                </a:cubicBezTo>
                <a:close/>
                <a:moveTo>
                  <a:pt x="82" y="38"/>
                </a:moveTo>
                <a:cubicBezTo>
                  <a:pt x="81" y="37"/>
                  <a:pt x="81" y="37"/>
                  <a:pt x="80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80" y="36"/>
                  <a:pt x="81" y="36"/>
                  <a:pt x="81" y="36"/>
                </a:cubicBezTo>
                <a:lnTo>
                  <a:pt x="82" y="38"/>
                </a:lnTo>
                <a:close/>
                <a:moveTo>
                  <a:pt x="83" y="40"/>
                </a:moveTo>
                <a:cubicBezTo>
                  <a:pt x="82" y="40"/>
                  <a:pt x="81" y="39"/>
                  <a:pt x="81" y="39"/>
                </a:cubicBezTo>
                <a:cubicBezTo>
                  <a:pt x="81" y="39"/>
                  <a:pt x="82" y="39"/>
                  <a:pt x="82" y="39"/>
                </a:cubicBezTo>
                <a:lnTo>
                  <a:pt x="83" y="40"/>
                </a:lnTo>
                <a:close/>
                <a:moveTo>
                  <a:pt x="84" y="42"/>
                </a:move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3" y="42"/>
                  <a:pt x="82" y="42"/>
                </a:cubicBezTo>
                <a:cubicBezTo>
                  <a:pt x="83" y="42"/>
                  <a:pt x="83" y="41"/>
                  <a:pt x="84" y="41"/>
                </a:cubicBezTo>
                <a:lnTo>
                  <a:pt x="84" y="42"/>
                </a:lnTo>
                <a:close/>
                <a:moveTo>
                  <a:pt x="77" y="28"/>
                </a:moveTo>
                <a:cubicBezTo>
                  <a:pt x="78" y="28"/>
                  <a:pt x="78" y="28"/>
                  <a:pt x="78" y="28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8"/>
                  <a:pt x="78" y="28"/>
                  <a:pt x="77" y="28"/>
                </a:cubicBezTo>
                <a:close/>
                <a:moveTo>
                  <a:pt x="78" y="25"/>
                </a:moveTo>
                <a:cubicBezTo>
                  <a:pt x="78" y="26"/>
                  <a:pt x="78" y="26"/>
                  <a:pt x="78" y="26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7" y="26"/>
                  <a:pt x="77" y="26"/>
                </a:cubicBezTo>
                <a:cubicBezTo>
                  <a:pt x="76" y="25"/>
                  <a:pt x="76" y="25"/>
                  <a:pt x="76" y="25"/>
                </a:cubicBezTo>
                <a:cubicBezTo>
                  <a:pt x="77" y="25"/>
                  <a:pt x="77" y="25"/>
                  <a:pt x="78" y="25"/>
                </a:cubicBezTo>
                <a:close/>
                <a:moveTo>
                  <a:pt x="81" y="34"/>
                </a:moveTo>
                <a:cubicBezTo>
                  <a:pt x="81" y="33"/>
                  <a:pt x="81" y="33"/>
                  <a:pt x="81" y="33"/>
                </a:cubicBezTo>
                <a:cubicBezTo>
                  <a:pt x="81" y="33"/>
                  <a:pt x="81" y="33"/>
                  <a:pt x="82" y="32"/>
                </a:cubicBezTo>
                <a:cubicBezTo>
                  <a:pt x="81" y="33"/>
                  <a:pt x="81" y="33"/>
                  <a:pt x="81" y="34"/>
                </a:cubicBezTo>
                <a:close/>
                <a:moveTo>
                  <a:pt x="83" y="34"/>
                </a:moveTo>
                <a:cubicBezTo>
                  <a:pt x="82" y="35"/>
                  <a:pt x="82" y="35"/>
                  <a:pt x="82" y="36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3" y="34"/>
                </a:cubicBezTo>
                <a:close/>
                <a:moveTo>
                  <a:pt x="80" y="32"/>
                </a:moveTo>
                <a:cubicBezTo>
                  <a:pt x="80" y="31"/>
                  <a:pt x="80" y="31"/>
                  <a:pt x="80" y="31"/>
                </a:cubicBezTo>
                <a:cubicBezTo>
                  <a:pt x="80" y="31"/>
                  <a:pt x="81" y="31"/>
                  <a:pt x="81" y="31"/>
                </a:cubicBezTo>
                <a:cubicBezTo>
                  <a:pt x="81" y="31"/>
                  <a:pt x="81" y="32"/>
                  <a:pt x="80" y="32"/>
                </a:cubicBezTo>
                <a:close/>
                <a:moveTo>
                  <a:pt x="78" y="25"/>
                </a:moveTo>
                <a:cubicBezTo>
                  <a:pt x="77" y="24"/>
                  <a:pt x="77" y="24"/>
                  <a:pt x="76" y="23"/>
                </a:cubicBezTo>
                <a:cubicBezTo>
                  <a:pt x="76" y="23"/>
                  <a:pt x="76" y="23"/>
                  <a:pt x="76" y="23"/>
                </a:cubicBezTo>
                <a:cubicBezTo>
                  <a:pt x="77" y="23"/>
                  <a:pt x="77" y="23"/>
                  <a:pt x="78" y="23"/>
                </a:cubicBezTo>
                <a:lnTo>
                  <a:pt x="78" y="25"/>
                </a:lnTo>
                <a:close/>
                <a:moveTo>
                  <a:pt x="81" y="27"/>
                </a:moveTo>
                <a:cubicBezTo>
                  <a:pt x="80" y="28"/>
                  <a:pt x="80" y="28"/>
                  <a:pt x="80" y="28"/>
                </a:cubicBezTo>
                <a:cubicBezTo>
                  <a:pt x="80" y="29"/>
                  <a:pt x="80" y="30"/>
                  <a:pt x="80" y="31"/>
                </a:cubicBezTo>
                <a:cubicBezTo>
                  <a:pt x="80" y="30"/>
                  <a:pt x="79" y="29"/>
                  <a:pt x="79" y="28"/>
                </a:cubicBezTo>
                <a:cubicBezTo>
                  <a:pt x="80" y="28"/>
                  <a:pt x="80" y="28"/>
                  <a:pt x="81" y="27"/>
                </a:cubicBezTo>
                <a:close/>
                <a:moveTo>
                  <a:pt x="83" y="38"/>
                </a:moveTo>
                <a:cubicBezTo>
                  <a:pt x="82" y="36"/>
                  <a:pt x="82" y="36"/>
                  <a:pt x="82" y="36"/>
                </a:cubicBezTo>
                <a:cubicBezTo>
                  <a:pt x="83" y="36"/>
                  <a:pt x="84" y="36"/>
                  <a:pt x="85" y="34"/>
                </a:cubicBezTo>
                <a:cubicBezTo>
                  <a:pt x="85" y="35"/>
                  <a:pt x="85" y="35"/>
                  <a:pt x="85" y="35"/>
                </a:cubicBezTo>
                <a:cubicBezTo>
                  <a:pt x="84" y="37"/>
                  <a:pt x="84" y="38"/>
                  <a:pt x="83" y="38"/>
                </a:cubicBezTo>
                <a:close/>
                <a:moveTo>
                  <a:pt x="83" y="43"/>
                </a:moveTo>
                <a:cubicBezTo>
                  <a:pt x="84" y="43"/>
                  <a:pt x="85" y="43"/>
                  <a:pt x="85" y="43"/>
                </a:cubicBezTo>
                <a:cubicBezTo>
                  <a:pt x="86" y="44"/>
                  <a:pt x="86" y="45"/>
                  <a:pt x="87" y="47"/>
                </a:cubicBezTo>
                <a:cubicBezTo>
                  <a:pt x="88" y="47"/>
                  <a:pt x="89" y="48"/>
                  <a:pt x="89" y="49"/>
                </a:cubicBezTo>
                <a:cubicBezTo>
                  <a:pt x="89" y="49"/>
                  <a:pt x="88" y="48"/>
                  <a:pt x="88" y="48"/>
                </a:cubicBezTo>
                <a:cubicBezTo>
                  <a:pt x="87" y="46"/>
                  <a:pt x="85" y="45"/>
                  <a:pt x="83" y="43"/>
                </a:cubicBezTo>
                <a:close/>
                <a:moveTo>
                  <a:pt x="114" y="95"/>
                </a:moveTo>
                <a:cubicBezTo>
                  <a:pt x="113" y="94"/>
                  <a:pt x="112" y="94"/>
                  <a:pt x="111" y="93"/>
                </a:cubicBezTo>
                <a:cubicBezTo>
                  <a:pt x="106" y="91"/>
                  <a:pt x="106" y="91"/>
                  <a:pt x="106" y="91"/>
                </a:cubicBezTo>
                <a:cubicBezTo>
                  <a:pt x="106" y="91"/>
                  <a:pt x="106" y="90"/>
                  <a:pt x="106" y="90"/>
                </a:cubicBezTo>
                <a:cubicBezTo>
                  <a:pt x="108" y="91"/>
                  <a:pt x="110" y="92"/>
                  <a:pt x="112" y="94"/>
                </a:cubicBezTo>
                <a:lnTo>
                  <a:pt x="114" y="95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95" name="Freeform 5"/>
          <p:cNvSpPr>
            <a:spLocks/>
          </p:cNvSpPr>
          <p:nvPr userDrawn="1"/>
        </p:nvSpPr>
        <p:spPr bwMode="auto">
          <a:xfrm>
            <a:off x="1008251" y="1450876"/>
            <a:ext cx="1722438" cy="1400175"/>
          </a:xfrm>
          <a:custGeom>
            <a:avLst/>
            <a:gdLst>
              <a:gd name="T0" fmla="*/ 664 w 5448"/>
              <a:gd name="T1" fmla="*/ 4284 h 4424"/>
              <a:gd name="T2" fmla="*/ 1844 w 5448"/>
              <a:gd name="T3" fmla="*/ 2841 h 4424"/>
              <a:gd name="T4" fmla="*/ 1199 w 5448"/>
              <a:gd name="T5" fmla="*/ 3577 h 4424"/>
              <a:gd name="T6" fmla="*/ 1904 w 5448"/>
              <a:gd name="T7" fmla="*/ 2670 h 4424"/>
              <a:gd name="T8" fmla="*/ 2127 w 5448"/>
              <a:gd name="T9" fmla="*/ 1226 h 4424"/>
              <a:gd name="T10" fmla="*/ 627 w 5448"/>
              <a:gd name="T11" fmla="*/ 1597 h 4424"/>
              <a:gd name="T12" fmla="*/ 619 w 5448"/>
              <a:gd name="T13" fmla="*/ 2456 h 4424"/>
              <a:gd name="T14" fmla="*/ 1390 w 5448"/>
              <a:gd name="T15" fmla="*/ 2277 h 4424"/>
              <a:gd name="T16" fmla="*/ 1128 w 5448"/>
              <a:gd name="T17" fmla="*/ 1904 h 4424"/>
              <a:gd name="T18" fmla="*/ 1014 w 5448"/>
              <a:gd name="T19" fmla="*/ 2102 h 4424"/>
              <a:gd name="T20" fmla="*/ 920 w 5448"/>
              <a:gd name="T21" fmla="*/ 1935 h 4424"/>
              <a:gd name="T22" fmla="*/ 1245 w 5448"/>
              <a:gd name="T23" fmla="*/ 1756 h 4424"/>
              <a:gd name="T24" fmla="*/ 1526 w 5448"/>
              <a:gd name="T25" fmla="*/ 2345 h 4424"/>
              <a:gd name="T26" fmla="*/ 921 w 5448"/>
              <a:gd name="T27" fmla="*/ 2639 h 4424"/>
              <a:gd name="T28" fmla="*/ 263 w 5448"/>
              <a:gd name="T29" fmla="*/ 2228 h 4424"/>
              <a:gd name="T30" fmla="*/ 504 w 5448"/>
              <a:gd name="T31" fmla="*/ 1526 h 4424"/>
              <a:gd name="T32" fmla="*/ 1865 w 5448"/>
              <a:gd name="T33" fmla="*/ 1007 h 4424"/>
              <a:gd name="T34" fmla="*/ 2749 w 5448"/>
              <a:gd name="T35" fmla="*/ 997 h 4424"/>
              <a:gd name="T36" fmla="*/ 2747 w 5448"/>
              <a:gd name="T37" fmla="*/ 997 h 4424"/>
              <a:gd name="T38" fmla="*/ 2282 w 5448"/>
              <a:gd name="T39" fmla="*/ 2186 h 4424"/>
              <a:gd name="T40" fmla="*/ 2255 w 5448"/>
              <a:gd name="T41" fmla="*/ 2574 h 4424"/>
              <a:gd name="T42" fmla="*/ 3375 w 5448"/>
              <a:gd name="T43" fmla="*/ 2505 h 4424"/>
              <a:gd name="T44" fmla="*/ 4286 w 5448"/>
              <a:gd name="T45" fmla="*/ 303 h 4424"/>
              <a:gd name="T46" fmla="*/ 5313 w 5448"/>
              <a:gd name="T47" fmla="*/ 232 h 4424"/>
              <a:gd name="T48" fmla="*/ 5117 w 5448"/>
              <a:gd name="T49" fmla="*/ 589 h 4424"/>
              <a:gd name="T50" fmla="*/ 5192 w 5448"/>
              <a:gd name="T51" fmla="*/ 343 h 4424"/>
              <a:gd name="T52" fmla="*/ 4418 w 5448"/>
              <a:gd name="T53" fmla="*/ 378 h 4424"/>
              <a:gd name="T54" fmla="*/ 3695 w 5448"/>
              <a:gd name="T55" fmla="*/ 2331 h 4424"/>
              <a:gd name="T56" fmla="*/ 4411 w 5448"/>
              <a:gd name="T57" fmla="*/ 1654 h 4424"/>
              <a:gd name="T58" fmla="*/ 3677 w 5448"/>
              <a:gd name="T59" fmla="*/ 2495 h 4424"/>
              <a:gd name="T60" fmla="*/ 3538 w 5448"/>
              <a:gd name="T61" fmla="*/ 3949 h 4424"/>
              <a:gd name="T62" fmla="*/ 3902 w 5448"/>
              <a:gd name="T63" fmla="*/ 3721 h 4424"/>
              <a:gd name="T64" fmla="*/ 3485 w 5448"/>
              <a:gd name="T65" fmla="*/ 4099 h 4424"/>
              <a:gd name="T66" fmla="*/ 3249 w 5448"/>
              <a:gd name="T67" fmla="*/ 3778 h 4424"/>
              <a:gd name="T68" fmla="*/ 3296 w 5448"/>
              <a:gd name="T69" fmla="*/ 2641 h 4424"/>
              <a:gd name="T70" fmla="*/ 2145 w 5448"/>
              <a:gd name="T71" fmla="*/ 2737 h 4424"/>
              <a:gd name="T72" fmla="*/ 1610 w 5448"/>
              <a:gd name="T73" fmla="*/ 4052 h 4424"/>
              <a:gd name="T74" fmla="*/ 648 w 5448"/>
              <a:gd name="T75" fmla="*/ 4419 h 4424"/>
              <a:gd name="T76" fmla="*/ 17 w 5448"/>
              <a:gd name="T77" fmla="*/ 3764 h 4424"/>
              <a:gd name="T78" fmla="*/ 634 w 5448"/>
              <a:gd name="T79" fmla="*/ 3016 h 4424"/>
              <a:gd name="T80" fmla="*/ 915 w 5448"/>
              <a:gd name="T81" fmla="*/ 3514 h 4424"/>
              <a:gd name="T82" fmla="*/ 488 w 5448"/>
              <a:gd name="T83" fmla="*/ 3516 h 4424"/>
              <a:gd name="T84" fmla="*/ 707 w 5448"/>
              <a:gd name="T85" fmla="*/ 3507 h 4424"/>
              <a:gd name="T86" fmla="*/ 689 w 5448"/>
              <a:gd name="T87" fmla="*/ 3188 h 4424"/>
              <a:gd name="T88" fmla="*/ 251 w 5448"/>
              <a:gd name="T89" fmla="*/ 3815 h 4424"/>
              <a:gd name="T90" fmla="*/ 664 w 5448"/>
              <a:gd name="T91" fmla="*/ 4284 h 4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448" h="4424">
                <a:moveTo>
                  <a:pt x="664" y="4284"/>
                </a:moveTo>
                <a:cubicBezTo>
                  <a:pt x="1663" y="4378"/>
                  <a:pt x="1827" y="3450"/>
                  <a:pt x="1844" y="2841"/>
                </a:cubicBezTo>
                <a:cubicBezTo>
                  <a:pt x="1740" y="2888"/>
                  <a:pt x="1365" y="2936"/>
                  <a:pt x="1199" y="3577"/>
                </a:cubicBezTo>
                <a:cubicBezTo>
                  <a:pt x="1176" y="2978"/>
                  <a:pt x="1725" y="2744"/>
                  <a:pt x="1904" y="2670"/>
                </a:cubicBezTo>
                <a:lnTo>
                  <a:pt x="2127" y="1226"/>
                </a:lnTo>
                <a:cubicBezTo>
                  <a:pt x="1652" y="1229"/>
                  <a:pt x="1092" y="1191"/>
                  <a:pt x="627" y="1597"/>
                </a:cubicBezTo>
                <a:cubicBezTo>
                  <a:pt x="358" y="1843"/>
                  <a:pt x="326" y="2310"/>
                  <a:pt x="619" y="2456"/>
                </a:cubicBezTo>
                <a:cubicBezTo>
                  <a:pt x="964" y="2665"/>
                  <a:pt x="1295" y="2485"/>
                  <a:pt x="1390" y="2277"/>
                </a:cubicBezTo>
                <a:cubicBezTo>
                  <a:pt x="1523" y="1786"/>
                  <a:pt x="1187" y="1878"/>
                  <a:pt x="1128" y="1904"/>
                </a:cubicBezTo>
                <a:cubicBezTo>
                  <a:pt x="1033" y="1940"/>
                  <a:pt x="1016" y="2027"/>
                  <a:pt x="1014" y="2102"/>
                </a:cubicBezTo>
                <a:cubicBezTo>
                  <a:pt x="971" y="2243"/>
                  <a:pt x="798" y="2136"/>
                  <a:pt x="920" y="1935"/>
                </a:cubicBezTo>
                <a:cubicBezTo>
                  <a:pt x="1023" y="1776"/>
                  <a:pt x="1101" y="1767"/>
                  <a:pt x="1245" y="1756"/>
                </a:cubicBezTo>
                <a:cubicBezTo>
                  <a:pt x="1643" y="1766"/>
                  <a:pt x="1573" y="2223"/>
                  <a:pt x="1526" y="2345"/>
                </a:cubicBezTo>
                <a:cubicBezTo>
                  <a:pt x="1392" y="2595"/>
                  <a:pt x="1180" y="2665"/>
                  <a:pt x="921" y="2639"/>
                </a:cubicBezTo>
                <a:cubicBezTo>
                  <a:pt x="390" y="2614"/>
                  <a:pt x="309" y="2390"/>
                  <a:pt x="263" y="2228"/>
                </a:cubicBezTo>
                <a:cubicBezTo>
                  <a:pt x="167" y="1809"/>
                  <a:pt x="429" y="1604"/>
                  <a:pt x="504" y="1526"/>
                </a:cubicBezTo>
                <a:cubicBezTo>
                  <a:pt x="869" y="1230"/>
                  <a:pt x="1354" y="1115"/>
                  <a:pt x="1865" y="1007"/>
                </a:cubicBezTo>
                <a:lnTo>
                  <a:pt x="2749" y="997"/>
                </a:lnTo>
                <a:lnTo>
                  <a:pt x="2747" y="997"/>
                </a:lnTo>
                <a:cubicBezTo>
                  <a:pt x="2475" y="1182"/>
                  <a:pt x="2300" y="1729"/>
                  <a:pt x="2282" y="2186"/>
                </a:cubicBezTo>
                <a:lnTo>
                  <a:pt x="2255" y="2574"/>
                </a:lnTo>
                <a:lnTo>
                  <a:pt x="3375" y="2505"/>
                </a:lnTo>
                <a:cubicBezTo>
                  <a:pt x="3435" y="1566"/>
                  <a:pt x="3693" y="810"/>
                  <a:pt x="4286" y="303"/>
                </a:cubicBezTo>
                <a:cubicBezTo>
                  <a:pt x="4577" y="57"/>
                  <a:pt x="5116" y="0"/>
                  <a:pt x="5313" y="232"/>
                </a:cubicBezTo>
                <a:cubicBezTo>
                  <a:pt x="5448" y="442"/>
                  <a:pt x="5319" y="655"/>
                  <a:pt x="5117" y="589"/>
                </a:cubicBezTo>
                <a:cubicBezTo>
                  <a:pt x="5005" y="489"/>
                  <a:pt x="5070" y="396"/>
                  <a:pt x="5192" y="343"/>
                </a:cubicBezTo>
                <a:cubicBezTo>
                  <a:pt x="5090" y="87"/>
                  <a:pt x="4564" y="258"/>
                  <a:pt x="4418" y="378"/>
                </a:cubicBezTo>
                <a:cubicBezTo>
                  <a:pt x="3993" y="729"/>
                  <a:pt x="3780" y="1533"/>
                  <a:pt x="3695" y="2331"/>
                </a:cubicBezTo>
                <a:cubicBezTo>
                  <a:pt x="4008" y="2261"/>
                  <a:pt x="4289" y="1920"/>
                  <a:pt x="4411" y="1654"/>
                </a:cubicBezTo>
                <a:cubicBezTo>
                  <a:pt x="4334" y="2177"/>
                  <a:pt x="4148" y="2293"/>
                  <a:pt x="3677" y="2495"/>
                </a:cubicBezTo>
                <a:cubicBezTo>
                  <a:pt x="3557" y="2976"/>
                  <a:pt x="3479" y="3459"/>
                  <a:pt x="3538" y="3949"/>
                </a:cubicBezTo>
                <a:cubicBezTo>
                  <a:pt x="3699" y="3919"/>
                  <a:pt x="3795" y="3814"/>
                  <a:pt x="3902" y="3721"/>
                </a:cubicBezTo>
                <a:cubicBezTo>
                  <a:pt x="3825" y="3901"/>
                  <a:pt x="3704" y="4042"/>
                  <a:pt x="3485" y="4099"/>
                </a:cubicBezTo>
                <a:cubicBezTo>
                  <a:pt x="3234" y="4151"/>
                  <a:pt x="3244" y="3904"/>
                  <a:pt x="3249" y="3778"/>
                </a:cubicBezTo>
                <a:lnTo>
                  <a:pt x="3296" y="2641"/>
                </a:lnTo>
                <a:cubicBezTo>
                  <a:pt x="3260" y="2648"/>
                  <a:pt x="2145" y="2737"/>
                  <a:pt x="2145" y="2737"/>
                </a:cubicBezTo>
                <a:cubicBezTo>
                  <a:pt x="2156" y="2939"/>
                  <a:pt x="1958" y="3684"/>
                  <a:pt x="1610" y="4052"/>
                </a:cubicBezTo>
                <a:cubicBezTo>
                  <a:pt x="1519" y="4146"/>
                  <a:pt x="1384" y="4404"/>
                  <a:pt x="648" y="4419"/>
                </a:cubicBezTo>
                <a:cubicBezTo>
                  <a:pt x="355" y="4424"/>
                  <a:pt x="0" y="4211"/>
                  <a:pt x="17" y="3764"/>
                </a:cubicBezTo>
                <a:cubicBezTo>
                  <a:pt x="3" y="3028"/>
                  <a:pt x="534" y="3022"/>
                  <a:pt x="634" y="3016"/>
                </a:cubicBezTo>
                <a:cubicBezTo>
                  <a:pt x="968" y="3034"/>
                  <a:pt x="1096" y="3305"/>
                  <a:pt x="915" y="3514"/>
                </a:cubicBezTo>
                <a:cubicBezTo>
                  <a:pt x="747" y="3731"/>
                  <a:pt x="473" y="3666"/>
                  <a:pt x="488" y="3516"/>
                </a:cubicBezTo>
                <a:cubicBezTo>
                  <a:pt x="523" y="3296"/>
                  <a:pt x="735" y="3387"/>
                  <a:pt x="707" y="3507"/>
                </a:cubicBezTo>
                <a:cubicBezTo>
                  <a:pt x="899" y="3372"/>
                  <a:pt x="796" y="3167"/>
                  <a:pt x="689" y="3188"/>
                </a:cubicBezTo>
                <a:cubicBezTo>
                  <a:pt x="329" y="3185"/>
                  <a:pt x="269" y="3505"/>
                  <a:pt x="251" y="3815"/>
                </a:cubicBezTo>
                <a:cubicBezTo>
                  <a:pt x="221" y="4211"/>
                  <a:pt x="664" y="4284"/>
                  <a:pt x="664" y="4284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196" name="Freeform 6"/>
          <p:cNvSpPr>
            <a:spLocks noEditPoints="1"/>
          </p:cNvSpPr>
          <p:nvPr userDrawn="1"/>
        </p:nvSpPr>
        <p:spPr bwMode="auto">
          <a:xfrm>
            <a:off x="2160776" y="2170013"/>
            <a:ext cx="584200" cy="561975"/>
          </a:xfrm>
          <a:custGeom>
            <a:avLst/>
            <a:gdLst>
              <a:gd name="T0" fmla="*/ 1667 w 1845"/>
              <a:gd name="T1" fmla="*/ 14 h 1778"/>
              <a:gd name="T2" fmla="*/ 1524 w 1845"/>
              <a:gd name="T3" fmla="*/ 149 h 1778"/>
              <a:gd name="T4" fmla="*/ 1277 w 1845"/>
              <a:gd name="T5" fmla="*/ 36 h 1778"/>
              <a:gd name="T6" fmla="*/ 672 w 1845"/>
              <a:gd name="T7" fmla="*/ 1719 h 1778"/>
              <a:gd name="T8" fmla="*/ 1307 w 1845"/>
              <a:gd name="T9" fmla="*/ 1244 h 1778"/>
              <a:gd name="T10" fmla="*/ 1325 w 1845"/>
              <a:gd name="T11" fmla="*/ 1778 h 1778"/>
              <a:gd name="T12" fmla="*/ 1471 w 1845"/>
              <a:gd name="T13" fmla="*/ 1752 h 1778"/>
              <a:gd name="T14" fmla="*/ 1845 w 1845"/>
              <a:gd name="T15" fmla="*/ 1336 h 1778"/>
              <a:gd name="T16" fmla="*/ 1557 w 1845"/>
              <a:gd name="T17" fmla="*/ 1504 h 1778"/>
              <a:gd name="T18" fmla="*/ 1831 w 1845"/>
              <a:gd name="T19" fmla="*/ 14 h 1778"/>
              <a:gd name="T20" fmla="*/ 1667 w 1845"/>
              <a:gd name="T21" fmla="*/ 14 h 1778"/>
              <a:gd name="T22" fmla="*/ 1149 w 1845"/>
              <a:gd name="T23" fmla="*/ 161 h 1778"/>
              <a:gd name="T24" fmla="*/ 1251 w 1845"/>
              <a:gd name="T25" fmla="*/ 179 h 1778"/>
              <a:gd name="T26" fmla="*/ 1334 w 1845"/>
              <a:gd name="T27" fmla="*/ 1000 h 1778"/>
              <a:gd name="T28" fmla="*/ 679 w 1845"/>
              <a:gd name="T29" fmla="*/ 1502 h 1778"/>
              <a:gd name="T30" fmla="*/ 594 w 1845"/>
              <a:gd name="T31" fmla="*/ 681 h 1778"/>
              <a:gd name="T32" fmla="*/ 1149 w 1845"/>
              <a:gd name="T33" fmla="*/ 161 h 1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45" h="1778">
                <a:moveTo>
                  <a:pt x="1667" y="14"/>
                </a:moveTo>
                <a:cubicBezTo>
                  <a:pt x="1573" y="21"/>
                  <a:pt x="1525" y="52"/>
                  <a:pt x="1524" y="149"/>
                </a:cubicBezTo>
                <a:cubicBezTo>
                  <a:pt x="1462" y="101"/>
                  <a:pt x="1444" y="31"/>
                  <a:pt x="1277" y="36"/>
                </a:cubicBezTo>
                <a:cubicBezTo>
                  <a:pt x="218" y="0"/>
                  <a:pt x="0" y="1580"/>
                  <a:pt x="672" y="1719"/>
                </a:cubicBezTo>
                <a:cubicBezTo>
                  <a:pt x="1040" y="1706"/>
                  <a:pt x="1213" y="1403"/>
                  <a:pt x="1307" y="1244"/>
                </a:cubicBezTo>
                <a:lnTo>
                  <a:pt x="1325" y="1778"/>
                </a:lnTo>
                <a:lnTo>
                  <a:pt x="1471" y="1752"/>
                </a:lnTo>
                <a:cubicBezTo>
                  <a:pt x="1645" y="1617"/>
                  <a:pt x="1741" y="1480"/>
                  <a:pt x="1845" y="1336"/>
                </a:cubicBezTo>
                <a:cubicBezTo>
                  <a:pt x="1706" y="1430"/>
                  <a:pt x="1674" y="1501"/>
                  <a:pt x="1557" y="1504"/>
                </a:cubicBezTo>
                <a:cubicBezTo>
                  <a:pt x="1579" y="1007"/>
                  <a:pt x="1725" y="311"/>
                  <a:pt x="1831" y="14"/>
                </a:cubicBezTo>
                <a:lnTo>
                  <a:pt x="1667" y="14"/>
                </a:lnTo>
                <a:close/>
                <a:moveTo>
                  <a:pt x="1149" y="161"/>
                </a:moveTo>
                <a:cubicBezTo>
                  <a:pt x="1185" y="160"/>
                  <a:pt x="1219" y="165"/>
                  <a:pt x="1251" y="179"/>
                </a:cubicBezTo>
                <a:cubicBezTo>
                  <a:pt x="1455" y="267"/>
                  <a:pt x="1492" y="635"/>
                  <a:pt x="1334" y="1000"/>
                </a:cubicBezTo>
                <a:cubicBezTo>
                  <a:pt x="1177" y="1365"/>
                  <a:pt x="883" y="1590"/>
                  <a:pt x="679" y="1502"/>
                </a:cubicBezTo>
                <a:cubicBezTo>
                  <a:pt x="475" y="1414"/>
                  <a:pt x="437" y="1046"/>
                  <a:pt x="594" y="681"/>
                </a:cubicBezTo>
                <a:cubicBezTo>
                  <a:pt x="727" y="373"/>
                  <a:pt x="958" y="165"/>
                  <a:pt x="1149" y="16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197" name="Freeform 7"/>
          <p:cNvSpPr>
            <a:spLocks noEditPoints="1"/>
          </p:cNvSpPr>
          <p:nvPr userDrawn="1"/>
        </p:nvSpPr>
        <p:spPr bwMode="auto">
          <a:xfrm>
            <a:off x="2529076" y="2076351"/>
            <a:ext cx="758825" cy="933450"/>
          </a:xfrm>
          <a:custGeom>
            <a:avLst/>
            <a:gdLst>
              <a:gd name="T0" fmla="*/ 1429 w 2400"/>
              <a:gd name="T1" fmla="*/ 0 h 2950"/>
              <a:gd name="T2" fmla="*/ 1197 w 2400"/>
              <a:gd name="T3" fmla="*/ 257 h 2950"/>
              <a:gd name="T4" fmla="*/ 742 w 2400"/>
              <a:gd name="T5" fmla="*/ 760 h 2950"/>
              <a:gd name="T6" fmla="*/ 994 w 2400"/>
              <a:gd name="T7" fmla="*/ 596 h 2950"/>
              <a:gd name="T8" fmla="*/ 0 w 2400"/>
              <a:gd name="T9" fmla="*/ 2830 h 2950"/>
              <a:gd name="T10" fmla="*/ 1016 w 2400"/>
              <a:gd name="T11" fmla="*/ 1911 h 2950"/>
              <a:gd name="T12" fmla="*/ 1889 w 2400"/>
              <a:gd name="T13" fmla="*/ 1700 h 2950"/>
              <a:gd name="T14" fmla="*/ 2071 w 2400"/>
              <a:gd name="T15" fmla="*/ 367 h 2950"/>
              <a:gd name="T16" fmla="*/ 1411 w 2400"/>
              <a:gd name="T17" fmla="*/ 385 h 2950"/>
              <a:gd name="T18" fmla="*/ 1429 w 2400"/>
              <a:gd name="T19" fmla="*/ 0 h 2950"/>
              <a:gd name="T20" fmla="*/ 1656 w 2400"/>
              <a:gd name="T21" fmla="*/ 416 h 2950"/>
              <a:gd name="T22" fmla="*/ 1723 w 2400"/>
              <a:gd name="T23" fmla="*/ 432 h 2950"/>
              <a:gd name="T24" fmla="*/ 1794 w 2400"/>
              <a:gd name="T25" fmla="*/ 1291 h 2950"/>
              <a:gd name="T26" fmla="*/ 1242 w 2400"/>
              <a:gd name="T27" fmla="*/ 1857 h 2950"/>
              <a:gd name="T28" fmla="*/ 1171 w 2400"/>
              <a:gd name="T29" fmla="*/ 997 h 2950"/>
              <a:gd name="T30" fmla="*/ 1656 w 2400"/>
              <a:gd name="T31" fmla="*/ 416 h 2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00" h="2950">
                <a:moveTo>
                  <a:pt x="1429" y="0"/>
                </a:moveTo>
                <a:lnTo>
                  <a:pt x="1197" y="257"/>
                </a:lnTo>
                <a:lnTo>
                  <a:pt x="742" y="760"/>
                </a:lnTo>
                <a:lnTo>
                  <a:pt x="994" y="596"/>
                </a:lnTo>
                <a:cubicBezTo>
                  <a:pt x="976" y="735"/>
                  <a:pt x="963" y="2879"/>
                  <a:pt x="0" y="2830"/>
                </a:cubicBezTo>
                <a:cubicBezTo>
                  <a:pt x="717" y="2950"/>
                  <a:pt x="829" y="2344"/>
                  <a:pt x="1016" y="1911"/>
                </a:cubicBezTo>
                <a:cubicBezTo>
                  <a:pt x="1228" y="2030"/>
                  <a:pt x="1447" y="2092"/>
                  <a:pt x="1889" y="1700"/>
                </a:cubicBezTo>
                <a:cubicBezTo>
                  <a:pt x="2131" y="1391"/>
                  <a:pt x="2400" y="761"/>
                  <a:pt x="2071" y="367"/>
                </a:cubicBezTo>
                <a:cubicBezTo>
                  <a:pt x="1879" y="210"/>
                  <a:pt x="1643" y="225"/>
                  <a:pt x="1411" y="385"/>
                </a:cubicBezTo>
                <a:cubicBezTo>
                  <a:pt x="1381" y="260"/>
                  <a:pt x="1390" y="143"/>
                  <a:pt x="1429" y="0"/>
                </a:cubicBezTo>
                <a:close/>
                <a:moveTo>
                  <a:pt x="1656" y="416"/>
                </a:moveTo>
                <a:cubicBezTo>
                  <a:pt x="1679" y="417"/>
                  <a:pt x="1702" y="422"/>
                  <a:pt x="1723" y="432"/>
                </a:cubicBezTo>
                <a:cubicBezTo>
                  <a:pt x="1895" y="514"/>
                  <a:pt x="1927" y="898"/>
                  <a:pt x="1794" y="1291"/>
                </a:cubicBezTo>
                <a:cubicBezTo>
                  <a:pt x="1661" y="1685"/>
                  <a:pt x="1414" y="1938"/>
                  <a:pt x="1242" y="1857"/>
                </a:cubicBezTo>
                <a:cubicBezTo>
                  <a:pt x="1070" y="1775"/>
                  <a:pt x="1038" y="1390"/>
                  <a:pt x="1171" y="997"/>
                </a:cubicBezTo>
                <a:cubicBezTo>
                  <a:pt x="1288" y="653"/>
                  <a:pt x="1491" y="416"/>
                  <a:pt x="1656" y="41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198" name="Freeform 8"/>
          <p:cNvSpPr>
            <a:spLocks noEditPoints="1"/>
          </p:cNvSpPr>
          <p:nvPr userDrawn="1"/>
        </p:nvSpPr>
        <p:spPr bwMode="auto">
          <a:xfrm>
            <a:off x="3005326" y="2050951"/>
            <a:ext cx="758825" cy="933450"/>
          </a:xfrm>
          <a:custGeom>
            <a:avLst/>
            <a:gdLst>
              <a:gd name="T0" fmla="*/ 1429 w 2400"/>
              <a:gd name="T1" fmla="*/ 0 h 2950"/>
              <a:gd name="T2" fmla="*/ 1197 w 2400"/>
              <a:gd name="T3" fmla="*/ 257 h 2950"/>
              <a:gd name="T4" fmla="*/ 742 w 2400"/>
              <a:gd name="T5" fmla="*/ 760 h 2950"/>
              <a:gd name="T6" fmla="*/ 994 w 2400"/>
              <a:gd name="T7" fmla="*/ 596 h 2950"/>
              <a:gd name="T8" fmla="*/ 0 w 2400"/>
              <a:gd name="T9" fmla="*/ 2830 h 2950"/>
              <a:gd name="T10" fmla="*/ 1016 w 2400"/>
              <a:gd name="T11" fmla="*/ 1911 h 2950"/>
              <a:gd name="T12" fmla="*/ 1889 w 2400"/>
              <a:gd name="T13" fmla="*/ 1700 h 2950"/>
              <a:gd name="T14" fmla="*/ 2071 w 2400"/>
              <a:gd name="T15" fmla="*/ 367 h 2950"/>
              <a:gd name="T16" fmla="*/ 1411 w 2400"/>
              <a:gd name="T17" fmla="*/ 385 h 2950"/>
              <a:gd name="T18" fmla="*/ 1429 w 2400"/>
              <a:gd name="T19" fmla="*/ 0 h 2950"/>
              <a:gd name="T20" fmla="*/ 1655 w 2400"/>
              <a:gd name="T21" fmla="*/ 417 h 2950"/>
              <a:gd name="T22" fmla="*/ 1723 w 2400"/>
              <a:gd name="T23" fmla="*/ 433 h 2950"/>
              <a:gd name="T24" fmla="*/ 1794 w 2400"/>
              <a:gd name="T25" fmla="*/ 1292 h 2950"/>
              <a:gd name="T26" fmla="*/ 1242 w 2400"/>
              <a:gd name="T27" fmla="*/ 1857 h 2950"/>
              <a:gd name="T28" fmla="*/ 1171 w 2400"/>
              <a:gd name="T29" fmla="*/ 997 h 2950"/>
              <a:gd name="T30" fmla="*/ 1655 w 2400"/>
              <a:gd name="T31" fmla="*/ 417 h 2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00" h="2950">
                <a:moveTo>
                  <a:pt x="1429" y="0"/>
                </a:moveTo>
                <a:lnTo>
                  <a:pt x="1197" y="257"/>
                </a:lnTo>
                <a:lnTo>
                  <a:pt x="742" y="760"/>
                </a:lnTo>
                <a:lnTo>
                  <a:pt x="994" y="596"/>
                </a:lnTo>
                <a:cubicBezTo>
                  <a:pt x="976" y="735"/>
                  <a:pt x="963" y="2880"/>
                  <a:pt x="0" y="2830"/>
                </a:cubicBezTo>
                <a:cubicBezTo>
                  <a:pt x="717" y="2950"/>
                  <a:pt x="829" y="2344"/>
                  <a:pt x="1016" y="1911"/>
                </a:cubicBezTo>
                <a:cubicBezTo>
                  <a:pt x="1228" y="2031"/>
                  <a:pt x="1447" y="2092"/>
                  <a:pt x="1889" y="1700"/>
                </a:cubicBezTo>
                <a:cubicBezTo>
                  <a:pt x="2131" y="1391"/>
                  <a:pt x="2400" y="762"/>
                  <a:pt x="2071" y="367"/>
                </a:cubicBezTo>
                <a:cubicBezTo>
                  <a:pt x="1879" y="211"/>
                  <a:pt x="1643" y="225"/>
                  <a:pt x="1411" y="385"/>
                </a:cubicBezTo>
                <a:cubicBezTo>
                  <a:pt x="1381" y="260"/>
                  <a:pt x="1390" y="143"/>
                  <a:pt x="1429" y="0"/>
                </a:cubicBezTo>
                <a:close/>
                <a:moveTo>
                  <a:pt x="1655" y="417"/>
                </a:moveTo>
                <a:cubicBezTo>
                  <a:pt x="1679" y="417"/>
                  <a:pt x="1702" y="422"/>
                  <a:pt x="1723" y="433"/>
                </a:cubicBezTo>
                <a:cubicBezTo>
                  <a:pt x="1895" y="514"/>
                  <a:pt x="1927" y="898"/>
                  <a:pt x="1794" y="1292"/>
                </a:cubicBezTo>
                <a:cubicBezTo>
                  <a:pt x="1661" y="1685"/>
                  <a:pt x="1414" y="1938"/>
                  <a:pt x="1242" y="1857"/>
                </a:cubicBezTo>
                <a:cubicBezTo>
                  <a:pt x="1070" y="1775"/>
                  <a:pt x="1038" y="1390"/>
                  <a:pt x="1171" y="997"/>
                </a:cubicBezTo>
                <a:cubicBezTo>
                  <a:pt x="1288" y="653"/>
                  <a:pt x="1491" y="416"/>
                  <a:pt x="1655" y="417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199" name="Freeform 9"/>
          <p:cNvSpPr>
            <a:spLocks noEditPoints="1"/>
          </p:cNvSpPr>
          <p:nvPr userDrawn="1"/>
        </p:nvSpPr>
        <p:spPr bwMode="auto">
          <a:xfrm>
            <a:off x="2443351" y="4167089"/>
            <a:ext cx="2214563" cy="1946275"/>
          </a:xfrm>
          <a:custGeom>
            <a:avLst/>
            <a:gdLst>
              <a:gd name="T0" fmla="*/ 4270 w 7000"/>
              <a:gd name="T1" fmla="*/ 1 h 6151"/>
              <a:gd name="T2" fmla="*/ 4138 w 7000"/>
              <a:gd name="T3" fmla="*/ 10 h 6151"/>
              <a:gd name="T4" fmla="*/ 2859 w 7000"/>
              <a:gd name="T5" fmla="*/ 1596 h 6151"/>
              <a:gd name="T6" fmla="*/ 2688 w 7000"/>
              <a:gd name="T7" fmla="*/ 584 h 6151"/>
              <a:gd name="T8" fmla="*/ 2271 w 7000"/>
              <a:gd name="T9" fmla="*/ 701 h 6151"/>
              <a:gd name="T10" fmla="*/ 2403 w 7000"/>
              <a:gd name="T11" fmla="*/ 670 h 6151"/>
              <a:gd name="T12" fmla="*/ 2620 w 7000"/>
              <a:gd name="T13" fmla="*/ 1902 h 6151"/>
              <a:gd name="T14" fmla="*/ 2026 w 7000"/>
              <a:gd name="T15" fmla="*/ 2881 h 6151"/>
              <a:gd name="T16" fmla="*/ 776 w 7000"/>
              <a:gd name="T17" fmla="*/ 2704 h 6151"/>
              <a:gd name="T18" fmla="*/ 227 w 7000"/>
              <a:gd name="T19" fmla="*/ 3476 h 6151"/>
              <a:gd name="T20" fmla="*/ 1119 w 7000"/>
              <a:gd name="T21" fmla="*/ 3627 h 6151"/>
              <a:gd name="T22" fmla="*/ 2011 w 7000"/>
              <a:gd name="T23" fmla="*/ 3088 h 6151"/>
              <a:gd name="T24" fmla="*/ 2772 w 7000"/>
              <a:gd name="T25" fmla="*/ 3359 h 6151"/>
              <a:gd name="T26" fmla="*/ 7000 w 7000"/>
              <a:gd name="T27" fmla="*/ 5023 h 6151"/>
              <a:gd name="T28" fmla="*/ 2979 w 7000"/>
              <a:gd name="T29" fmla="*/ 3400 h 6151"/>
              <a:gd name="T30" fmla="*/ 4843 w 7000"/>
              <a:gd name="T31" fmla="*/ 3476 h 6151"/>
              <a:gd name="T32" fmla="*/ 5307 w 7000"/>
              <a:gd name="T33" fmla="*/ 2785 h 6151"/>
              <a:gd name="T34" fmla="*/ 4258 w 7000"/>
              <a:gd name="T35" fmla="*/ 2392 h 6151"/>
              <a:gd name="T36" fmla="*/ 2908 w 7000"/>
              <a:gd name="T37" fmla="*/ 3198 h 6151"/>
              <a:gd name="T38" fmla="*/ 2147 w 7000"/>
              <a:gd name="T39" fmla="*/ 2906 h 6151"/>
              <a:gd name="T40" fmla="*/ 4176 w 7000"/>
              <a:gd name="T41" fmla="*/ 104 h 6151"/>
              <a:gd name="T42" fmla="*/ 4465 w 7000"/>
              <a:gd name="T43" fmla="*/ 235 h 6151"/>
              <a:gd name="T44" fmla="*/ 4306 w 7000"/>
              <a:gd name="T45" fmla="*/ 434 h 6151"/>
              <a:gd name="T46" fmla="*/ 4523 w 7000"/>
              <a:gd name="T47" fmla="*/ 398 h 6151"/>
              <a:gd name="T48" fmla="*/ 4270 w 7000"/>
              <a:gd name="T49" fmla="*/ 1 h 6151"/>
              <a:gd name="T50" fmla="*/ 4614 w 7000"/>
              <a:gd name="T51" fmla="*/ 2506 h 6151"/>
              <a:gd name="T52" fmla="*/ 5206 w 7000"/>
              <a:gd name="T53" fmla="*/ 2891 h 6151"/>
              <a:gd name="T54" fmla="*/ 3094 w 7000"/>
              <a:gd name="T55" fmla="*/ 3233 h 6151"/>
              <a:gd name="T56" fmla="*/ 4614 w 7000"/>
              <a:gd name="T57" fmla="*/ 2506 h 6151"/>
              <a:gd name="T58" fmla="*/ 995 w 7000"/>
              <a:gd name="T59" fmla="*/ 2893 h 6151"/>
              <a:gd name="T60" fmla="*/ 1900 w 7000"/>
              <a:gd name="T61" fmla="*/ 3047 h 6151"/>
              <a:gd name="T62" fmla="*/ 312 w 7000"/>
              <a:gd name="T63" fmla="*/ 3344 h 6151"/>
              <a:gd name="T64" fmla="*/ 995 w 7000"/>
              <a:gd name="T65" fmla="*/ 2893 h 6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000" h="6151">
                <a:moveTo>
                  <a:pt x="4270" y="1"/>
                </a:moveTo>
                <a:cubicBezTo>
                  <a:pt x="4231" y="0"/>
                  <a:pt x="4187" y="3"/>
                  <a:pt x="4138" y="10"/>
                </a:cubicBezTo>
                <a:cubicBezTo>
                  <a:pt x="3808" y="87"/>
                  <a:pt x="3178" y="828"/>
                  <a:pt x="2859" y="1596"/>
                </a:cubicBezTo>
                <a:cubicBezTo>
                  <a:pt x="2826" y="1249"/>
                  <a:pt x="2787" y="667"/>
                  <a:pt x="2688" y="584"/>
                </a:cubicBezTo>
                <a:cubicBezTo>
                  <a:pt x="2558" y="439"/>
                  <a:pt x="2371" y="482"/>
                  <a:pt x="2271" y="701"/>
                </a:cubicBezTo>
                <a:cubicBezTo>
                  <a:pt x="2321" y="661"/>
                  <a:pt x="2362" y="663"/>
                  <a:pt x="2403" y="670"/>
                </a:cubicBezTo>
                <a:cubicBezTo>
                  <a:pt x="2527" y="1062"/>
                  <a:pt x="2538" y="1484"/>
                  <a:pt x="2620" y="1902"/>
                </a:cubicBezTo>
                <a:lnTo>
                  <a:pt x="2026" y="2881"/>
                </a:lnTo>
                <a:cubicBezTo>
                  <a:pt x="1645" y="2701"/>
                  <a:pt x="1283" y="2574"/>
                  <a:pt x="776" y="2704"/>
                </a:cubicBezTo>
                <a:cubicBezTo>
                  <a:pt x="336" y="2834"/>
                  <a:pt x="0" y="3082"/>
                  <a:pt x="227" y="3476"/>
                </a:cubicBezTo>
                <a:cubicBezTo>
                  <a:pt x="534" y="3831"/>
                  <a:pt x="824" y="3679"/>
                  <a:pt x="1119" y="3627"/>
                </a:cubicBezTo>
                <a:cubicBezTo>
                  <a:pt x="1488" y="3526"/>
                  <a:pt x="1789" y="3350"/>
                  <a:pt x="2011" y="3088"/>
                </a:cubicBezTo>
                <a:lnTo>
                  <a:pt x="2772" y="3359"/>
                </a:lnTo>
                <a:cubicBezTo>
                  <a:pt x="2733" y="4537"/>
                  <a:pt x="3404" y="6151"/>
                  <a:pt x="7000" y="5023"/>
                </a:cubicBezTo>
                <a:cubicBezTo>
                  <a:pt x="4723" y="5628"/>
                  <a:pt x="3081" y="5123"/>
                  <a:pt x="2979" y="3400"/>
                </a:cubicBezTo>
                <a:cubicBezTo>
                  <a:pt x="3663" y="3641"/>
                  <a:pt x="4280" y="3651"/>
                  <a:pt x="4843" y="3476"/>
                </a:cubicBezTo>
                <a:cubicBezTo>
                  <a:pt x="5232" y="3357"/>
                  <a:pt x="5401" y="3133"/>
                  <a:pt x="5307" y="2785"/>
                </a:cubicBezTo>
                <a:cubicBezTo>
                  <a:pt x="5164" y="2466"/>
                  <a:pt x="4857" y="2295"/>
                  <a:pt x="4258" y="2392"/>
                </a:cubicBezTo>
                <a:cubicBezTo>
                  <a:pt x="3646" y="2483"/>
                  <a:pt x="3240" y="2799"/>
                  <a:pt x="2908" y="3198"/>
                </a:cubicBezTo>
                <a:lnTo>
                  <a:pt x="2147" y="2906"/>
                </a:lnTo>
                <a:cubicBezTo>
                  <a:pt x="2750" y="2108"/>
                  <a:pt x="3632" y="242"/>
                  <a:pt x="4176" y="104"/>
                </a:cubicBezTo>
                <a:cubicBezTo>
                  <a:pt x="4270" y="88"/>
                  <a:pt x="4494" y="110"/>
                  <a:pt x="4465" y="235"/>
                </a:cubicBezTo>
                <a:cubicBezTo>
                  <a:pt x="4286" y="239"/>
                  <a:pt x="4236" y="353"/>
                  <a:pt x="4306" y="434"/>
                </a:cubicBezTo>
                <a:cubicBezTo>
                  <a:pt x="4392" y="486"/>
                  <a:pt x="4465" y="479"/>
                  <a:pt x="4523" y="398"/>
                </a:cubicBezTo>
                <a:cubicBezTo>
                  <a:pt x="4587" y="187"/>
                  <a:pt x="4543" y="7"/>
                  <a:pt x="4270" y="1"/>
                </a:cubicBezTo>
                <a:close/>
                <a:moveTo>
                  <a:pt x="4614" y="2506"/>
                </a:moveTo>
                <a:cubicBezTo>
                  <a:pt x="4876" y="2506"/>
                  <a:pt x="5098" y="2612"/>
                  <a:pt x="5206" y="2891"/>
                </a:cubicBezTo>
                <a:cubicBezTo>
                  <a:pt x="5233" y="3609"/>
                  <a:pt x="3766" y="3479"/>
                  <a:pt x="3094" y="3233"/>
                </a:cubicBezTo>
                <a:cubicBezTo>
                  <a:pt x="3366" y="2942"/>
                  <a:pt x="4076" y="2504"/>
                  <a:pt x="4614" y="2506"/>
                </a:cubicBezTo>
                <a:close/>
                <a:moveTo>
                  <a:pt x="995" y="2893"/>
                </a:moveTo>
                <a:cubicBezTo>
                  <a:pt x="1289" y="2888"/>
                  <a:pt x="1624" y="2966"/>
                  <a:pt x="1900" y="3047"/>
                </a:cubicBezTo>
                <a:cubicBezTo>
                  <a:pt x="1320" y="3430"/>
                  <a:pt x="566" y="3773"/>
                  <a:pt x="312" y="3344"/>
                </a:cubicBezTo>
                <a:cubicBezTo>
                  <a:pt x="384" y="3010"/>
                  <a:pt x="662" y="2898"/>
                  <a:pt x="995" y="289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200" name="Freeform 10"/>
          <p:cNvSpPr>
            <a:spLocks noEditPoints="1"/>
          </p:cNvSpPr>
          <p:nvPr userDrawn="1"/>
        </p:nvSpPr>
        <p:spPr bwMode="auto">
          <a:xfrm>
            <a:off x="2548126" y="4276626"/>
            <a:ext cx="582613" cy="561975"/>
          </a:xfrm>
          <a:custGeom>
            <a:avLst/>
            <a:gdLst>
              <a:gd name="T0" fmla="*/ 1666 w 1844"/>
              <a:gd name="T1" fmla="*/ 14 h 1778"/>
              <a:gd name="T2" fmla="*/ 1523 w 1844"/>
              <a:gd name="T3" fmla="*/ 149 h 1778"/>
              <a:gd name="T4" fmla="*/ 1276 w 1844"/>
              <a:gd name="T5" fmla="*/ 36 h 1778"/>
              <a:gd name="T6" fmla="*/ 671 w 1844"/>
              <a:gd name="T7" fmla="*/ 1719 h 1778"/>
              <a:gd name="T8" fmla="*/ 1306 w 1844"/>
              <a:gd name="T9" fmla="*/ 1244 h 1778"/>
              <a:gd name="T10" fmla="*/ 1324 w 1844"/>
              <a:gd name="T11" fmla="*/ 1778 h 1778"/>
              <a:gd name="T12" fmla="*/ 1470 w 1844"/>
              <a:gd name="T13" fmla="*/ 1752 h 1778"/>
              <a:gd name="T14" fmla="*/ 1844 w 1844"/>
              <a:gd name="T15" fmla="*/ 1336 h 1778"/>
              <a:gd name="T16" fmla="*/ 1556 w 1844"/>
              <a:gd name="T17" fmla="*/ 1504 h 1778"/>
              <a:gd name="T18" fmla="*/ 1830 w 1844"/>
              <a:gd name="T19" fmla="*/ 14 h 1778"/>
              <a:gd name="T20" fmla="*/ 1666 w 1844"/>
              <a:gd name="T21" fmla="*/ 14 h 1778"/>
              <a:gd name="T22" fmla="*/ 1148 w 1844"/>
              <a:gd name="T23" fmla="*/ 160 h 1778"/>
              <a:gd name="T24" fmla="*/ 1250 w 1844"/>
              <a:gd name="T25" fmla="*/ 179 h 1778"/>
              <a:gd name="T26" fmla="*/ 1333 w 1844"/>
              <a:gd name="T27" fmla="*/ 1000 h 1778"/>
              <a:gd name="T28" fmla="*/ 678 w 1844"/>
              <a:gd name="T29" fmla="*/ 1502 h 1778"/>
              <a:gd name="T30" fmla="*/ 593 w 1844"/>
              <a:gd name="T31" fmla="*/ 681 h 1778"/>
              <a:gd name="T32" fmla="*/ 1148 w 1844"/>
              <a:gd name="T33" fmla="*/ 160 h 1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44" h="1778">
                <a:moveTo>
                  <a:pt x="1666" y="14"/>
                </a:moveTo>
                <a:cubicBezTo>
                  <a:pt x="1572" y="21"/>
                  <a:pt x="1524" y="52"/>
                  <a:pt x="1523" y="149"/>
                </a:cubicBezTo>
                <a:cubicBezTo>
                  <a:pt x="1461" y="101"/>
                  <a:pt x="1443" y="31"/>
                  <a:pt x="1276" y="36"/>
                </a:cubicBezTo>
                <a:cubicBezTo>
                  <a:pt x="217" y="0"/>
                  <a:pt x="0" y="1580"/>
                  <a:pt x="671" y="1719"/>
                </a:cubicBezTo>
                <a:cubicBezTo>
                  <a:pt x="1039" y="1706"/>
                  <a:pt x="1212" y="1402"/>
                  <a:pt x="1306" y="1244"/>
                </a:cubicBezTo>
                <a:lnTo>
                  <a:pt x="1324" y="1778"/>
                </a:lnTo>
                <a:lnTo>
                  <a:pt x="1470" y="1752"/>
                </a:lnTo>
                <a:cubicBezTo>
                  <a:pt x="1654" y="1682"/>
                  <a:pt x="1741" y="1480"/>
                  <a:pt x="1844" y="1336"/>
                </a:cubicBezTo>
                <a:cubicBezTo>
                  <a:pt x="1705" y="1430"/>
                  <a:pt x="1673" y="1501"/>
                  <a:pt x="1556" y="1504"/>
                </a:cubicBezTo>
                <a:cubicBezTo>
                  <a:pt x="1578" y="1007"/>
                  <a:pt x="1724" y="311"/>
                  <a:pt x="1830" y="14"/>
                </a:cubicBezTo>
                <a:lnTo>
                  <a:pt x="1666" y="14"/>
                </a:lnTo>
                <a:close/>
                <a:moveTo>
                  <a:pt x="1148" y="160"/>
                </a:moveTo>
                <a:cubicBezTo>
                  <a:pt x="1184" y="160"/>
                  <a:pt x="1218" y="165"/>
                  <a:pt x="1250" y="179"/>
                </a:cubicBezTo>
                <a:cubicBezTo>
                  <a:pt x="1454" y="267"/>
                  <a:pt x="1491" y="635"/>
                  <a:pt x="1333" y="1000"/>
                </a:cubicBezTo>
                <a:cubicBezTo>
                  <a:pt x="1176" y="1365"/>
                  <a:pt x="882" y="1590"/>
                  <a:pt x="678" y="1502"/>
                </a:cubicBezTo>
                <a:cubicBezTo>
                  <a:pt x="474" y="1414"/>
                  <a:pt x="436" y="1046"/>
                  <a:pt x="593" y="681"/>
                </a:cubicBezTo>
                <a:cubicBezTo>
                  <a:pt x="727" y="373"/>
                  <a:pt x="957" y="165"/>
                  <a:pt x="1148" y="16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201" name="Freeform 11"/>
          <p:cNvSpPr>
            <a:spLocks noEditPoints="1"/>
          </p:cNvSpPr>
          <p:nvPr userDrawn="1"/>
        </p:nvSpPr>
        <p:spPr bwMode="auto">
          <a:xfrm>
            <a:off x="3343463" y="2046188"/>
            <a:ext cx="1357313" cy="993775"/>
          </a:xfrm>
          <a:custGeom>
            <a:avLst/>
            <a:gdLst>
              <a:gd name="T0" fmla="*/ 3191 w 4291"/>
              <a:gd name="T1" fmla="*/ 0 h 3142"/>
              <a:gd name="T2" fmla="*/ 3060 w 4291"/>
              <a:gd name="T3" fmla="*/ 9 h 3142"/>
              <a:gd name="T4" fmla="*/ 1781 w 4291"/>
              <a:gd name="T5" fmla="*/ 1595 h 3142"/>
              <a:gd name="T6" fmla="*/ 1610 w 4291"/>
              <a:gd name="T7" fmla="*/ 582 h 3142"/>
              <a:gd name="T8" fmla="*/ 1193 w 4291"/>
              <a:gd name="T9" fmla="*/ 701 h 3142"/>
              <a:gd name="T10" fmla="*/ 1325 w 4291"/>
              <a:gd name="T11" fmla="*/ 668 h 3142"/>
              <a:gd name="T12" fmla="*/ 1542 w 4291"/>
              <a:gd name="T13" fmla="*/ 1901 h 3142"/>
              <a:gd name="T14" fmla="*/ 1357 w 4291"/>
              <a:gd name="T15" fmla="*/ 2265 h 3142"/>
              <a:gd name="T16" fmla="*/ 765 w 4291"/>
              <a:gd name="T17" fmla="*/ 2225 h 3142"/>
              <a:gd name="T18" fmla="*/ 270 w 4291"/>
              <a:gd name="T19" fmla="*/ 2885 h 3142"/>
              <a:gd name="T20" fmla="*/ 1342 w 4291"/>
              <a:gd name="T21" fmla="*/ 2498 h 3142"/>
              <a:gd name="T22" fmla="*/ 3627 w 4291"/>
              <a:gd name="T23" fmla="*/ 2730 h 3142"/>
              <a:gd name="T24" fmla="*/ 4262 w 4291"/>
              <a:gd name="T25" fmla="*/ 1777 h 3142"/>
              <a:gd name="T26" fmla="*/ 3471 w 4291"/>
              <a:gd name="T27" fmla="*/ 1510 h 3142"/>
              <a:gd name="T28" fmla="*/ 2856 w 4291"/>
              <a:gd name="T29" fmla="*/ 1919 h 3142"/>
              <a:gd name="T30" fmla="*/ 3794 w 4291"/>
              <a:gd name="T31" fmla="*/ 1415 h 3142"/>
              <a:gd name="T32" fmla="*/ 4072 w 4291"/>
              <a:gd name="T33" fmla="*/ 1926 h 3142"/>
              <a:gd name="T34" fmla="*/ 3093 w 4291"/>
              <a:gd name="T35" fmla="*/ 2778 h 3142"/>
              <a:gd name="T36" fmla="*/ 1467 w 4291"/>
              <a:gd name="T37" fmla="*/ 2325 h 3142"/>
              <a:gd name="T38" fmla="*/ 3098 w 4291"/>
              <a:gd name="T39" fmla="*/ 104 h 3142"/>
              <a:gd name="T40" fmla="*/ 3386 w 4291"/>
              <a:gd name="T41" fmla="*/ 234 h 3142"/>
              <a:gd name="T42" fmla="*/ 3228 w 4291"/>
              <a:gd name="T43" fmla="*/ 433 h 3142"/>
              <a:gd name="T44" fmla="*/ 3445 w 4291"/>
              <a:gd name="T45" fmla="*/ 397 h 3142"/>
              <a:gd name="T46" fmla="*/ 3191 w 4291"/>
              <a:gd name="T47" fmla="*/ 0 h 3142"/>
              <a:gd name="T48" fmla="*/ 934 w 4291"/>
              <a:gd name="T49" fmla="*/ 2322 h 3142"/>
              <a:gd name="T50" fmla="*/ 1208 w 4291"/>
              <a:gd name="T51" fmla="*/ 2442 h 3142"/>
              <a:gd name="T52" fmla="*/ 376 w 4291"/>
              <a:gd name="T53" fmla="*/ 2856 h 3142"/>
              <a:gd name="T54" fmla="*/ 646 w 4291"/>
              <a:gd name="T55" fmla="*/ 2395 h 3142"/>
              <a:gd name="T56" fmla="*/ 934 w 4291"/>
              <a:gd name="T57" fmla="*/ 2322 h 3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291" h="3142">
                <a:moveTo>
                  <a:pt x="3191" y="0"/>
                </a:moveTo>
                <a:cubicBezTo>
                  <a:pt x="3152" y="0"/>
                  <a:pt x="3109" y="2"/>
                  <a:pt x="3060" y="9"/>
                </a:cubicBezTo>
                <a:cubicBezTo>
                  <a:pt x="2730" y="87"/>
                  <a:pt x="2100" y="827"/>
                  <a:pt x="1781" y="1595"/>
                </a:cubicBezTo>
                <a:cubicBezTo>
                  <a:pt x="1748" y="1248"/>
                  <a:pt x="1709" y="666"/>
                  <a:pt x="1610" y="582"/>
                </a:cubicBezTo>
                <a:cubicBezTo>
                  <a:pt x="1481" y="437"/>
                  <a:pt x="1293" y="481"/>
                  <a:pt x="1193" y="701"/>
                </a:cubicBezTo>
                <a:cubicBezTo>
                  <a:pt x="1243" y="660"/>
                  <a:pt x="1285" y="662"/>
                  <a:pt x="1325" y="668"/>
                </a:cubicBezTo>
                <a:cubicBezTo>
                  <a:pt x="1450" y="1061"/>
                  <a:pt x="1460" y="1483"/>
                  <a:pt x="1542" y="1901"/>
                </a:cubicBezTo>
                <a:lnTo>
                  <a:pt x="1357" y="2265"/>
                </a:lnTo>
                <a:cubicBezTo>
                  <a:pt x="1163" y="2224"/>
                  <a:pt x="968" y="2192"/>
                  <a:pt x="765" y="2225"/>
                </a:cubicBezTo>
                <a:cubicBezTo>
                  <a:pt x="537" y="2271"/>
                  <a:pt x="0" y="2539"/>
                  <a:pt x="270" y="2885"/>
                </a:cubicBezTo>
                <a:cubicBezTo>
                  <a:pt x="615" y="3117"/>
                  <a:pt x="1047" y="2715"/>
                  <a:pt x="1342" y="2498"/>
                </a:cubicBezTo>
                <a:cubicBezTo>
                  <a:pt x="1992" y="2752"/>
                  <a:pt x="2554" y="3142"/>
                  <a:pt x="3627" y="2730"/>
                </a:cubicBezTo>
                <a:cubicBezTo>
                  <a:pt x="4002" y="2551"/>
                  <a:pt x="4291" y="2157"/>
                  <a:pt x="4262" y="1777"/>
                </a:cubicBezTo>
                <a:cubicBezTo>
                  <a:pt x="4258" y="1470"/>
                  <a:pt x="3906" y="1085"/>
                  <a:pt x="3471" y="1510"/>
                </a:cubicBezTo>
                <a:cubicBezTo>
                  <a:pt x="3369" y="1607"/>
                  <a:pt x="3165" y="1919"/>
                  <a:pt x="2856" y="1919"/>
                </a:cubicBezTo>
                <a:cubicBezTo>
                  <a:pt x="3305" y="1972"/>
                  <a:pt x="3513" y="1523"/>
                  <a:pt x="3794" y="1415"/>
                </a:cubicBezTo>
                <a:cubicBezTo>
                  <a:pt x="3904" y="1373"/>
                  <a:pt x="4084" y="1670"/>
                  <a:pt x="4072" y="1926"/>
                </a:cubicBezTo>
                <a:cubicBezTo>
                  <a:pt x="4081" y="2136"/>
                  <a:pt x="3824" y="2727"/>
                  <a:pt x="3093" y="2778"/>
                </a:cubicBezTo>
                <a:cubicBezTo>
                  <a:pt x="2476" y="2792"/>
                  <a:pt x="1970" y="2545"/>
                  <a:pt x="1467" y="2325"/>
                </a:cubicBezTo>
                <a:cubicBezTo>
                  <a:pt x="1969" y="1467"/>
                  <a:pt x="2553" y="241"/>
                  <a:pt x="3098" y="104"/>
                </a:cubicBezTo>
                <a:cubicBezTo>
                  <a:pt x="3192" y="87"/>
                  <a:pt x="3416" y="109"/>
                  <a:pt x="3386" y="234"/>
                </a:cubicBezTo>
                <a:cubicBezTo>
                  <a:pt x="3208" y="238"/>
                  <a:pt x="3158" y="353"/>
                  <a:pt x="3228" y="433"/>
                </a:cubicBezTo>
                <a:cubicBezTo>
                  <a:pt x="3314" y="486"/>
                  <a:pt x="3388" y="478"/>
                  <a:pt x="3445" y="397"/>
                </a:cubicBezTo>
                <a:cubicBezTo>
                  <a:pt x="3509" y="186"/>
                  <a:pt x="3464" y="6"/>
                  <a:pt x="3191" y="0"/>
                </a:cubicBezTo>
                <a:close/>
                <a:moveTo>
                  <a:pt x="934" y="2322"/>
                </a:moveTo>
                <a:cubicBezTo>
                  <a:pt x="1029" y="2321"/>
                  <a:pt x="1121" y="2353"/>
                  <a:pt x="1208" y="2442"/>
                </a:cubicBezTo>
                <a:cubicBezTo>
                  <a:pt x="994" y="2747"/>
                  <a:pt x="731" y="2921"/>
                  <a:pt x="376" y="2856"/>
                </a:cubicBezTo>
                <a:cubicBezTo>
                  <a:pt x="274" y="2691"/>
                  <a:pt x="400" y="2539"/>
                  <a:pt x="646" y="2395"/>
                </a:cubicBezTo>
                <a:cubicBezTo>
                  <a:pt x="743" y="2355"/>
                  <a:pt x="840" y="2322"/>
                  <a:pt x="934" y="2322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202" name="Freeform 12"/>
          <p:cNvSpPr>
            <a:spLocks/>
          </p:cNvSpPr>
          <p:nvPr userDrawn="1"/>
        </p:nvSpPr>
        <p:spPr bwMode="auto">
          <a:xfrm>
            <a:off x="2333813" y="3128863"/>
            <a:ext cx="376238" cy="723900"/>
          </a:xfrm>
          <a:custGeom>
            <a:avLst/>
            <a:gdLst>
              <a:gd name="T0" fmla="*/ 404 w 1190"/>
              <a:gd name="T1" fmla="*/ 2062 h 2287"/>
              <a:gd name="T2" fmla="*/ 625 w 1190"/>
              <a:gd name="T3" fmla="*/ 615 h 2287"/>
              <a:gd name="T4" fmla="*/ 1190 w 1190"/>
              <a:gd name="T5" fmla="*/ 600 h 2287"/>
              <a:gd name="T6" fmla="*/ 1190 w 1190"/>
              <a:gd name="T7" fmla="*/ 484 h 2287"/>
              <a:gd name="T8" fmla="*/ 625 w 1190"/>
              <a:gd name="T9" fmla="*/ 484 h 2287"/>
              <a:gd name="T10" fmla="*/ 711 w 1190"/>
              <a:gd name="T11" fmla="*/ 0 h 2287"/>
              <a:gd name="T12" fmla="*/ 0 w 1190"/>
              <a:gd name="T13" fmla="*/ 590 h 2287"/>
              <a:gd name="T14" fmla="*/ 283 w 1190"/>
              <a:gd name="T15" fmla="*/ 595 h 2287"/>
              <a:gd name="T16" fmla="*/ 318 w 1190"/>
              <a:gd name="T17" fmla="*/ 2228 h 2287"/>
              <a:gd name="T18" fmla="*/ 1099 w 1190"/>
              <a:gd name="T19" fmla="*/ 1618 h 2287"/>
              <a:gd name="T20" fmla="*/ 404 w 1190"/>
              <a:gd name="T21" fmla="*/ 2062 h 2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0" h="2287">
                <a:moveTo>
                  <a:pt x="404" y="2062"/>
                </a:moveTo>
                <a:cubicBezTo>
                  <a:pt x="342" y="1553"/>
                  <a:pt x="508" y="793"/>
                  <a:pt x="625" y="615"/>
                </a:cubicBezTo>
                <a:lnTo>
                  <a:pt x="1190" y="600"/>
                </a:lnTo>
                <a:lnTo>
                  <a:pt x="1190" y="484"/>
                </a:lnTo>
                <a:lnTo>
                  <a:pt x="625" y="484"/>
                </a:lnTo>
                <a:lnTo>
                  <a:pt x="711" y="0"/>
                </a:lnTo>
                <a:lnTo>
                  <a:pt x="0" y="590"/>
                </a:lnTo>
                <a:lnTo>
                  <a:pt x="283" y="595"/>
                </a:lnTo>
                <a:cubicBezTo>
                  <a:pt x="114" y="1450"/>
                  <a:pt x="9" y="2196"/>
                  <a:pt x="318" y="2228"/>
                </a:cubicBezTo>
                <a:cubicBezTo>
                  <a:pt x="499" y="2287"/>
                  <a:pt x="1155" y="1648"/>
                  <a:pt x="1099" y="1618"/>
                </a:cubicBezTo>
                <a:cubicBezTo>
                  <a:pt x="855" y="1813"/>
                  <a:pt x="586" y="2103"/>
                  <a:pt x="404" y="2062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203" name="Freeform 13"/>
          <p:cNvSpPr>
            <a:spLocks/>
          </p:cNvSpPr>
          <p:nvPr userDrawn="1"/>
        </p:nvSpPr>
        <p:spPr bwMode="auto">
          <a:xfrm>
            <a:off x="2673538" y="2984401"/>
            <a:ext cx="504825" cy="874713"/>
          </a:xfrm>
          <a:custGeom>
            <a:avLst/>
            <a:gdLst>
              <a:gd name="T0" fmla="*/ 15 w 1597"/>
              <a:gd name="T1" fmla="*/ 2666 h 2766"/>
              <a:gd name="T2" fmla="*/ 292 w 1597"/>
              <a:gd name="T3" fmla="*/ 181 h 2766"/>
              <a:gd name="T4" fmla="*/ 0 w 1597"/>
              <a:gd name="T5" fmla="*/ 85 h 2766"/>
              <a:gd name="T6" fmla="*/ 0 w 1597"/>
              <a:gd name="T7" fmla="*/ 85 h 2766"/>
              <a:gd name="T8" fmla="*/ 705 w 1597"/>
              <a:gd name="T9" fmla="*/ 0 h 2766"/>
              <a:gd name="T10" fmla="*/ 509 w 1597"/>
              <a:gd name="T11" fmla="*/ 1345 h 2766"/>
              <a:gd name="T12" fmla="*/ 1184 w 1597"/>
              <a:gd name="T13" fmla="*/ 947 h 2766"/>
              <a:gd name="T14" fmla="*/ 1371 w 1597"/>
              <a:gd name="T15" fmla="*/ 1340 h 2766"/>
              <a:gd name="T16" fmla="*/ 1224 w 1597"/>
              <a:gd name="T17" fmla="*/ 2615 h 2766"/>
              <a:gd name="T18" fmla="*/ 1537 w 1597"/>
              <a:gd name="T19" fmla="*/ 2414 h 2766"/>
              <a:gd name="T20" fmla="*/ 1114 w 1597"/>
              <a:gd name="T21" fmla="*/ 2751 h 2766"/>
              <a:gd name="T22" fmla="*/ 892 w 1597"/>
              <a:gd name="T23" fmla="*/ 2469 h 2766"/>
              <a:gd name="T24" fmla="*/ 1048 w 1597"/>
              <a:gd name="T25" fmla="*/ 1149 h 2766"/>
              <a:gd name="T26" fmla="*/ 463 w 1597"/>
              <a:gd name="T27" fmla="*/ 1703 h 2766"/>
              <a:gd name="T28" fmla="*/ 343 w 1597"/>
              <a:gd name="T29" fmla="*/ 2701 h 2766"/>
              <a:gd name="T30" fmla="*/ 15 w 1597"/>
              <a:gd name="T31" fmla="*/ 2666 h 2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97" h="2766">
                <a:moveTo>
                  <a:pt x="15" y="2666"/>
                </a:moveTo>
                <a:cubicBezTo>
                  <a:pt x="228" y="1872"/>
                  <a:pt x="299" y="967"/>
                  <a:pt x="292" y="181"/>
                </a:cubicBezTo>
                <a:cubicBezTo>
                  <a:pt x="314" y="94"/>
                  <a:pt x="146" y="95"/>
                  <a:pt x="0" y="85"/>
                </a:cubicBezTo>
                <a:lnTo>
                  <a:pt x="0" y="85"/>
                </a:lnTo>
                <a:cubicBezTo>
                  <a:pt x="101" y="5"/>
                  <a:pt x="705" y="0"/>
                  <a:pt x="705" y="0"/>
                </a:cubicBezTo>
                <a:cubicBezTo>
                  <a:pt x="720" y="446"/>
                  <a:pt x="642" y="912"/>
                  <a:pt x="509" y="1345"/>
                </a:cubicBezTo>
                <a:cubicBezTo>
                  <a:pt x="700" y="1150"/>
                  <a:pt x="948" y="912"/>
                  <a:pt x="1184" y="947"/>
                </a:cubicBezTo>
                <a:cubicBezTo>
                  <a:pt x="1380" y="958"/>
                  <a:pt x="1430" y="1101"/>
                  <a:pt x="1371" y="1340"/>
                </a:cubicBezTo>
                <a:cubicBezTo>
                  <a:pt x="1262" y="1765"/>
                  <a:pt x="1199" y="2190"/>
                  <a:pt x="1224" y="2615"/>
                </a:cubicBezTo>
                <a:cubicBezTo>
                  <a:pt x="1347" y="2595"/>
                  <a:pt x="1440" y="2499"/>
                  <a:pt x="1537" y="2414"/>
                </a:cubicBezTo>
                <a:cubicBezTo>
                  <a:pt x="1597" y="2484"/>
                  <a:pt x="1263" y="2760"/>
                  <a:pt x="1114" y="2751"/>
                </a:cubicBezTo>
                <a:cubicBezTo>
                  <a:pt x="900" y="2766"/>
                  <a:pt x="888" y="2580"/>
                  <a:pt x="892" y="2469"/>
                </a:cubicBezTo>
                <a:cubicBezTo>
                  <a:pt x="972" y="2044"/>
                  <a:pt x="1235" y="1184"/>
                  <a:pt x="1048" y="1149"/>
                </a:cubicBezTo>
                <a:cubicBezTo>
                  <a:pt x="666" y="1118"/>
                  <a:pt x="523" y="1487"/>
                  <a:pt x="463" y="1703"/>
                </a:cubicBezTo>
                <a:cubicBezTo>
                  <a:pt x="398" y="2036"/>
                  <a:pt x="318" y="2368"/>
                  <a:pt x="343" y="2701"/>
                </a:cubicBezTo>
                <a:cubicBezTo>
                  <a:pt x="343" y="2701"/>
                  <a:pt x="332" y="2701"/>
                  <a:pt x="15" y="266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204" name="Freeform 14"/>
          <p:cNvSpPr>
            <a:spLocks noEditPoints="1"/>
          </p:cNvSpPr>
          <p:nvPr userDrawn="1"/>
        </p:nvSpPr>
        <p:spPr bwMode="auto">
          <a:xfrm>
            <a:off x="3129151" y="3247926"/>
            <a:ext cx="539750" cy="625475"/>
          </a:xfrm>
          <a:custGeom>
            <a:avLst/>
            <a:gdLst>
              <a:gd name="T0" fmla="*/ 1096 w 1709"/>
              <a:gd name="T1" fmla="*/ 8 h 1974"/>
              <a:gd name="T2" fmla="*/ 279 w 1709"/>
              <a:gd name="T3" fmla="*/ 738 h 1974"/>
              <a:gd name="T4" fmla="*/ 0 w 1709"/>
              <a:gd name="T5" fmla="*/ 600 h 1974"/>
              <a:gd name="T6" fmla="*/ 220 w 1709"/>
              <a:gd name="T7" fmla="*/ 836 h 1974"/>
              <a:gd name="T8" fmla="*/ 152 w 1709"/>
              <a:gd name="T9" fmla="*/ 1505 h 1974"/>
              <a:gd name="T10" fmla="*/ 746 w 1709"/>
              <a:gd name="T11" fmla="*/ 1964 h 1974"/>
              <a:gd name="T12" fmla="*/ 1486 w 1709"/>
              <a:gd name="T13" fmla="*/ 1418 h 1974"/>
              <a:gd name="T14" fmla="*/ 726 w 1709"/>
              <a:gd name="T15" fmla="*/ 1847 h 1974"/>
              <a:gd name="T16" fmla="*/ 541 w 1709"/>
              <a:gd name="T17" fmla="*/ 864 h 1974"/>
              <a:gd name="T18" fmla="*/ 1363 w 1709"/>
              <a:gd name="T19" fmla="*/ 561 h 1974"/>
              <a:gd name="T20" fmla="*/ 1096 w 1709"/>
              <a:gd name="T21" fmla="*/ 8 h 1974"/>
              <a:gd name="T22" fmla="*/ 1087 w 1709"/>
              <a:gd name="T23" fmla="*/ 125 h 1974"/>
              <a:gd name="T24" fmla="*/ 1196 w 1709"/>
              <a:gd name="T25" fmla="*/ 163 h 1974"/>
              <a:gd name="T26" fmla="*/ 1079 w 1709"/>
              <a:gd name="T27" fmla="*/ 614 h 1974"/>
              <a:gd name="T28" fmla="*/ 641 w 1709"/>
              <a:gd name="T29" fmla="*/ 756 h 1974"/>
              <a:gd name="T30" fmla="*/ 759 w 1709"/>
              <a:gd name="T31" fmla="*/ 305 h 1974"/>
              <a:gd name="T32" fmla="*/ 1087 w 1709"/>
              <a:gd name="T33" fmla="*/ 125 h 1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09" h="1974">
                <a:moveTo>
                  <a:pt x="1096" y="8"/>
                </a:moveTo>
                <a:cubicBezTo>
                  <a:pt x="582" y="48"/>
                  <a:pt x="372" y="417"/>
                  <a:pt x="279" y="738"/>
                </a:cubicBezTo>
                <a:cubicBezTo>
                  <a:pt x="276" y="742"/>
                  <a:pt x="223" y="805"/>
                  <a:pt x="0" y="600"/>
                </a:cubicBezTo>
                <a:cubicBezTo>
                  <a:pt x="17" y="698"/>
                  <a:pt x="87" y="778"/>
                  <a:pt x="220" y="836"/>
                </a:cubicBezTo>
                <a:cubicBezTo>
                  <a:pt x="204" y="872"/>
                  <a:pt x="139" y="1168"/>
                  <a:pt x="152" y="1505"/>
                </a:cubicBezTo>
                <a:cubicBezTo>
                  <a:pt x="154" y="1601"/>
                  <a:pt x="272" y="1974"/>
                  <a:pt x="746" y="1964"/>
                </a:cubicBezTo>
                <a:cubicBezTo>
                  <a:pt x="1140" y="1942"/>
                  <a:pt x="1452" y="1701"/>
                  <a:pt x="1486" y="1418"/>
                </a:cubicBezTo>
                <a:cubicBezTo>
                  <a:pt x="1293" y="1659"/>
                  <a:pt x="1075" y="1858"/>
                  <a:pt x="726" y="1847"/>
                </a:cubicBezTo>
                <a:cubicBezTo>
                  <a:pt x="356" y="1889"/>
                  <a:pt x="494" y="1076"/>
                  <a:pt x="541" y="864"/>
                </a:cubicBezTo>
                <a:cubicBezTo>
                  <a:pt x="833" y="890"/>
                  <a:pt x="1111" y="817"/>
                  <a:pt x="1363" y="561"/>
                </a:cubicBezTo>
                <a:cubicBezTo>
                  <a:pt x="1709" y="168"/>
                  <a:pt x="1425" y="0"/>
                  <a:pt x="1096" y="8"/>
                </a:cubicBezTo>
                <a:close/>
                <a:moveTo>
                  <a:pt x="1087" y="125"/>
                </a:moveTo>
                <a:cubicBezTo>
                  <a:pt x="1131" y="124"/>
                  <a:pt x="1169" y="136"/>
                  <a:pt x="1196" y="163"/>
                </a:cubicBezTo>
                <a:cubicBezTo>
                  <a:pt x="1285" y="248"/>
                  <a:pt x="1232" y="450"/>
                  <a:pt x="1079" y="614"/>
                </a:cubicBezTo>
                <a:cubicBezTo>
                  <a:pt x="926" y="778"/>
                  <a:pt x="729" y="842"/>
                  <a:pt x="641" y="756"/>
                </a:cubicBezTo>
                <a:cubicBezTo>
                  <a:pt x="552" y="671"/>
                  <a:pt x="605" y="469"/>
                  <a:pt x="759" y="305"/>
                </a:cubicBezTo>
                <a:cubicBezTo>
                  <a:pt x="864" y="192"/>
                  <a:pt x="990" y="127"/>
                  <a:pt x="1087" y="12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205" name="Freeform 15"/>
          <p:cNvSpPr>
            <a:spLocks/>
          </p:cNvSpPr>
          <p:nvPr userDrawn="1"/>
        </p:nvSpPr>
        <p:spPr bwMode="auto">
          <a:xfrm>
            <a:off x="3630801" y="3233638"/>
            <a:ext cx="422275" cy="619125"/>
          </a:xfrm>
          <a:custGeom>
            <a:avLst/>
            <a:gdLst>
              <a:gd name="T0" fmla="*/ 18 w 1338"/>
              <a:gd name="T1" fmla="*/ 1960 h 1960"/>
              <a:gd name="T2" fmla="*/ 240 w 1338"/>
              <a:gd name="T3" fmla="*/ 280 h 1960"/>
              <a:gd name="T4" fmla="*/ 0 w 1338"/>
              <a:gd name="T5" fmla="*/ 330 h 1960"/>
              <a:gd name="T6" fmla="*/ 539 w 1338"/>
              <a:gd name="T7" fmla="*/ 159 h 1960"/>
              <a:gd name="T8" fmla="*/ 580 w 1338"/>
              <a:gd name="T9" fmla="*/ 323 h 1960"/>
              <a:gd name="T10" fmla="*/ 1099 w 1338"/>
              <a:gd name="T11" fmla="*/ 0 h 1960"/>
              <a:gd name="T12" fmla="*/ 1338 w 1338"/>
              <a:gd name="T13" fmla="*/ 242 h 1960"/>
              <a:gd name="T14" fmla="*/ 834 w 1338"/>
              <a:gd name="T15" fmla="*/ 219 h 1960"/>
              <a:gd name="T16" fmla="*/ 602 w 1338"/>
              <a:gd name="T17" fmla="*/ 428 h 1960"/>
              <a:gd name="T18" fmla="*/ 358 w 1338"/>
              <a:gd name="T19" fmla="*/ 1943 h 1960"/>
              <a:gd name="T20" fmla="*/ 18 w 1338"/>
              <a:gd name="T21" fmla="*/ 1960 h 1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8" h="1960">
                <a:moveTo>
                  <a:pt x="18" y="1960"/>
                </a:moveTo>
                <a:cubicBezTo>
                  <a:pt x="146" y="1393"/>
                  <a:pt x="219" y="833"/>
                  <a:pt x="240" y="280"/>
                </a:cubicBezTo>
                <a:cubicBezTo>
                  <a:pt x="156" y="267"/>
                  <a:pt x="77" y="289"/>
                  <a:pt x="0" y="330"/>
                </a:cubicBezTo>
                <a:cubicBezTo>
                  <a:pt x="115" y="113"/>
                  <a:pt x="290" y="46"/>
                  <a:pt x="539" y="159"/>
                </a:cubicBezTo>
                <a:cubicBezTo>
                  <a:pt x="570" y="208"/>
                  <a:pt x="590" y="260"/>
                  <a:pt x="580" y="323"/>
                </a:cubicBezTo>
                <a:cubicBezTo>
                  <a:pt x="775" y="223"/>
                  <a:pt x="854" y="5"/>
                  <a:pt x="1099" y="0"/>
                </a:cubicBezTo>
                <a:cubicBezTo>
                  <a:pt x="1310" y="25"/>
                  <a:pt x="1335" y="119"/>
                  <a:pt x="1338" y="242"/>
                </a:cubicBezTo>
                <a:cubicBezTo>
                  <a:pt x="1327" y="460"/>
                  <a:pt x="1042" y="317"/>
                  <a:pt x="834" y="219"/>
                </a:cubicBezTo>
                <a:cubicBezTo>
                  <a:pt x="744" y="270"/>
                  <a:pt x="666" y="338"/>
                  <a:pt x="602" y="428"/>
                </a:cubicBezTo>
                <a:cubicBezTo>
                  <a:pt x="547" y="754"/>
                  <a:pt x="359" y="1617"/>
                  <a:pt x="358" y="1943"/>
                </a:cubicBezTo>
                <a:lnTo>
                  <a:pt x="18" y="196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206" name="Freeform 16"/>
          <p:cNvSpPr>
            <a:spLocks/>
          </p:cNvSpPr>
          <p:nvPr userDrawn="1"/>
        </p:nvSpPr>
        <p:spPr bwMode="auto">
          <a:xfrm>
            <a:off x="3883214" y="3206651"/>
            <a:ext cx="523875" cy="679450"/>
          </a:xfrm>
          <a:custGeom>
            <a:avLst/>
            <a:gdLst>
              <a:gd name="T0" fmla="*/ 1197 w 1660"/>
              <a:gd name="T1" fmla="*/ 135 h 2149"/>
              <a:gd name="T2" fmla="*/ 773 w 1660"/>
              <a:gd name="T3" fmla="*/ 625 h 2149"/>
              <a:gd name="T4" fmla="*/ 1429 w 1660"/>
              <a:gd name="T5" fmla="*/ 1316 h 2149"/>
              <a:gd name="T6" fmla="*/ 492 w 1660"/>
              <a:gd name="T7" fmla="*/ 2146 h 2149"/>
              <a:gd name="T8" fmla="*/ 132 w 1660"/>
              <a:gd name="T9" fmla="*/ 1558 h 2149"/>
              <a:gd name="T10" fmla="*/ 524 w 1660"/>
              <a:gd name="T11" fmla="*/ 1487 h 2149"/>
              <a:gd name="T12" fmla="*/ 360 w 1660"/>
              <a:gd name="T13" fmla="*/ 1719 h 2149"/>
              <a:gd name="T14" fmla="*/ 307 w 1660"/>
              <a:gd name="T15" fmla="*/ 1601 h 2149"/>
              <a:gd name="T16" fmla="*/ 485 w 1660"/>
              <a:gd name="T17" fmla="*/ 2014 h 2149"/>
              <a:gd name="T18" fmla="*/ 1112 w 1660"/>
              <a:gd name="T19" fmla="*/ 1409 h 2149"/>
              <a:gd name="T20" fmla="*/ 481 w 1660"/>
              <a:gd name="T21" fmla="*/ 778 h 2149"/>
              <a:gd name="T22" fmla="*/ 928 w 1660"/>
              <a:gd name="T23" fmla="*/ 110 h 2149"/>
              <a:gd name="T24" fmla="*/ 1571 w 1660"/>
              <a:gd name="T25" fmla="*/ 217 h 2149"/>
              <a:gd name="T26" fmla="*/ 1422 w 1660"/>
              <a:gd name="T27" fmla="*/ 520 h 2149"/>
              <a:gd name="T28" fmla="*/ 1247 w 1660"/>
              <a:gd name="T29" fmla="*/ 328 h 2149"/>
              <a:gd name="T30" fmla="*/ 1459 w 1660"/>
              <a:gd name="T31" fmla="*/ 304 h 2149"/>
              <a:gd name="T32" fmla="*/ 1197 w 1660"/>
              <a:gd name="T33" fmla="*/ 135 h 2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60" h="2149">
                <a:moveTo>
                  <a:pt x="1197" y="135"/>
                </a:moveTo>
                <a:cubicBezTo>
                  <a:pt x="1015" y="120"/>
                  <a:pt x="588" y="398"/>
                  <a:pt x="773" y="625"/>
                </a:cubicBezTo>
                <a:cubicBezTo>
                  <a:pt x="1039" y="850"/>
                  <a:pt x="1410" y="1014"/>
                  <a:pt x="1429" y="1316"/>
                </a:cubicBezTo>
                <a:cubicBezTo>
                  <a:pt x="1396" y="1867"/>
                  <a:pt x="955" y="2149"/>
                  <a:pt x="492" y="2146"/>
                </a:cubicBezTo>
                <a:cubicBezTo>
                  <a:pt x="0" y="2102"/>
                  <a:pt x="60" y="1711"/>
                  <a:pt x="132" y="1558"/>
                </a:cubicBezTo>
                <a:cubicBezTo>
                  <a:pt x="246" y="1396"/>
                  <a:pt x="399" y="1403"/>
                  <a:pt x="524" y="1487"/>
                </a:cubicBezTo>
                <a:cubicBezTo>
                  <a:pt x="621" y="1575"/>
                  <a:pt x="589" y="1746"/>
                  <a:pt x="360" y="1719"/>
                </a:cubicBezTo>
                <a:cubicBezTo>
                  <a:pt x="310" y="1701"/>
                  <a:pt x="299" y="1657"/>
                  <a:pt x="307" y="1601"/>
                </a:cubicBezTo>
                <a:cubicBezTo>
                  <a:pt x="177" y="1695"/>
                  <a:pt x="112" y="1969"/>
                  <a:pt x="485" y="2014"/>
                </a:cubicBezTo>
                <a:cubicBezTo>
                  <a:pt x="1044" y="2003"/>
                  <a:pt x="1140" y="1693"/>
                  <a:pt x="1112" y="1409"/>
                </a:cubicBezTo>
                <a:cubicBezTo>
                  <a:pt x="1002" y="1104"/>
                  <a:pt x="550" y="1009"/>
                  <a:pt x="481" y="778"/>
                </a:cubicBezTo>
                <a:cubicBezTo>
                  <a:pt x="430" y="484"/>
                  <a:pt x="604" y="270"/>
                  <a:pt x="928" y="110"/>
                </a:cubicBezTo>
                <a:cubicBezTo>
                  <a:pt x="1231" y="0"/>
                  <a:pt x="1443" y="39"/>
                  <a:pt x="1571" y="217"/>
                </a:cubicBezTo>
                <a:cubicBezTo>
                  <a:pt x="1660" y="359"/>
                  <a:pt x="1556" y="444"/>
                  <a:pt x="1422" y="520"/>
                </a:cubicBezTo>
                <a:cubicBezTo>
                  <a:pt x="1172" y="637"/>
                  <a:pt x="1162" y="381"/>
                  <a:pt x="1247" y="328"/>
                </a:cubicBezTo>
                <a:cubicBezTo>
                  <a:pt x="1318" y="269"/>
                  <a:pt x="1377" y="247"/>
                  <a:pt x="1459" y="304"/>
                </a:cubicBezTo>
                <a:cubicBezTo>
                  <a:pt x="1461" y="254"/>
                  <a:pt x="1376" y="144"/>
                  <a:pt x="1197" y="13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207" name="Freeform 17"/>
          <p:cNvSpPr>
            <a:spLocks noEditPoints="1"/>
          </p:cNvSpPr>
          <p:nvPr userDrawn="1"/>
        </p:nvSpPr>
        <p:spPr bwMode="auto">
          <a:xfrm>
            <a:off x="1787713" y="3200301"/>
            <a:ext cx="561975" cy="719138"/>
          </a:xfrm>
          <a:custGeom>
            <a:avLst/>
            <a:gdLst>
              <a:gd name="T0" fmla="*/ 1022 w 1780"/>
              <a:gd name="T1" fmla="*/ 2 h 2270"/>
              <a:gd name="T2" fmla="*/ 157 w 1780"/>
              <a:gd name="T3" fmla="*/ 896 h 2270"/>
              <a:gd name="T4" fmla="*/ 605 w 1780"/>
              <a:gd name="T5" fmla="*/ 2162 h 2270"/>
              <a:gd name="T6" fmla="*/ 1623 w 1780"/>
              <a:gd name="T7" fmla="*/ 1286 h 2270"/>
              <a:gd name="T8" fmla="*/ 1175 w 1780"/>
              <a:gd name="T9" fmla="*/ 19 h 2270"/>
              <a:gd name="T10" fmla="*/ 1022 w 1780"/>
              <a:gd name="T11" fmla="*/ 2 h 2270"/>
              <a:gd name="T12" fmla="*/ 1003 w 1780"/>
              <a:gd name="T13" fmla="*/ 106 h 2270"/>
              <a:gd name="T14" fmla="*/ 1097 w 1780"/>
              <a:gd name="T15" fmla="*/ 128 h 2270"/>
              <a:gd name="T16" fmla="*/ 1239 w 1780"/>
              <a:gd name="T17" fmla="*/ 1299 h 2270"/>
              <a:gd name="T18" fmla="*/ 684 w 1780"/>
              <a:gd name="T19" fmla="*/ 2054 h 2270"/>
              <a:gd name="T20" fmla="*/ 542 w 1780"/>
              <a:gd name="T21" fmla="*/ 883 h 2270"/>
              <a:gd name="T22" fmla="*/ 1003 w 1780"/>
              <a:gd name="T23" fmla="*/ 106 h 2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80" h="2270">
                <a:moveTo>
                  <a:pt x="1022" y="2"/>
                </a:moveTo>
                <a:cubicBezTo>
                  <a:pt x="661" y="13"/>
                  <a:pt x="295" y="378"/>
                  <a:pt x="157" y="896"/>
                </a:cubicBezTo>
                <a:cubicBezTo>
                  <a:pt x="0" y="1488"/>
                  <a:pt x="200" y="2055"/>
                  <a:pt x="605" y="2162"/>
                </a:cubicBezTo>
                <a:cubicBezTo>
                  <a:pt x="1010" y="2270"/>
                  <a:pt x="1466" y="1877"/>
                  <a:pt x="1623" y="1286"/>
                </a:cubicBezTo>
                <a:cubicBezTo>
                  <a:pt x="1780" y="694"/>
                  <a:pt x="1580" y="127"/>
                  <a:pt x="1175" y="19"/>
                </a:cubicBezTo>
                <a:cubicBezTo>
                  <a:pt x="1124" y="6"/>
                  <a:pt x="1073" y="0"/>
                  <a:pt x="1022" y="2"/>
                </a:cubicBezTo>
                <a:close/>
                <a:moveTo>
                  <a:pt x="1003" y="106"/>
                </a:moveTo>
                <a:cubicBezTo>
                  <a:pt x="1035" y="102"/>
                  <a:pt x="1066" y="110"/>
                  <a:pt x="1097" y="128"/>
                </a:cubicBezTo>
                <a:cubicBezTo>
                  <a:pt x="1289" y="243"/>
                  <a:pt x="1352" y="767"/>
                  <a:pt x="1239" y="1299"/>
                </a:cubicBezTo>
                <a:cubicBezTo>
                  <a:pt x="1125" y="1831"/>
                  <a:pt x="876" y="2169"/>
                  <a:pt x="684" y="2054"/>
                </a:cubicBezTo>
                <a:cubicBezTo>
                  <a:pt x="491" y="1939"/>
                  <a:pt x="428" y="1415"/>
                  <a:pt x="542" y="883"/>
                </a:cubicBezTo>
                <a:cubicBezTo>
                  <a:pt x="638" y="434"/>
                  <a:pt x="830" y="123"/>
                  <a:pt x="1003" y="10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208" name="Freeform 18"/>
          <p:cNvSpPr>
            <a:spLocks/>
          </p:cNvSpPr>
          <p:nvPr userDrawn="1"/>
        </p:nvSpPr>
        <p:spPr bwMode="auto">
          <a:xfrm>
            <a:off x="414526" y="2870101"/>
            <a:ext cx="1824038" cy="1254125"/>
          </a:xfrm>
          <a:custGeom>
            <a:avLst/>
            <a:gdLst>
              <a:gd name="T0" fmla="*/ 3755 w 5768"/>
              <a:gd name="T1" fmla="*/ 3285 h 3964"/>
              <a:gd name="T2" fmla="*/ 4173 w 5768"/>
              <a:gd name="T3" fmla="*/ 760 h 3964"/>
              <a:gd name="T4" fmla="*/ 2908 w 5768"/>
              <a:gd name="T5" fmla="*/ 3416 h 3964"/>
              <a:gd name="T6" fmla="*/ 2470 w 5768"/>
              <a:gd name="T7" fmla="*/ 1481 h 3964"/>
              <a:gd name="T8" fmla="*/ 1477 w 5768"/>
              <a:gd name="T9" fmla="*/ 3597 h 3964"/>
              <a:gd name="T10" fmla="*/ 242 w 5768"/>
              <a:gd name="T11" fmla="*/ 3517 h 3964"/>
              <a:gd name="T12" fmla="*/ 605 w 5768"/>
              <a:gd name="T13" fmla="*/ 2610 h 3964"/>
              <a:gd name="T14" fmla="*/ 605 w 5768"/>
              <a:gd name="T15" fmla="*/ 2610 h 3964"/>
              <a:gd name="T16" fmla="*/ 1295 w 5768"/>
              <a:gd name="T17" fmla="*/ 2853 h 3964"/>
              <a:gd name="T18" fmla="*/ 967 w 5768"/>
              <a:gd name="T19" fmla="*/ 3101 h 3964"/>
              <a:gd name="T20" fmla="*/ 967 w 5768"/>
              <a:gd name="T21" fmla="*/ 3101 h 3964"/>
              <a:gd name="T22" fmla="*/ 967 w 5768"/>
              <a:gd name="T23" fmla="*/ 3101 h 3964"/>
              <a:gd name="T24" fmla="*/ 954 w 5768"/>
              <a:gd name="T25" fmla="*/ 2824 h 3964"/>
              <a:gd name="T26" fmla="*/ 1163 w 5768"/>
              <a:gd name="T27" fmla="*/ 2889 h 3964"/>
              <a:gd name="T28" fmla="*/ 935 w 5768"/>
              <a:gd name="T29" fmla="*/ 2614 h 3964"/>
              <a:gd name="T30" fmla="*/ 454 w 5768"/>
              <a:gd name="T31" fmla="*/ 3388 h 3964"/>
              <a:gd name="T32" fmla="*/ 1651 w 5768"/>
              <a:gd name="T33" fmla="*/ 3207 h 3964"/>
              <a:gd name="T34" fmla="*/ 2310 w 5768"/>
              <a:gd name="T35" fmla="*/ 1082 h 3964"/>
              <a:gd name="T36" fmla="*/ 1763 w 5768"/>
              <a:gd name="T37" fmla="*/ 435 h 3964"/>
              <a:gd name="T38" fmla="*/ 958 w 5768"/>
              <a:gd name="T39" fmla="*/ 1191 h 3964"/>
              <a:gd name="T40" fmla="*/ 956 w 5768"/>
              <a:gd name="T41" fmla="*/ 1733 h 3964"/>
              <a:gd name="T42" fmla="*/ 1571 w 5768"/>
              <a:gd name="T43" fmla="*/ 1483 h 3964"/>
              <a:gd name="T44" fmla="*/ 1571 w 5768"/>
              <a:gd name="T45" fmla="*/ 1483 h 3964"/>
              <a:gd name="T46" fmla="*/ 1430 w 5768"/>
              <a:gd name="T47" fmla="*/ 1201 h 3964"/>
              <a:gd name="T48" fmla="*/ 1282 w 5768"/>
              <a:gd name="T49" fmla="*/ 1362 h 3964"/>
              <a:gd name="T50" fmla="*/ 1282 w 5768"/>
              <a:gd name="T51" fmla="*/ 1360 h 3964"/>
              <a:gd name="T52" fmla="*/ 1489 w 5768"/>
              <a:gd name="T53" fmla="*/ 1093 h 3964"/>
              <a:gd name="T54" fmla="*/ 1717 w 5768"/>
              <a:gd name="T55" fmla="*/ 1522 h 3964"/>
              <a:gd name="T56" fmla="*/ 1221 w 5768"/>
              <a:gd name="T57" fmla="*/ 1964 h 3964"/>
              <a:gd name="T58" fmla="*/ 739 w 5768"/>
              <a:gd name="T59" fmla="*/ 1620 h 3964"/>
              <a:gd name="T60" fmla="*/ 1250 w 5768"/>
              <a:gd name="T61" fmla="*/ 399 h 3964"/>
              <a:gd name="T62" fmla="*/ 1952 w 5768"/>
              <a:gd name="T63" fmla="*/ 171 h 3964"/>
              <a:gd name="T64" fmla="*/ 2704 w 5768"/>
              <a:gd name="T65" fmla="*/ 1324 h 3964"/>
              <a:gd name="T66" fmla="*/ 3014 w 5768"/>
              <a:gd name="T67" fmla="*/ 2511 h 3964"/>
              <a:gd name="T68" fmla="*/ 4765 w 5768"/>
              <a:gd name="T69" fmla="*/ 155 h 3964"/>
              <a:gd name="T70" fmla="*/ 5646 w 5768"/>
              <a:gd name="T71" fmla="*/ 155 h 3964"/>
              <a:gd name="T72" fmla="*/ 5603 w 5768"/>
              <a:gd name="T73" fmla="*/ 551 h 3964"/>
              <a:gd name="T74" fmla="*/ 5207 w 5768"/>
              <a:gd name="T75" fmla="*/ 693 h 3964"/>
              <a:gd name="T76" fmla="*/ 5489 w 5768"/>
              <a:gd name="T77" fmla="*/ 287 h 3964"/>
              <a:gd name="T78" fmla="*/ 5097 w 5768"/>
              <a:gd name="T79" fmla="*/ 141 h 3964"/>
              <a:gd name="T80" fmla="*/ 4427 w 5768"/>
              <a:gd name="T81" fmla="*/ 1043 h 3964"/>
              <a:gd name="T82" fmla="*/ 4092 w 5768"/>
              <a:gd name="T83" fmla="*/ 3167 h 3964"/>
              <a:gd name="T84" fmla="*/ 4473 w 5768"/>
              <a:gd name="T85" fmla="*/ 2949 h 3964"/>
              <a:gd name="T86" fmla="*/ 4014 w 5768"/>
              <a:gd name="T87" fmla="*/ 3366 h 3964"/>
              <a:gd name="T88" fmla="*/ 3755 w 5768"/>
              <a:gd name="T89" fmla="*/ 3285 h 3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68" h="3964">
                <a:moveTo>
                  <a:pt x="3755" y="3285"/>
                </a:moveTo>
                <a:cubicBezTo>
                  <a:pt x="3841" y="2432"/>
                  <a:pt x="3967" y="1588"/>
                  <a:pt x="4173" y="760"/>
                </a:cubicBezTo>
                <a:cubicBezTo>
                  <a:pt x="3741" y="1212"/>
                  <a:pt x="3314" y="1897"/>
                  <a:pt x="2908" y="3416"/>
                </a:cubicBezTo>
                <a:cubicBezTo>
                  <a:pt x="2781" y="2821"/>
                  <a:pt x="2611" y="1761"/>
                  <a:pt x="2470" y="1481"/>
                </a:cubicBezTo>
                <a:cubicBezTo>
                  <a:pt x="2150" y="2580"/>
                  <a:pt x="1824" y="3434"/>
                  <a:pt x="1477" y="3597"/>
                </a:cubicBezTo>
                <a:cubicBezTo>
                  <a:pt x="843" y="3921"/>
                  <a:pt x="450" y="3815"/>
                  <a:pt x="242" y="3517"/>
                </a:cubicBezTo>
                <a:cubicBezTo>
                  <a:pt x="0" y="3121"/>
                  <a:pt x="359" y="2723"/>
                  <a:pt x="605" y="2610"/>
                </a:cubicBezTo>
                <a:lnTo>
                  <a:pt x="605" y="2610"/>
                </a:lnTo>
                <a:cubicBezTo>
                  <a:pt x="830" y="2485"/>
                  <a:pt x="1381" y="2415"/>
                  <a:pt x="1295" y="2853"/>
                </a:cubicBezTo>
                <a:cubicBezTo>
                  <a:pt x="1240" y="3034"/>
                  <a:pt x="1135" y="3124"/>
                  <a:pt x="967" y="3101"/>
                </a:cubicBezTo>
                <a:lnTo>
                  <a:pt x="967" y="3101"/>
                </a:lnTo>
                <a:lnTo>
                  <a:pt x="967" y="3101"/>
                </a:lnTo>
                <a:cubicBezTo>
                  <a:pt x="749" y="3040"/>
                  <a:pt x="850" y="2843"/>
                  <a:pt x="954" y="2824"/>
                </a:cubicBezTo>
                <a:cubicBezTo>
                  <a:pt x="1048" y="2808"/>
                  <a:pt x="1089" y="2828"/>
                  <a:pt x="1163" y="2889"/>
                </a:cubicBezTo>
                <a:cubicBezTo>
                  <a:pt x="1202" y="2725"/>
                  <a:pt x="1109" y="2609"/>
                  <a:pt x="935" y="2614"/>
                </a:cubicBezTo>
                <a:cubicBezTo>
                  <a:pt x="689" y="2615"/>
                  <a:pt x="249" y="3032"/>
                  <a:pt x="454" y="3388"/>
                </a:cubicBezTo>
                <a:cubicBezTo>
                  <a:pt x="800" y="3964"/>
                  <a:pt x="1456" y="3477"/>
                  <a:pt x="1651" y="3207"/>
                </a:cubicBezTo>
                <a:cubicBezTo>
                  <a:pt x="2074" y="2538"/>
                  <a:pt x="2332" y="1655"/>
                  <a:pt x="2310" y="1082"/>
                </a:cubicBezTo>
                <a:cubicBezTo>
                  <a:pt x="2279" y="879"/>
                  <a:pt x="1957" y="513"/>
                  <a:pt x="1763" y="435"/>
                </a:cubicBezTo>
                <a:cubicBezTo>
                  <a:pt x="1362" y="244"/>
                  <a:pt x="997" y="955"/>
                  <a:pt x="958" y="1191"/>
                </a:cubicBezTo>
                <a:cubicBezTo>
                  <a:pt x="937" y="1369"/>
                  <a:pt x="939" y="1550"/>
                  <a:pt x="956" y="1733"/>
                </a:cubicBezTo>
                <a:cubicBezTo>
                  <a:pt x="961" y="1946"/>
                  <a:pt x="1533" y="1819"/>
                  <a:pt x="1571" y="1483"/>
                </a:cubicBezTo>
                <a:lnTo>
                  <a:pt x="1571" y="1483"/>
                </a:lnTo>
                <a:cubicBezTo>
                  <a:pt x="1594" y="1333"/>
                  <a:pt x="1576" y="1205"/>
                  <a:pt x="1430" y="1201"/>
                </a:cubicBezTo>
                <a:cubicBezTo>
                  <a:pt x="1346" y="1217"/>
                  <a:pt x="1284" y="1264"/>
                  <a:pt x="1282" y="1362"/>
                </a:cubicBezTo>
                <a:lnTo>
                  <a:pt x="1282" y="1360"/>
                </a:lnTo>
                <a:cubicBezTo>
                  <a:pt x="1230" y="1169"/>
                  <a:pt x="1358" y="1090"/>
                  <a:pt x="1489" y="1093"/>
                </a:cubicBezTo>
                <a:cubicBezTo>
                  <a:pt x="1608" y="1102"/>
                  <a:pt x="1725" y="1137"/>
                  <a:pt x="1717" y="1522"/>
                </a:cubicBezTo>
                <a:cubicBezTo>
                  <a:pt x="1641" y="1822"/>
                  <a:pt x="1424" y="1890"/>
                  <a:pt x="1221" y="1964"/>
                </a:cubicBezTo>
                <a:cubicBezTo>
                  <a:pt x="1011" y="2008"/>
                  <a:pt x="814" y="2010"/>
                  <a:pt x="739" y="1620"/>
                </a:cubicBezTo>
                <a:cubicBezTo>
                  <a:pt x="652" y="1061"/>
                  <a:pt x="924" y="715"/>
                  <a:pt x="1250" y="399"/>
                </a:cubicBezTo>
                <a:cubicBezTo>
                  <a:pt x="1418" y="225"/>
                  <a:pt x="1670" y="176"/>
                  <a:pt x="1952" y="171"/>
                </a:cubicBezTo>
                <a:cubicBezTo>
                  <a:pt x="2390" y="190"/>
                  <a:pt x="2621" y="759"/>
                  <a:pt x="2704" y="1324"/>
                </a:cubicBezTo>
                <a:lnTo>
                  <a:pt x="3014" y="2511"/>
                </a:lnTo>
                <a:cubicBezTo>
                  <a:pt x="3417" y="1488"/>
                  <a:pt x="3910" y="585"/>
                  <a:pt x="4765" y="155"/>
                </a:cubicBezTo>
                <a:cubicBezTo>
                  <a:pt x="5054" y="19"/>
                  <a:pt x="5533" y="0"/>
                  <a:pt x="5646" y="155"/>
                </a:cubicBezTo>
                <a:cubicBezTo>
                  <a:pt x="5768" y="416"/>
                  <a:pt x="5682" y="470"/>
                  <a:pt x="5603" y="551"/>
                </a:cubicBezTo>
                <a:cubicBezTo>
                  <a:pt x="5469" y="653"/>
                  <a:pt x="5338" y="665"/>
                  <a:pt x="5207" y="693"/>
                </a:cubicBezTo>
                <a:cubicBezTo>
                  <a:pt x="5388" y="594"/>
                  <a:pt x="5618" y="514"/>
                  <a:pt x="5489" y="287"/>
                </a:cubicBezTo>
                <a:cubicBezTo>
                  <a:pt x="5378" y="113"/>
                  <a:pt x="5239" y="115"/>
                  <a:pt x="5097" y="141"/>
                </a:cubicBezTo>
                <a:cubicBezTo>
                  <a:pt x="4631" y="267"/>
                  <a:pt x="4487" y="625"/>
                  <a:pt x="4427" y="1043"/>
                </a:cubicBezTo>
                <a:lnTo>
                  <a:pt x="4092" y="3167"/>
                </a:lnTo>
                <a:cubicBezTo>
                  <a:pt x="4199" y="3200"/>
                  <a:pt x="4339" y="3062"/>
                  <a:pt x="4473" y="2949"/>
                </a:cubicBezTo>
                <a:cubicBezTo>
                  <a:pt x="4337" y="3104"/>
                  <a:pt x="4270" y="3323"/>
                  <a:pt x="4014" y="3366"/>
                </a:cubicBezTo>
                <a:cubicBezTo>
                  <a:pt x="3771" y="3358"/>
                  <a:pt x="3767" y="3321"/>
                  <a:pt x="3755" y="328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209" name="Freeform 19"/>
          <p:cNvSpPr>
            <a:spLocks noEditPoints="1"/>
          </p:cNvSpPr>
          <p:nvPr userDrawn="1"/>
        </p:nvSpPr>
        <p:spPr bwMode="auto">
          <a:xfrm>
            <a:off x="1455926" y="3927376"/>
            <a:ext cx="1158875" cy="1139825"/>
          </a:xfrm>
          <a:custGeom>
            <a:avLst/>
            <a:gdLst>
              <a:gd name="T0" fmla="*/ 2817 w 3667"/>
              <a:gd name="T1" fmla="*/ 0 h 3602"/>
              <a:gd name="T2" fmla="*/ 1945 w 3667"/>
              <a:gd name="T3" fmla="*/ 575 h 3602"/>
              <a:gd name="T4" fmla="*/ 881 w 3667"/>
              <a:gd name="T5" fmla="*/ 963 h 3602"/>
              <a:gd name="T6" fmla="*/ 784 w 3667"/>
              <a:gd name="T7" fmla="*/ 1955 h 3602"/>
              <a:gd name="T8" fmla="*/ 1348 w 3667"/>
              <a:gd name="T9" fmla="*/ 1637 h 3602"/>
              <a:gd name="T10" fmla="*/ 1176 w 3667"/>
              <a:gd name="T11" fmla="*/ 1426 h 3602"/>
              <a:gd name="T12" fmla="*/ 1222 w 3667"/>
              <a:gd name="T13" fmla="*/ 1682 h 3602"/>
              <a:gd name="T14" fmla="*/ 834 w 3667"/>
              <a:gd name="T15" fmla="*/ 1400 h 3602"/>
              <a:gd name="T16" fmla="*/ 1796 w 3667"/>
              <a:gd name="T17" fmla="*/ 800 h 3602"/>
              <a:gd name="T18" fmla="*/ 1101 w 3667"/>
              <a:gd name="T19" fmla="*/ 2786 h 3602"/>
              <a:gd name="T20" fmla="*/ 194 w 3667"/>
              <a:gd name="T21" fmla="*/ 2762 h 3602"/>
              <a:gd name="T22" fmla="*/ 443 w 3667"/>
              <a:gd name="T23" fmla="*/ 3186 h 3602"/>
              <a:gd name="T24" fmla="*/ 1077 w 3667"/>
              <a:gd name="T25" fmla="*/ 3018 h 3602"/>
              <a:gd name="T26" fmla="*/ 2742 w 3667"/>
              <a:gd name="T27" fmla="*/ 3308 h 3602"/>
              <a:gd name="T28" fmla="*/ 3649 w 3667"/>
              <a:gd name="T29" fmla="*/ 2323 h 3602"/>
              <a:gd name="T30" fmla="*/ 3659 w 3667"/>
              <a:gd name="T31" fmla="*/ 1511 h 3602"/>
              <a:gd name="T32" fmla="*/ 2276 w 3667"/>
              <a:gd name="T33" fmla="*/ 581 h 3602"/>
              <a:gd name="T34" fmla="*/ 2817 w 3667"/>
              <a:gd name="T35" fmla="*/ 0 h 3602"/>
              <a:gd name="T36" fmla="*/ 2391 w 3667"/>
              <a:gd name="T37" fmla="*/ 700 h 3602"/>
              <a:gd name="T38" fmla="*/ 2971 w 3667"/>
              <a:gd name="T39" fmla="*/ 932 h 3602"/>
              <a:gd name="T40" fmla="*/ 3192 w 3667"/>
              <a:gd name="T41" fmla="*/ 2625 h 3602"/>
              <a:gd name="T42" fmla="*/ 1298 w 3667"/>
              <a:gd name="T43" fmla="*/ 2917 h 3602"/>
              <a:gd name="T44" fmla="*/ 2180 w 3667"/>
              <a:gd name="T45" fmla="*/ 730 h 3602"/>
              <a:gd name="T46" fmla="*/ 2391 w 3667"/>
              <a:gd name="T47" fmla="*/ 700 h 3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667" h="3602">
                <a:moveTo>
                  <a:pt x="2817" y="0"/>
                </a:moveTo>
                <a:cubicBezTo>
                  <a:pt x="2353" y="24"/>
                  <a:pt x="2091" y="243"/>
                  <a:pt x="1945" y="575"/>
                </a:cubicBezTo>
                <a:cubicBezTo>
                  <a:pt x="1537" y="598"/>
                  <a:pt x="1176" y="717"/>
                  <a:pt x="881" y="963"/>
                </a:cubicBezTo>
                <a:cubicBezTo>
                  <a:pt x="484" y="1317"/>
                  <a:pt x="375" y="1912"/>
                  <a:pt x="784" y="1955"/>
                </a:cubicBezTo>
                <a:cubicBezTo>
                  <a:pt x="1063" y="1982"/>
                  <a:pt x="1215" y="1822"/>
                  <a:pt x="1348" y="1637"/>
                </a:cubicBezTo>
                <a:cubicBezTo>
                  <a:pt x="1469" y="1449"/>
                  <a:pt x="1295" y="1404"/>
                  <a:pt x="1176" y="1426"/>
                </a:cubicBezTo>
                <a:cubicBezTo>
                  <a:pt x="1027" y="1465"/>
                  <a:pt x="1065" y="1618"/>
                  <a:pt x="1222" y="1682"/>
                </a:cubicBezTo>
                <a:cubicBezTo>
                  <a:pt x="834" y="1990"/>
                  <a:pt x="739" y="1844"/>
                  <a:pt x="834" y="1400"/>
                </a:cubicBezTo>
                <a:cubicBezTo>
                  <a:pt x="909" y="1124"/>
                  <a:pt x="1438" y="659"/>
                  <a:pt x="1796" y="800"/>
                </a:cubicBezTo>
                <a:lnTo>
                  <a:pt x="1101" y="2786"/>
                </a:lnTo>
                <a:cubicBezTo>
                  <a:pt x="770" y="2630"/>
                  <a:pt x="442" y="2490"/>
                  <a:pt x="194" y="2762"/>
                </a:cubicBezTo>
                <a:cubicBezTo>
                  <a:pt x="75" y="2865"/>
                  <a:pt x="0" y="3139"/>
                  <a:pt x="443" y="3186"/>
                </a:cubicBezTo>
                <a:cubicBezTo>
                  <a:pt x="674" y="3194"/>
                  <a:pt x="910" y="3213"/>
                  <a:pt x="1077" y="3018"/>
                </a:cubicBezTo>
                <a:cubicBezTo>
                  <a:pt x="1559" y="3279"/>
                  <a:pt x="2170" y="3602"/>
                  <a:pt x="2742" y="3308"/>
                </a:cubicBezTo>
                <a:cubicBezTo>
                  <a:pt x="3184" y="3059"/>
                  <a:pt x="3632" y="2705"/>
                  <a:pt x="3649" y="2323"/>
                </a:cubicBezTo>
                <a:lnTo>
                  <a:pt x="3659" y="1511"/>
                </a:lnTo>
                <a:cubicBezTo>
                  <a:pt x="3599" y="925"/>
                  <a:pt x="3025" y="692"/>
                  <a:pt x="2276" y="581"/>
                </a:cubicBezTo>
                <a:cubicBezTo>
                  <a:pt x="2323" y="308"/>
                  <a:pt x="2576" y="158"/>
                  <a:pt x="2817" y="0"/>
                </a:cubicBezTo>
                <a:close/>
                <a:moveTo>
                  <a:pt x="2391" y="700"/>
                </a:moveTo>
                <a:cubicBezTo>
                  <a:pt x="2596" y="703"/>
                  <a:pt x="2786" y="800"/>
                  <a:pt x="2971" y="932"/>
                </a:cubicBezTo>
                <a:cubicBezTo>
                  <a:pt x="3249" y="1276"/>
                  <a:pt x="3667" y="1811"/>
                  <a:pt x="3192" y="2625"/>
                </a:cubicBezTo>
                <a:cubicBezTo>
                  <a:pt x="2697" y="3355"/>
                  <a:pt x="2062" y="3437"/>
                  <a:pt x="1298" y="2917"/>
                </a:cubicBezTo>
                <a:lnTo>
                  <a:pt x="2180" y="730"/>
                </a:lnTo>
                <a:cubicBezTo>
                  <a:pt x="2252" y="708"/>
                  <a:pt x="2322" y="699"/>
                  <a:pt x="2391" y="70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1035" name="Freeform 44"/>
          <p:cNvSpPr>
            <a:spLocks/>
          </p:cNvSpPr>
          <p:nvPr userDrawn="1"/>
        </p:nvSpPr>
        <p:spPr bwMode="auto">
          <a:xfrm>
            <a:off x="4063599" y="3129300"/>
            <a:ext cx="84598" cy="142758"/>
          </a:xfrm>
          <a:custGeom>
            <a:avLst/>
            <a:gdLst>
              <a:gd name="T0" fmla="*/ 333 w 3403"/>
              <a:gd name="T1" fmla="*/ 5543 h 5757"/>
              <a:gd name="T2" fmla="*/ 341 w 3403"/>
              <a:gd name="T3" fmla="*/ 5329 h 5757"/>
              <a:gd name="T4" fmla="*/ 504 w 3403"/>
              <a:gd name="T5" fmla="*/ 5263 h 5757"/>
              <a:gd name="T6" fmla="*/ 1697 w 3403"/>
              <a:gd name="T7" fmla="*/ 4338 h 5757"/>
              <a:gd name="T8" fmla="*/ 2135 w 3403"/>
              <a:gd name="T9" fmla="*/ 3466 h 5757"/>
              <a:gd name="T10" fmla="*/ 2194 w 3403"/>
              <a:gd name="T11" fmla="*/ 2646 h 5757"/>
              <a:gd name="T12" fmla="*/ 1963 w 3403"/>
              <a:gd name="T13" fmla="*/ 2625 h 5757"/>
              <a:gd name="T14" fmla="*/ 745 w 3403"/>
              <a:gd name="T15" fmla="*/ 2676 h 5757"/>
              <a:gd name="T16" fmla="*/ 207 w 3403"/>
              <a:gd name="T17" fmla="*/ 2145 h 5757"/>
              <a:gd name="T18" fmla="*/ 86 w 3403"/>
              <a:gd name="T19" fmla="*/ 1104 h 5757"/>
              <a:gd name="T20" fmla="*/ 1519 w 3403"/>
              <a:gd name="T21" fmla="*/ 0 h 5757"/>
              <a:gd name="T22" fmla="*/ 2261 w 3403"/>
              <a:gd name="T23" fmla="*/ 192 h 5757"/>
              <a:gd name="T24" fmla="*/ 2977 w 3403"/>
              <a:gd name="T25" fmla="*/ 883 h 5757"/>
              <a:gd name="T26" fmla="*/ 2940 w 3403"/>
              <a:gd name="T27" fmla="*/ 3693 h 5757"/>
              <a:gd name="T28" fmla="*/ 1218 w 3403"/>
              <a:gd name="T29" fmla="*/ 5366 h 5757"/>
              <a:gd name="T30" fmla="*/ 338 w 3403"/>
              <a:gd name="T31" fmla="*/ 5757 h 5757"/>
              <a:gd name="T32" fmla="*/ 333 w 3403"/>
              <a:gd name="T33" fmla="*/ 5543 h 5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03" h="5757">
                <a:moveTo>
                  <a:pt x="333" y="5543"/>
                </a:moveTo>
                <a:lnTo>
                  <a:pt x="341" y="5329"/>
                </a:lnTo>
                <a:lnTo>
                  <a:pt x="504" y="5263"/>
                </a:lnTo>
                <a:cubicBezTo>
                  <a:pt x="930" y="5090"/>
                  <a:pt x="1415" y="4714"/>
                  <a:pt x="1697" y="4338"/>
                </a:cubicBezTo>
                <a:cubicBezTo>
                  <a:pt x="1868" y="4112"/>
                  <a:pt x="2060" y="3728"/>
                  <a:pt x="2135" y="3466"/>
                </a:cubicBezTo>
                <a:cubicBezTo>
                  <a:pt x="2204" y="3221"/>
                  <a:pt x="2238" y="2758"/>
                  <a:pt x="2194" y="2646"/>
                </a:cubicBezTo>
                <a:cubicBezTo>
                  <a:pt x="2157" y="2552"/>
                  <a:pt x="2077" y="2544"/>
                  <a:pt x="1963" y="2625"/>
                </a:cubicBezTo>
                <a:cubicBezTo>
                  <a:pt x="1648" y="2850"/>
                  <a:pt x="1113" y="2872"/>
                  <a:pt x="745" y="2676"/>
                </a:cubicBezTo>
                <a:cubicBezTo>
                  <a:pt x="565" y="2580"/>
                  <a:pt x="319" y="2338"/>
                  <a:pt x="207" y="2145"/>
                </a:cubicBezTo>
                <a:cubicBezTo>
                  <a:pt x="53" y="1881"/>
                  <a:pt x="0" y="1428"/>
                  <a:pt x="86" y="1104"/>
                </a:cubicBezTo>
                <a:cubicBezTo>
                  <a:pt x="254" y="474"/>
                  <a:pt x="869" y="0"/>
                  <a:pt x="1519" y="0"/>
                </a:cubicBezTo>
                <a:cubicBezTo>
                  <a:pt x="1720" y="0"/>
                  <a:pt x="2061" y="88"/>
                  <a:pt x="2261" y="192"/>
                </a:cubicBezTo>
                <a:cubicBezTo>
                  <a:pt x="2496" y="315"/>
                  <a:pt x="2835" y="642"/>
                  <a:pt x="2977" y="883"/>
                </a:cubicBezTo>
                <a:cubicBezTo>
                  <a:pt x="3403" y="1606"/>
                  <a:pt x="3387" y="2805"/>
                  <a:pt x="2940" y="3693"/>
                </a:cubicBezTo>
                <a:cubicBezTo>
                  <a:pt x="2588" y="4393"/>
                  <a:pt x="2021" y="4943"/>
                  <a:pt x="1218" y="5366"/>
                </a:cubicBezTo>
                <a:cubicBezTo>
                  <a:pt x="997" y="5482"/>
                  <a:pt x="378" y="5757"/>
                  <a:pt x="338" y="5757"/>
                </a:cubicBezTo>
                <a:cubicBezTo>
                  <a:pt x="331" y="5757"/>
                  <a:pt x="329" y="5661"/>
                  <a:pt x="333" y="554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179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2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2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2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2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2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2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2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0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2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6" dur="2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9" dur="2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2" dur="2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3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5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3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1" dur="2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4" dur="2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7" dur="2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ntr" presetSubtype="3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0" dur="2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ntr" presetSubtype="3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3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ntr" presetSubtype="32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6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ntr" presetSubtype="3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9" dur="2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2" dur="2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" presetClass="entr" presetSubtype="3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5" dur="2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6" presetClass="entr" presetSubtype="3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8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" presetClass="entr" presetSubtype="32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1" dur="2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ntr" presetSubtype="3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4" dur="2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7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0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3" dur="2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6" dur="2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9" dur="2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2" dur="2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5" dur="2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8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1" dur="2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4"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7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0" dur="2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3"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6" dur="2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9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2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5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8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6" presetClass="entr" presetSubtype="3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1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6" presetClass="entr" presetSubtype="3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4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7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0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3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6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6" presetClass="entr" presetSubtype="3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9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6" presetClass="entr" presetSubtype="3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2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6" presetClass="entr" presetSubtype="3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5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6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8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6" presetClass="entr" presetSubtype="32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1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6" presetClass="entr" presetSubtype="3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4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7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6" presetClass="entr" presetSubtype="3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0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6" presetClass="entr" presetSubtype="32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3" dur="2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6" presetClass="entr" presetSubtype="3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6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9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5800"/>
                            </p:stCondLst>
                            <p:childTnLst>
                              <p:par>
                                <p:cTn id="2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1035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397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74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8404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420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99" y="0"/>
            <a:ext cx="7230897" cy="72009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Insert Text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2456-5D60-40CD-8B98-37E6966692C2}" type="datetimeFigureOut">
              <a:rPr lang="en-GB" smtClean="0"/>
              <a:pPr/>
              <a:t>31/08/2015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69C3-7498-43E2-8E71-1CE2CEF179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0419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70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609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941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168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171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223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61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2">
                <a:lumMod val="10000"/>
              </a:schemeClr>
            </a:gs>
            <a:gs pos="0">
              <a:schemeClr val="accent5">
                <a:lumMod val="5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>
            <a:spLocks/>
          </p:cNvSpPr>
          <p:nvPr userDrawn="1"/>
        </p:nvSpPr>
        <p:spPr bwMode="auto">
          <a:xfrm>
            <a:off x="-923782" y="-176693"/>
            <a:ext cx="4910019" cy="6630028"/>
          </a:xfrm>
          <a:custGeom>
            <a:avLst/>
            <a:gdLst/>
            <a:ahLst/>
            <a:cxnLst/>
            <a:rect l="l" t="t" r="r" b="b"/>
            <a:pathLst>
              <a:path w="4910019" h="6630028">
                <a:moveTo>
                  <a:pt x="3502425" y="5647348"/>
                </a:moveTo>
                <a:lnTo>
                  <a:pt x="3510788" y="5654469"/>
                </a:lnTo>
                <a:lnTo>
                  <a:pt x="3505306" y="5650442"/>
                </a:lnTo>
                <a:cubicBezTo>
                  <a:pt x="3504177" y="5649628"/>
                  <a:pt x="3503059" y="5648806"/>
                  <a:pt x="3502425" y="5647348"/>
                </a:cubicBezTo>
                <a:close/>
                <a:moveTo>
                  <a:pt x="4480170" y="5545273"/>
                </a:moveTo>
                <a:cubicBezTo>
                  <a:pt x="4469009" y="5553297"/>
                  <a:pt x="4460901" y="5557333"/>
                  <a:pt x="4460901" y="5557333"/>
                </a:cubicBezTo>
                <a:close/>
                <a:moveTo>
                  <a:pt x="3649584" y="5505461"/>
                </a:moveTo>
                <a:cubicBezTo>
                  <a:pt x="3641141" y="5515874"/>
                  <a:pt x="3634379" y="5529927"/>
                  <a:pt x="3634379" y="5546254"/>
                </a:cubicBezTo>
                <a:cubicBezTo>
                  <a:pt x="3613476" y="5535708"/>
                  <a:pt x="3609499" y="5525162"/>
                  <a:pt x="3617861" y="5515926"/>
                </a:cubicBezTo>
                <a:lnTo>
                  <a:pt x="3621472" y="5533230"/>
                </a:lnTo>
                <a:cubicBezTo>
                  <a:pt x="3628454" y="5519139"/>
                  <a:pt x="3639214" y="5512671"/>
                  <a:pt x="3649584" y="5505461"/>
                </a:cubicBezTo>
                <a:close/>
                <a:moveTo>
                  <a:pt x="4303168" y="5481944"/>
                </a:moveTo>
                <a:cubicBezTo>
                  <a:pt x="4307344" y="5503229"/>
                  <a:pt x="4316668" y="5524149"/>
                  <a:pt x="4331210" y="5544420"/>
                </a:cubicBezTo>
                <a:cubicBezTo>
                  <a:pt x="4370117" y="5583160"/>
                  <a:pt x="4409024" y="5608986"/>
                  <a:pt x="4460901" y="5608986"/>
                </a:cubicBezTo>
                <a:cubicBezTo>
                  <a:pt x="4499619" y="5608986"/>
                  <a:pt x="4528705" y="5589804"/>
                  <a:pt x="4546468" y="5562515"/>
                </a:cubicBezTo>
                <a:cubicBezTo>
                  <a:pt x="4510981" y="5627251"/>
                  <a:pt x="4424383" y="5638947"/>
                  <a:pt x="4357148" y="5583160"/>
                </a:cubicBezTo>
                <a:cubicBezTo>
                  <a:pt x="4325085" y="5554782"/>
                  <a:pt x="4307701" y="5519584"/>
                  <a:pt x="4303168" y="5481944"/>
                </a:cubicBezTo>
                <a:close/>
                <a:moveTo>
                  <a:pt x="3673101" y="5481136"/>
                </a:moveTo>
                <a:cubicBezTo>
                  <a:pt x="3667176" y="5493092"/>
                  <a:pt x="3658532" y="5499560"/>
                  <a:pt x="3649584" y="5505461"/>
                </a:cubicBezTo>
                <a:cubicBezTo>
                  <a:pt x="3659980" y="5489962"/>
                  <a:pt x="3673101" y="5481136"/>
                  <a:pt x="3673101" y="5481136"/>
                </a:cubicBezTo>
                <a:close/>
                <a:moveTo>
                  <a:pt x="3726406" y="5470419"/>
                </a:moveTo>
                <a:cubicBezTo>
                  <a:pt x="3734911" y="5473248"/>
                  <a:pt x="3742728" y="5477192"/>
                  <a:pt x="3750545" y="5481136"/>
                </a:cubicBezTo>
                <a:cubicBezTo>
                  <a:pt x="3789267" y="5533230"/>
                  <a:pt x="3776359" y="5585324"/>
                  <a:pt x="3750545" y="5637419"/>
                </a:cubicBezTo>
                <a:lnTo>
                  <a:pt x="3733028" y="5650363"/>
                </a:lnTo>
                <a:cubicBezTo>
                  <a:pt x="3777889" y="5597397"/>
                  <a:pt x="3780319" y="5515192"/>
                  <a:pt x="3726406" y="5470419"/>
                </a:cubicBezTo>
                <a:close/>
                <a:moveTo>
                  <a:pt x="3200497" y="5463422"/>
                </a:moveTo>
                <a:cubicBezTo>
                  <a:pt x="3189698" y="5472321"/>
                  <a:pt x="3187081" y="5489244"/>
                  <a:pt x="3195533" y="5506168"/>
                </a:cubicBezTo>
                <a:cubicBezTo>
                  <a:pt x="3182625" y="5506168"/>
                  <a:pt x="3182625" y="5493245"/>
                  <a:pt x="3182625" y="5480322"/>
                </a:cubicBezTo>
                <a:cubicBezTo>
                  <a:pt x="3186592" y="5472379"/>
                  <a:pt x="3191778" y="5465657"/>
                  <a:pt x="3200497" y="5463422"/>
                </a:cubicBezTo>
                <a:close/>
                <a:moveTo>
                  <a:pt x="3653212" y="5457554"/>
                </a:moveTo>
                <a:cubicBezTo>
                  <a:pt x="3634573" y="5465528"/>
                  <a:pt x="3621472" y="5483711"/>
                  <a:pt x="3621472" y="5507183"/>
                </a:cubicBezTo>
                <a:lnTo>
                  <a:pt x="3617861" y="5515926"/>
                </a:lnTo>
                <a:cubicBezTo>
                  <a:pt x="3614633" y="5491380"/>
                  <a:pt x="3626624" y="5460593"/>
                  <a:pt x="3653212" y="5457554"/>
                </a:cubicBezTo>
                <a:close/>
                <a:moveTo>
                  <a:pt x="4551684" y="5454028"/>
                </a:moveTo>
                <a:cubicBezTo>
                  <a:pt x="4590592" y="5479854"/>
                  <a:pt x="4577623" y="5492767"/>
                  <a:pt x="4564653" y="5531507"/>
                </a:cubicBezTo>
                <a:cubicBezTo>
                  <a:pt x="4561265" y="5543316"/>
                  <a:pt x="4556549" y="5554022"/>
                  <a:pt x="4547136" y="5561377"/>
                </a:cubicBezTo>
                <a:cubicBezTo>
                  <a:pt x="4564764" y="5534126"/>
                  <a:pt x="4571082" y="5498947"/>
                  <a:pt x="4564653" y="5466941"/>
                </a:cubicBezTo>
                <a:cubicBezTo>
                  <a:pt x="4543016" y="5510029"/>
                  <a:pt x="4512354" y="5526160"/>
                  <a:pt x="4480170" y="5545273"/>
                </a:cubicBezTo>
                <a:cubicBezTo>
                  <a:pt x="4504381" y="5529632"/>
                  <a:pt x="4542902" y="5497752"/>
                  <a:pt x="4551684" y="5454028"/>
                </a:cubicBezTo>
                <a:close/>
                <a:moveTo>
                  <a:pt x="3671780" y="5450146"/>
                </a:moveTo>
                <a:cubicBezTo>
                  <a:pt x="3678419" y="5448967"/>
                  <a:pt x="3685376" y="5449067"/>
                  <a:pt x="3692260" y="5450408"/>
                </a:cubicBezTo>
                <a:cubicBezTo>
                  <a:pt x="3703756" y="5452646"/>
                  <a:pt x="3715050" y="5458344"/>
                  <a:pt x="3724730" y="5468112"/>
                </a:cubicBezTo>
                <a:cubicBezTo>
                  <a:pt x="3725451" y="5468694"/>
                  <a:pt x="3726163" y="5469282"/>
                  <a:pt x="3726406" y="5470419"/>
                </a:cubicBezTo>
                <a:cubicBezTo>
                  <a:pt x="3707913" y="5461419"/>
                  <a:pt x="3687190" y="5455088"/>
                  <a:pt x="3660194" y="5455088"/>
                </a:cubicBezTo>
                <a:cubicBezTo>
                  <a:pt x="3657643" y="5455088"/>
                  <a:pt x="3655204" y="5455314"/>
                  <a:pt x="3653212" y="5457554"/>
                </a:cubicBezTo>
                <a:cubicBezTo>
                  <a:pt x="3658822" y="5453781"/>
                  <a:pt x="3665142" y="5451324"/>
                  <a:pt x="3671780" y="5450146"/>
                </a:cubicBezTo>
                <a:close/>
                <a:moveTo>
                  <a:pt x="3233448" y="5449428"/>
                </a:moveTo>
                <a:cubicBezTo>
                  <a:pt x="3241515" y="5449630"/>
                  <a:pt x="3250389" y="5451245"/>
                  <a:pt x="3260070" y="5454476"/>
                </a:cubicBezTo>
                <a:cubicBezTo>
                  <a:pt x="3270402" y="5464821"/>
                  <a:pt x="3277059" y="5477926"/>
                  <a:pt x="3280026" y="5492197"/>
                </a:cubicBezTo>
                <a:lnTo>
                  <a:pt x="3272977" y="5480322"/>
                </a:lnTo>
                <a:cubicBezTo>
                  <a:pt x="3260070" y="5454476"/>
                  <a:pt x="3234255" y="5454476"/>
                  <a:pt x="3221348" y="5454476"/>
                </a:cubicBezTo>
                <a:cubicBezTo>
                  <a:pt x="3215253" y="5454476"/>
                  <a:pt x="3209877" y="5455917"/>
                  <a:pt x="3205515" y="5458677"/>
                </a:cubicBezTo>
                <a:cubicBezTo>
                  <a:pt x="3212348" y="5451657"/>
                  <a:pt x="3222100" y="5449144"/>
                  <a:pt x="3233448" y="5449428"/>
                </a:cubicBezTo>
                <a:close/>
                <a:moveTo>
                  <a:pt x="3079366" y="5389861"/>
                </a:moveTo>
                <a:cubicBezTo>
                  <a:pt x="3040644" y="5454476"/>
                  <a:pt x="3066459" y="5570783"/>
                  <a:pt x="3143903" y="5596629"/>
                </a:cubicBezTo>
                <a:cubicBezTo>
                  <a:pt x="3179391" y="5620316"/>
                  <a:pt x="3225720" y="5611441"/>
                  <a:pt x="3262272" y="5579065"/>
                </a:cubicBezTo>
                <a:lnTo>
                  <a:pt x="3247162" y="5596629"/>
                </a:lnTo>
                <a:cubicBezTo>
                  <a:pt x="3208440" y="5622475"/>
                  <a:pt x="3156811" y="5622475"/>
                  <a:pt x="3105181" y="5583706"/>
                </a:cubicBezTo>
                <a:cubicBezTo>
                  <a:pt x="3053552" y="5532014"/>
                  <a:pt x="3040644" y="5454476"/>
                  <a:pt x="3079366" y="5389861"/>
                </a:cubicBezTo>
                <a:close/>
                <a:moveTo>
                  <a:pt x="4309793" y="5389691"/>
                </a:moveTo>
                <a:cubicBezTo>
                  <a:pt x="4300518" y="5420351"/>
                  <a:pt x="4297485" y="5451968"/>
                  <a:pt x="4303168" y="5481944"/>
                </a:cubicBezTo>
                <a:cubicBezTo>
                  <a:pt x="4295407" y="5451085"/>
                  <a:pt x="4297969" y="5419617"/>
                  <a:pt x="4309793" y="5389691"/>
                </a:cubicBezTo>
                <a:close/>
                <a:moveTo>
                  <a:pt x="3320183" y="5361070"/>
                </a:moveTo>
                <a:cubicBezTo>
                  <a:pt x="3275454" y="5499100"/>
                  <a:pt x="3313045" y="5663988"/>
                  <a:pt x="3440203" y="5764508"/>
                </a:cubicBezTo>
                <a:cubicBezTo>
                  <a:pt x="3344260" y="5659203"/>
                  <a:pt x="3301414" y="5506411"/>
                  <a:pt x="3341628" y="5379008"/>
                </a:cubicBezTo>
                <a:close/>
                <a:moveTo>
                  <a:pt x="3630616" y="5262737"/>
                </a:moveTo>
                <a:cubicBezTo>
                  <a:pt x="3565191" y="5273077"/>
                  <a:pt x="3503027" y="5308768"/>
                  <a:pt x="3466585" y="5363923"/>
                </a:cubicBezTo>
                <a:cubicBezTo>
                  <a:pt x="3422409" y="5444155"/>
                  <a:pt x="3420567" y="5542694"/>
                  <a:pt x="3466368" y="5608633"/>
                </a:cubicBezTo>
                <a:cubicBezTo>
                  <a:pt x="3412399" y="5543864"/>
                  <a:pt x="3411366" y="5451659"/>
                  <a:pt x="3453677" y="5376947"/>
                </a:cubicBezTo>
                <a:cubicBezTo>
                  <a:pt x="3499073" y="5308239"/>
                  <a:pt x="3562209" y="5270857"/>
                  <a:pt x="3630616" y="5262737"/>
                </a:cubicBezTo>
                <a:close/>
                <a:moveTo>
                  <a:pt x="3707184" y="5259721"/>
                </a:moveTo>
                <a:cubicBezTo>
                  <a:pt x="3708783" y="5259311"/>
                  <a:pt x="3710305" y="5259515"/>
                  <a:pt x="3711823" y="5259734"/>
                </a:cubicBezTo>
                <a:lnTo>
                  <a:pt x="3746080" y="5267051"/>
                </a:lnTo>
                <a:close/>
                <a:moveTo>
                  <a:pt x="3642648" y="5259531"/>
                </a:moveTo>
                <a:lnTo>
                  <a:pt x="3657753" y="5259575"/>
                </a:lnTo>
                <a:lnTo>
                  <a:pt x="3630616" y="5262737"/>
                </a:lnTo>
                <a:cubicBezTo>
                  <a:pt x="3634461" y="5260704"/>
                  <a:pt x="3638552" y="5260070"/>
                  <a:pt x="3642648" y="5259531"/>
                </a:cubicBezTo>
                <a:close/>
                <a:moveTo>
                  <a:pt x="3687823" y="5256072"/>
                </a:moveTo>
                <a:cubicBezTo>
                  <a:pt x="3694349" y="5256340"/>
                  <a:pt x="3700884" y="5256826"/>
                  <a:pt x="3707184" y="5259721"/>
                </a:cubicBezTo>
                <a:lnTo>
                  <a:pt x="3657753" y="5259575"/>
                </a:lnTo>
                <a:cubicBezTo>
                  <a:pt x="3667591" y="5255760"/>
                  <a:pt x="3677695" y="5255654"/>
                  <a:pt x="3687823" y="5256072"/>
                </a:cubicBezTo>
                <a:close/>
                <a:moveTo>
                  <a:pt x="3741825" y="5150980"/>
                </a:moveTo>
                <a:cubicBezTo>
                  <a:pt x="3820426" y="5207758"/>
                  <a:pt x="3873367" y="5273422"/>
                  <a:pt x="3917068" y="5339086"/>
                </a:cubicBezTo>
                <a:lnTo>
                  <a:pt x="3941570" y="5374325"/>
                </a:lnTo>
                <a:cubicBezTo>
                  <a:pt x="3931885" y="5322221"/>
                  <a:pt x="3905685" y="5272794"/>
                  <a:pt x="3865729" y="5232593"/>
                </a:cubicBezTo>
                <a:cubicBezTo>
                  <a:pt x="3830513" y="5193225"/>
                  <a:pt x="3788173" y="5165803"/>
                  <a:pt x="3741825" y="5150980"/>
                </a:cubicBezTo>
                <a:close/>
                <a:moveTo>
                  <a:pt x="2806276" y="5146076"/>
                </a:moveTo>
                <a:cubicBezTo>
                  <a:pt x="2793682" y="5158933"/>
                  <a:pt x="2793682" y="5171789"/>
                  <a:pt x="2793682" y="5184645"/>
                </a:cubicBezTo>
                <a:lnTo>
                  <a:pt x="2793682" y="5195591"/>
                </a:lnTo>
                <a:cubicBezTo>
                  <a:pt x="2796324" y="5195359"/>
                  <a:pt x="2796045" y="5196712"/>
                  <a:pt x="2793682" y="5199237"/>
                </a:cubicBezTo>
                <a:cubicBezTo>
                  <a:pt x="2793682" y="5220085"/>
                  <a:pt x="2793682" y="5240934"/>
                  <a:pt x="2793682" y="5261783"/>
                </a:cubicBezTo>
                <a:cubicBezTo>
                  <a:pt x="2806276" y="5274639"/>
                  <a:pt x="2806276" y="5287496"/>
                  <a:pt x="2806276" y="5300352"/>
                </a:cubicBezTo>
                <a:cubicBezTo>
                  <a:pt x="2818870" y="5300352"/>
                  <a:pt x="2818870" y="5313208"/>
                  <a:pt x="2818870" y="5313208"/>
                </a:cubicBezTo>
                <a:cubicBezTo>
                  <a:pt x="2818870" y="5326065"/>
                  <a:pt x="2831464" y="5326065"/>
                  <a:pt x="2831464" y="5338921"/>
                </a:cubicBezTo>
                <a:lnTo>
                  <a:pt x="2842484" y="5350170"/>
                </a:lnTo>
                <a:lnTo>
                  <a:pt x="2844058" y="5363026"/>
                </a:lnTo>
                <a:lnTo>
                  <a:pt x="2855078" y="5364633"/>
                </a:lnTo>
                <a:cubicBezTo>
                  <a:pt x="2869247" y="5377490"/>
                  <a:pt x="2881841" y="5403202"/>
                  <a:pt x="2856653" y="5416059"/>
                </a:cubicBezTo>
                <a:cubicBezTo>
                  <a:pt x="2831464" y="5441771"/>
                  <a:pt x="2806276" y="5416059"/>
                  <a:pt x="2793682" y="5390346"/>
                </a:cubicBezTo>
                <a:cubicBezTo>
                  <a:pt x="2781087" y="5377490"/>
                  <a:pt x="2781087" y="5377490"/>
                  <a:pt x="2781087" y="5364633"/>
                </a:cubicBezTo>
                <a:cubicBezTo>
                  <a:pt x="2768493" y="5338921"/>
                  <a:pt x="2755899" y="5287496"/>
                  <a:pt x="2755899" y="5236070"/>
                </a:cubicBezTo>
                <a:lnTo>
                  <a:pt x="2756353" y="5234738"/>
                </a:lnTo>
                <a:lnTo>
                  <a:pt x="2747387" y="5243717"/>
                </a:lnTo>
                <a:cubicBezTo>
                  <a:pt x="2744129" y="5252498"/>
                  <a:pt x="2741819" y="5263407"/>
                  <a:pt x="2741819" y="5274316"/>
                </a:cubicBezTo>
                <a:cubicBezTo>
                  <a:pt x="2741819" y="5300106"/>
                  <a:pt x="2741819" y="5338790"/>
                  <a:pt x="2754726" y="5364580"/>
                </a:cubicBezTo>
                <a:cubicBezTo>
                  <a:pt x="2754726" y="5390369"/>
                  <a:pt x="2767634" y="5403264"/>
                  <a:pt x="2767634" y="5416159"/>
                </a:cubicBezTo>
                <a:cubicBezTo>
                  <a:pt x="2780541" y="5429054"/>
                  <a:pt x="2780541" y="5441948"/>
                  <a:pt x="2780541" y="5441948"/>
                </a:cubicBezTo>
                <a:cubicBezTo>
                  <a:pt x="2793448" y="5454843"/>
                  <a:pt x="2793448" y="5467738"/>
                  <a:pt x="2806356" y="5467738"/>
                </a:cubicBezTo>
                <a:cubicBezTo>
                  <a:pt x="2819263" y="5493527"/>
                  <a:pt x="2819263" y="5493527"/>
                  <a:pt x="2819263" y="5493527"/>
                </a:cubicBezTo>
                <a:lnTo>
                  <a:pt x="2830557" y="5504810"/>
                </a:lnTo>
                <a:cubicBezTo>
                  <a:pt x="2857985" y="5532212"/>
                  <a:pt x="2870892" y="5570896"/>
                  <a:pt x="2845078" y="5583791"/>
                </a:cubicBezTo>
                <a:cubicBezTo>
                  <a:pt x="2806356" y="5622475"/>
                  <a:pt x="2767634" y="5583791"/>
                  <a:pt x="2741819" y="5545107"/>
                </a:cubicBezTo>
                <a:cubicBezTo>
                  <a:pt x="2741819" y="5532212"/>
                  <a:pt x="2728912" y="5519317"/>
                  <a:pt x="2728912" y="5506422"/>
                </a:cubicBezTo>
                <a:cubicBezTo>
                  <a:pt x="2703097" y="5467738"/>
                  <a:pt x="2690190" y="5403264"/>
                  <a:pt x="2703097" y="5338790"/>
                </a:cubicBezTo>
                <a:lnTo>
                  <a:pt x="2711145" y="5288942"/>
                </a:lnTo>
                <a:cubicBezTo>
                  <a:pt x="2707954" y="5296895"/>
                  <a:pt x="2704547" y="5304564"/>
                  <a:pt x="2701141" y="5311345"/>
                </a:cubicBezTo>
                <a:cubicBezTo>
                  <a:pt x="2688135" y="5350173"/>
                  <a:pt x="2688135" y="5389002"/>
                  <a:pt x="2688135" y="5440773"/>
                </a:cubicBezTo>
                <a:cubicBezTo>
                  <a:pt x="2688135" y="5466659"/>
                  <a:pt x="2701141" y="5492545"/>
                  <a:pt x="2701141" y="5518431"/>
                </a:cubicBezTo>
                <a:cubicBezTo>
                  <a:pt x="2701141" y="5531374"/>
                  <a:pt x="2714146" y="5544317"/>
                  <a:pt x="2714146" y="5557259"/>
                </a:cubicBezTo>
                <a:cubicBezTo>
                  <a:pt x="2714146" y="5570202"/>
                  <a:pt x="2727151" y="5583145"/>
                  <a:pt x="2727151" y="5596088"/>
                </a:cubicBezTo>
                <a:cubicBezTo>
                  <a:pt x="2740156" y="5634917"/>
                  <a:pt x="2740156" y="5634917"/>
                  <a:pt x="2740156" y="5634917"/>
                </a:cubicBezTo>
                <a:lnTo>
                  <a:pt x="2751536" y="5646242"/>
                </a:lnTo>
                <a:cubicBezTo>
                  <a:pt x="2766167" y="5647860"/>
                  <a:pt x="2766167" y="5660802"/>
                  <a:pt x="2766167" y="5660802"/>
                </a:cubicBezTo>
                <a:cubicBezTo>
                  <a:pt x="2792177" y="5699631"/>
                  <a:pt x="2805182" y="5751403"/>
                  <a:pt x="2753161" y="5777288"/>
                </a:cubicBezTo>
                <a:cubicBezTo>
                  <a:pt x="2701141" y="5803174"/>
                  <a:pt x="2649120" y="5738460"/>
                  <a:pt x="2636115" y="5686688"/>
                </a:cubicBezTo>
                <a:cubicBezTo>
                  <a:pt x="2623109" y="5660802"/>
                  <a:pt x="2610104" y="5647860"/>
                  <a:pt x="2610104" y="5634917"/>
                </a:cubicBezTo>
                <a:cubicBezTo>
                  <a:pt x="2602016" y="5594668"/>
                  <a:pt x="2598958" y="5544407"/>
                  <a:pt x="2605031" y="5493572"/>
                </a:cubicBezTo>
                <a:cubicBezTo>
                  <a:pt x="2583471" y="5578569"/>
                  <a:pt x="2582566" y="5677258"/>
                  <a:pt x="2613028" y="5775948"/>
                </a:cubicBezTo>
                <a:cubicBezTo>
                  <a:pt x="2625971" y="5853360"/>
                  <a:pt x="2677743" y="5930772"/>
                  <a:pt x="2729514" y="5995282"/>
                </a:cubicBezTo>
                <a:cubicBezTo>
                  <a:pt x="2781286" y="6046889"/>
                  <a:pt x="2846000" y="6072693"/>
                  <a:pt x="2897772" y="6059791"/>
                </a:cubicBezTo>
                <a:cubicBezTo>
                  <a:pt x="2949543" y="6059791"/>
                  <a:pt x="2988372" y="6021085"/>
                  <a:pt x="3001315" y="6008183"/>
                </a:cubicBezTo>
                <a:cubicBezTo>
                  <a:pt x="3014258" y="5982380"/>
                  <a:pt x="3001315" y="5969478"/>
                  <a:pt x="3001315" y="5969478"/>
                </a:cubicBezTo>
                <a:cubicBezTo>
                  <a:pt x="3001315" y="5956576"/>
                  <a:pt x="3001315" y="5943674"/>
                  <a:pt x="3014258" y="5930772"/>
                </a:cubicBezTo>
                <a:cubicBezTo>
                  <a:pt x="3027201" y="5917870"/>
                  <a:pt x="3066029" y="5930772"/>
                  <a:pt x="3066029" y="5956576"/>
                </a:cubicBezTo>
                <a:cubicBezTo>
                  <a:pt x="3066052" y="5956645"/>
                  <a:pt x="3078961" y="5995328"/>
                  <a:pt x="3066029" y="6046889"/>
                </a:cubicBezTo>
                <a:cubicBezTo>
                  <a:pt x="3040144" y="6098497"/>
                  <a:pt x="2988372" y="6124301"/>
                  <a:pt x="2910715" y="6124301"/>
                </a:cubicBezTo>
                <a:cubicBezTo>
                  <a:pt x="2833057" y="6137203"/>
                  <a:pt x="2742457" y="6111399"/>
                  <a:pt x="2677743" y="6033987"/>
                </a:cubicBezTo>
                <a:cubicBezTo>
                  <a:pt x="2625971" y="5956576"/>
                  <a:pt x="2587142" y="5879164"/>
                  <a:pt x="2561257" y="5788850"/>
                </a:cubicBezTo>
                <a:cubicBezTo>
                  <a:pt x="2509485" y="5595320"/>
                  <a:pt x="2574199" y="5427595"/>
                  <a:pt x="2638914" y="5324379"/>
                </a:cubicBezTo>
                <a:cubicBezTo>
                  <a:pt x="2686783" y="5260755"/>
                  <a:pt x="2734653" y="5226545"/>
                  <a:pt x="2764686" y="5210282"/>
                </a:cubicBezTo>
                <a:cubicBezTo>
                  <a:pt x="2769935" y="5194429"/>
                  <a:pt x="2772755" y="5180295"/>
                  <a:pt x="2781087" y="5171789"/>
                </a:cubicBezTo>
                <a:cubicBezTo>
                  <a:pt x="2793682" y="5158933"/>
                  <a:pt x="2806276" y="5146076"/>
                  <a:pt x="2806276" y="5146076"/>
                </a:cubicBezTo>
                <a:close/>
                <a:moveTo>
                  <a:pt x="3647350" y="5132166"/>
                </a:moveTo>
                <a:cubicBezTo>
                  <a:pt x="3567498" y="5129319"/>
                  <a:pt x="3484635" y="5155264"/>
                  <a:pt x="3414414" y="5206646"/>
                </a:cubicBezTo>
                <a:cubicBezTo>
                  <a:pt x="3371579" y="5246152"/>
                  <a:pt x="3340601" y="5295600"/>
                  <a:pt x="3323304" y="5349925"/>
                </a:cubicBezTo>
                <a:cubicBezTo>
                  <a:pt x="3332065" y="5354602"/>
                  <a:pt x="3339339" y="5360799"/>
                  <a:pt x="3345110" y="5368206"/>
                </a:cubicBezTo>
                <a:cubicBezTo>
                  <a:pt x="3362335" y="5310589"/>
                  <a:pt x="3398164" y="5259098"/>
                  <a:pt x="3453098" y="5219620"/>
                </a:cubicBezTo>
                <a:cubicBezTo>
                  <a:pt x="3530855" y="5169836"/>
                  <a:pt x="3631862" y="5155140"/>
                  <a:pt x="3717451" y="5181312"/>
                </a:cubicBezTo>
                <a:cubicBezTo>
                  <a:pt x="3703325" y="5169202"/>
                  <a:pt x="3687975" y="5157266"/>
                  <a:pt x="3671659" y="5145008"/>
                </a:cubicBezTo>
                <a:close/>
                <a:moveTo>
                  <a:pt x="2831779" y="5080363"/>
                </a:moveTo>
                <a:cubicBezTo>
                  <a:pt x="2831779" y="5093140"/>
                  <a:pt x="2819263" y="5105918"/>
                  <a:pt x="2819263" y="5118695"/>
                </a:cubicBezTo>
                <a:cubicBezTo>
                  <a:pt x="2819263" y="5131472"/>
                  <a:pt x="2819263" y="5144249"/>
                  <a:pt x="2819263" y="5157026"/>
                </a:cubicBezTo>
                <a:cubicBezTo>
                  <a:pt x="2831779" y="5169803"/>
                  <a:pt x="2831779" y="5169803"/>
                  <a:pt x="2831779" y="5182580"/>
                </a:cubicBezTo>
                <a:lnTo>
                  <a:pt x="2842731" y="5193760"/>
                </a:lnTo>
                <a:cubicBezTo>
                  <a:pt x="2844295" y="5195393"/>
                  <a:pt x="2844295" y="5208135"/>
                  <a:pt x="2844295" y="5208135"/>
                </a:cubicBezTo>
                <a:lnTo>
                  <a:pt x="2855247" y="5219315"/>
                </a:lnTo>
                <a:cubicBezTo>
                  <a:pt x="2869328" y="5233689"/>
                  <a:pt x="2881844" y="5246466"/>
                  <a:pt x="2869328" y="5259243"/>
                </a:cubicBezTo>
                <a:cubicBezTo>
                  <a:pt x="2844295" y="5272020"/>
                  <a:pt x="2831779" y="5259243"/>
                  <a:pt x="2819263" y="5246466"/>
                </a:cubicBezTo>
                <a:cubicBezTo>
                  <a:pt x="2819263" y="5233689"/>
                  <a:pt x="2806746" y="5233689"/>
                  <a:pt x="2806746" y="5220912"/>
                </a:cubicBezTo>
                <a:cubicBezTo>
                  <a:pt x="2806746" y="5208135"/>
                  <a:pt x="2794230" y="5169803"/>
                  <a:pt x="2806746" y="5144249"/>
                </a:cubicBezTo>
                <a:cubicBezTo>
                  <a:pt x="2806746" y="5131472"/>
                  <a:pt x="2806746" y="5105918"/>
                  <a:pt x="2819263" y="5105918"/>
                </a:cubicBezTo>
                <a:cubicBezTo>
                  <a:pt x="2819263" y="5093140"/>
                  <a:pt x="2831779" y="5080363"/>
                  <a:pt x="2831779" y="5080363"/>
                </a:cubicBezTo>
                <a:close/>
                <a:moveTo>
                  <a:pt x="3103342" y="5002685"/>
                </a:moveTo>
                <a:cubicBezTo>
                  <a:pt x="2896682" y="5015623"/>
                  <a:pt x="2664189" y="5132070"/>
                  <a:pt x="2560858" y="5352024"/>
                </a:cubicBezTo>
                <a:cubicBezTo>
                  <a:pt x="2457528" y="5546101"/>
                  <a:pt x="2483361" y="5843687"/>
                  <a:pt x="2625440" y="6024826"/>
                </a:cubicBezTo>
                <a:cubicBezTo>
                  <a:pt x="2767519" y="6218903"/>
                  <a:pt x="3000012" y="6283596"/>
                  <a:pt x="3167924" y="6244780"/>
                </a:cubicBezTo>
                <a:cubicBezTo>
                  <a:pt x="3317166" y="6210280"/>
                  <a:pt x="3394982" y="6104231"/>
                  <a:pt x="3426702" y="6016755"/>
                </a:cubicBezTo>
                <a:cubicBezTo>
                  <a:pt x="3412886" y="5929303"/>
                  <a:pt x="3363124" y="5866944"/>
                  <a:pt x="3350460" y="5841643"/>
                </a:cubicBezTo>
                <a:cubicBezTo>
                  <a:pt x="3337491" y="5828688"/>
                  <a:pt x="3337491" y="5815733"/>
                  <a:pt x="3324522" y="5802778"/>
                </a:cubicBezTo>
                <a:cubicBezTo>
                  <a:pt x="3298584" y="5802778"/>
                  <a:pt x="3285615" y="5789823"/>
                  <a:pt x="3272646" y="5776868"/>
                </a:cubicBezTo>
                <a:cubicBezTo>
                  <a:pt x="3259677" y="5763913"/>
                  <a:pt x="3272646" y="5738003"/>
                  <a:pt x="3298584" y="5725047"/>
                </a:cubicBezTo>
                <a:cubicBezTo>
                  <a:pt x="3308311" y="5718570"/>
                  <a:pt x="3319659" y="5714521"/>
                  <a:pt x="3331817" y="5713104"/>
                </a:cubicBezTo>
                <a:lnTo>
                  <a:pt x="3359180" y="5714394"/>
                </a:lnTo>
                <a:cubicBezTo>
                  <a:pt x="3316188" y="5653955"/>
                  <a:pt x="3292641" y="5585629"/>
                  <a:pt x="3286826" y="5516121"/>
                </a:cubicBezTo>
                <a:cubicBezTo>
                  <a:pt x="3288481" y="5535077"/>
                  <a:pt x="3280729" y="5555261"/>
                  <a:pt x="3272977" y="5570783"/>
                </a:cubicBezTo>
                <a:lnTo>
                  <a:pt x="3262272" y="5579065"/>
                </a:lnTo>
                <a:cubicBezTo>
                  <a:pt x="3280814" y="5557302"/>
                  <a:pt x="3287947" y="5522308"/>
                  <a:pt x="3280026" y="5492197"/>
                </a:cubicBezTo>
                <a:lnTo>
                  <a:pt x="3286622" y="5510645"/>
                </a:lnTo>
                <a:cubicBezTo>
                  <a:pt x="3281806" y="5456189"/>
                  <a:pt x="3288273" y="5401077"/>
                  <a:pt x="3305011" y="5348378"/>
                </a:cubicBezTo>
                <a:cubicBezTo>
                  <a:pt x="3287303" y="5336633"/>
                  <a:pt x="3267686" y="5328670"/>
                  <a:pt x="3247162" y="5325245"/>
                </a:cubicBezTo>
                <a:cubicBezTo>
                  <a:pt x="3214894" y="5318784"/>
                  <a:pt x="3182626" y="5322014"/>
                  <a:pt x="3153584" y="5333322"/>
                </a:cubicBezTo>
                <a:cubicBezTo>
                  <a:pt x="3176393" y="5320617"/>
                  <a:pt x="3201911" y="5315071"/>
                  <a:pt x="3228205" y="5315351"/>
                </a:cubicBezTo>
                <a:cubicBezTo>
                  <a:pt x="3247162" y="5315553"/>
                  <a:pt x="3266524" y="5318784"/>
                  <a:pt x="3285885" y="5325245"/>
                </a:cubicBezTo>
                <a:lnTo>
                  <a:pt x="3308180" y="5339949"/>
                </a:lnTo>
                <a:cubicBezTo>
                  <a:pt x="3312351" y="5325442"/>
                  <a:pt x="3317885" y="5311329"/>
                  <a:pt x="3324151" y="5297461"/>
                </a:cubicBezTo>
                <a:cubicBezTo>
                  <a:pt x="3390345" y="5186463"/>
                  <a:pt x="3515271" y="5126113"/>
                  <a:pt x="3636775" y="5126579"/>
                </a:cubicBezTo>
                <a:cubicBezTo>
                  <a:pt x="3497819" y="5044976"/>
                  <a:pt x="3306086" y="4990738"/>
                  <a:pt x="3103342" y="5002685"/>
                </a:cubicBezTo>
                <a:close/>
                <a:moveTo>
                  <a:pt x="3968796" y="4456119"/>
                </a:moveTo>
                <a:cubicBezTo>
                  <a:pt x="3981674" y="4456119"/>
                  <a:pt x="3994552" y="4456119"/>
                  <a:pt x="4007431" y="4456119"/>
                </a:cubicBezTo>
                <a:cubicBezTo>
                  <a:pt x="4020309" y="4456119"/>
                  <a:pt x="4033187" y="4469124"/>
                  <a:pt x="4058944" y="4469124"/>
                </a:cubicBezTo>
                <a:cubicBezTo>
                  <a:pt x="4239240" y="4534150"/>
                  <a:pt x="4316510" y="4742232"/>
                  <a:pt x="4239240" y="4924304"/>
                </a:cubicBezTo>
                <a:cubicBezTo>
                  <a:pt x="4226362" y="4937309"/>
                  <a:pt x="4213484" y="4963319"/>
                  <a:pt x="4200605" y="4976324"/>
                </a:cubicBezTo>
                <a:cubicBezTo>
                  <a:pt x="4187727" y="4989329"/>
                  <a:pt x="4187727" y="5015340"/>
                  <a:pt x="4161970" y="5028345"/>
                </a:cubicBezTo>
                <a:cubicBezTo>
                  <a:pt x="4058944" y="5145391"/>
                  <a:pt x="3904404" y="5184406"/>
                  <a:pt x="3801378" y="5158396"/>
                </a:cubicBezTo>
                <a:lnTo>
                  <a:pt x="3786379" y="5153257"/>
                </a:lnTo>
                <a:cubicBezTo>
                  <a:pt x="3821038" y="5168812"/>
                  <a:pt x="3852463" y="5190906"/>
                  <a:pt x="3878624" y="5219620"/>
                </a:cubicBezTo>
                <a:cubicBezTo>
                  <a:pt x="3891519" y="5232593"/>
                  <a:pt x="3904413" y="5245567"/>
                  <a:pt x="3917308" y="5271514"/>
                </a:cubicBezTo>
                <a:cubicBezTo>
                  <a:pt x="3938189" y="5307528"/>
                  <a:pt x="3950099" y="5348402"/>
                  <a:pt x="3952766" y="5390427"/>
                </a:cubicBezTo>
                <a:cubicBezTo>
                  <a:pt x="3986303" y="5444581"/>
                  <a:pt x="4010673" y="5500741"/>
                  <a:pt x="4020398" y="5520224"/>
                </a:cubicBezTo>
                <a:cubicBezTo>
                  <a:pt x="4046231" y="5584917"/>
                  <a:pt x="4059147" y="5662548"/>
                  <a:pt x="4033315" y="5584917"/>
                </a:cubicBezTo>
                <a:cubicBezTo>
                  <a:pt x="4059147" y="5662548"/>
                  <a:pt x="4033315" y="5597855"/>
                  <a:pt x="4007482" y="5520224"/>
                </a:cubicBezTo>
                <a:cubicBezTo>
                  <a:pt x="3999982" y="5512712"/>
                  <a:pt x="3979417" y="5479025"/>
                  <a:pt x="3953219" y="5439530"/>
                </a:cubicBezTo>
                <a:cubicBezTo>
                  <a:pt x="3951821" y="5460100"/>
                  <a:pt x="3948222" y="5480569"/>
                  <a:pt x="3942669" y="5500520"/>
                </a:cubicBezTo>
                <a:cubicBezTo>
                  <a:pt x="3943579" y="5502685"/>
                  <a:pt x="3943876" y="5504934"/>
                  <a:pt x="3944154" y="5507183"/>
                </a:cubicBezTo>
                <a:lnTo>
                  <a:pt x="3942374" y="5501650"/>
                </a:lnTo>
                <a:cubicBezTo>
                  <a:pt x="3918100" y="5602615"/>
                  <a:pt x="3845913" y="5690655"/>
                  <a:pt x="3736782" y="5712614"/>
                </a:cubicBezTo>
                <a:cubicBezTo>
                  <a:pt x="3699393" y="5712614"/>
                  <a:pt x="3664217" y="5710388"/>
                  <a:pt x="3631608" y="5700808"/>
                </a:cubicBezTo>
                <a:cubicBezTo>
                  <a:pt x="3591747" y="5705215"/>
                  <a:pt x="3551006" y="5691661"/>
                  <a:pt x="3514419" y="5657136"/>
                </a:cubicBezTo>
                <a:lnTo>
                  <a:pt x="3556936" y="5676489"/>
                </a:lnTo>
                <a:lnTo>
                  <a:pt x="3586059" y="5684003"/>
                </a:lnTo>
                <a:cubicBezTo>
                  <a:pt x="3556392" y="5672243"/>
                  <a:pt x="3529573" y="5651857"/>
                  <a:pt x="3504677" y="5621799"/>
                </a:cubicBezTo>
                <a:cubicBezTo>
                  <a:pt x="3453098" y="5556932"/>
                  <a:pt x="3427309" y="5453143"/>
                  <a:pt x="3478887" y="5375302"/>
                </a:cubicBezTo>
                <a:cubicBezTo>
                  <a:pt x="3530466" y="5310434"/>
                  <a:pt x="3594940" y="5271514"/>
                  <a:pt x="3672308" y="5297461"/>
                </a:cubicBezTo>
                <a:cubicBezTo>
                  <a:pt x="3530466" y="5271514"/>
                  <a:pt x="3427309" y="5414223"/>
                  <a:pt x="3465993" y="5530985"/>
                </a:cubicBezTo>
                <a:cubicBezTo>
                  <a:pt x="3490740" y="5611906"/>
                  <a:pt x="3551109" y="5665947"/>
                  <a:pt x="3620321" y="5687958"/>
                </a:cubicBezTo>
                <a:cubicBezTo>
                  <a:pt x="3660502" y="5690164"/>
                  <a:pt x="3700785" y="5677295"/>
                  <a:pt x="3733028" y="5650363"/>
                </a:cubicBezTo>
                <a:lnTo>
                  <a:pt x="3711823" y="5676489"/>
                </a:lnTo>
                <a:lnTo>
                  <a:pt x="3663695" y="5697420"/>
                </a:lnTo>
                <a:cubicBezTo>
                  <a:pt x="3726111" y="5707571"/>
                  <a:pt x="3791038" y="5691480"/>
                  <a:pt x="3839940" y="5647746"/>
                </a:cubicBezTo>
                <a:cubicBezTo>
                  <a:pt x="3893995" y="5608193"/>
                  <a:pt x="3927450" y="5555451"/>
                  <a:pt x="3941451" y="5498784"/>
                </a:cubicBezTo>
                <a:cubicBezTo>
                  <a:pt x="3917231" y="5385444"/>
                  <a:pt x="3843165" y="5293446"/>
                  <a:pt x="3746080" y="5267051"/>
                </a:cubicBezTo>
                <a:lnTo>
                  <a:pt x="3776359" y="5272758"/>
                </a:lnTo>
                <a:cubicBezTo>
                  <a:pt x="3876062" y="5297908"/>
                  <a:pt x="3927630" y="5395912"/>
                  <a:pt x="3941786" y="5496558"/>
                </a:cubicBezTo>
                <a:lnTo>
                  <a:pt x="3948833" y="5432952"/>
                </a:lnTo>
                <a:cubicBezTo>
                  <a:pt x="3931259" y="5406022"/>
                  <a:pt x="3911247" y="5377082"/>
                  <a:pt x="3891235" y="5352024"/>
                </a:cubicBezTo>
                <a:cubicBezTo>
                  <a:pt x="3854660" y="5306226"/>
                  <a:pt x="3811611" y="5260429"/>
                  <a:pt x="3752693" y="5210310"/>
                </a:cubicBezTo>
                <a:cubicBezTo>
                  <a:pt x="3744426" y="5202415"/>
                  <a:pt x="3734326" y="5197874"/>
                  <a:pt x="3723887" y="5193673"/>
                </a:cubicBezTo>
                <a:cubicBezTo>
                  <a:pt x="3594940" y="5141778"/>
                  <a:pt x="3453098" y="5193673"/>
                  <a:pt x="3388624" y="5310434"/>
                </a:cubicBezTo>
                <a:lnTo>
                  <a:pt x="3354973" y="5379288"/>
                </a:lnTo>
                <a:cubicBezTo>
                  <a:pt x="3386821" y="5412198"/>
                  <a:pt x="3402051" y="5452722"/>
                  <a:pt x="3402051" y="5493245"/>
                </a:cubicBezTo>
                <a:cubicBezTo>
                  <a:pt x="3395832" y="5455887"/>
                  <a:pt x="3377628" y="5418529"/>
                  <a:pt x="3351341" y="5388766"/>
                </a:cubicBezTo>
                <a:cubicBezTo>
                  <a:pt x="3309514" y="5519164"/>
                  <a:pt x="3362768" y="5659074"/>
                  <a:pt x="3461030" y="5750583"/>
                </a:cubicBezTo>
                <a:cubicBezTo>
                  <a:pt x="3466641" y="5726758"/>
                  <a:pt x="3476842" y="5708370"/>
                  <a:pt x="3490831" y="5701363"/>
                </a:cubicBezTo>
                <a:cubicBezTo>
                  <a:pt x="3516663" y="5701363"/>
                  <a:pt x="3555412" y="5740179"/>
                  <a:pt x="3568328" y="5817810"/>
                </a:cubicBezTo>
                <a:cubicBezTo>
                  <a:pt x="3568333" y="5817820"/>
                  <a:pt x="3569297" y="5819754"/>
                  <a:pt x="3570356" y="5823375"/>
                </a:cubicBezTo>
                <a:cubicBezTo>
                  <a:pt x="3573961" y="5826037"/>
                  <a:pt x="3577989" y="5827744"/>
                  <a:pt x="3582045" y="5829376"/>
                </a:cubicBezTo>
                <a:cubicBezTo>
                  <a:pt x="3748008" y="5871120"/>
                  <a:pt x="3905626" y="5812126"/>
                  <a:pt x="4000010" y="5691952"/>
                </a:cubicBezTo>
                <a:cubicBezTo>
                  <a:pt x="3969074" y="5618157"/>
                  <a:pt x="3955106" y="5536093"/>
                  <a:pt x="3955106" y="5454028"/>
                </a:cubicBezTo>
                <a:cubicBezTo>
                  <a:pt x="3963535" y="5529565"/>
                  <a:pt x="3982922" y="5605102"/>
                  <a:pt x="4014497" y="5673448"/>
                </a:cubicBezTo>
                <a:cubicBezTo>
                  <a:pt x="4032504" y="5650063"/>
                  <a:pt x="4047209" y="5623885"/>
                  <a:pt x="4059150" y="5595852"/>
                </a:cubicBezTo>
                <a:cubicBezTo>
                  <a:pt x="4059150" y="5621799"/>
                  <a:pt x="4059150" y="5647746"/>
                  <a:pt x="4046255" y="5660720"/>
                </a:cubicBezTo>
                <a:lnTo>
                  <a:pt x="4031476" y="5711020"/>
                </a:lnTo>
                <a:cubicBezTo>
                  <a:pt x="4096164" y="5836618"/>
                  <a:pt x="4200528" y="5933803"/>
                  <a:pt x="4344179" y="5957641"/>
                </a:cubicBezTo>
                <a:cubicBezTo>
                  <a:pt x="4512777" y="5996381"/>
                  <a:pt x="4694344" y="5918902"/>
                  <a:pt x="4811066" y="5789770"/>
                </a:cubicBezTo>
                <a:cubicBezTo>
                  <a:pt x="4875912" y="5686465"/>
                  <a:pt x="4914819" y="5570246"/>
                  <a:pt x="4901850" y="5466941"/>
                </a:cubicBezTo>
                <a:cubicBezTo>
                  <a:pt x="4888881" y="5363636"/>
                  <a:pt x="4824035" y="5273244"/>
                  <a:pt x="4720283" y="5234504"/>
                </a:cubicBezTo>
                <a:cubicBezTo>
                  <a:pt x="4629499" y="5169938"/>
                  <a:pt x="4473870" y="5182852"/>
                  <a:pt x="4383086" y="5273244"/>
                </a:cubicBezTo>
                <a:cubicBezTo>
                  <a:pt x="4348329" y="5307851"/>
                  <a:pt x="4321334" y="5347611"/>
                  <a:pt x="4309793" y="5389691"/>
                </a:cubicBezTo>
                <a:cubicBezTo>
                  <a:pt x="4330321" y="5319549"/>
                  <a:pt x="4382530" y="5254151"/>
                  <a:pt x="4447932" y="5221591"/>
                </a:cubicBezTo>
                <a:cubicBezTo>
                  <a:pt x="4496566" y="5197379"/>
                  <a:pt x="4547024" y="5185878"/>
                  <a:pt x="4595886" y="5186408"/>
                </a:cubicBezTo>
                <a:cubicBezTo>
                  <a:pt x="4677322" y="5187291"/>
                  <a:pt x="4754326" y="5221591"/>
                  <a:pt x="4811066" y="5286157"/>
                </a:cubicBezTo>
                <a:cubicBezTo>
                  <a:pt x="4940757" y="5402375"/>
                  <a:pt x="4940757" y="5608986"/>
                  <a:pt x="4824035" y="5776857"/>
                </a:cubicBezTo>
                <a:cubicBezTo>
                  <a:pt x="4668406" y="5970555"/>
                  <a:pt x="4434963" y="6022207"/>
                  <a:pt x="4214488" y="5931815"/>
                </a:cubicBezTo>
                <a:cubicBezTo>
                  <a:pt x="4125172" y="5887350"/>
                  <a:pt x="4060962" y="5817886"/>
                  <a:pt x="4019044" y="5735582"/>
                </a:cubicBezTo>
                <a:cubicBezTo>
                  <a:pt x="3997416" y="5779041"/>
                  <a:pt x="3963809" y="5812470"/>
                  <a:pt x="3930203" y="5829376"/>
                </a:cubicBezTo>
                <a:cubicBezTo>
                  <a:pt x="3904413" y="5842350"/>
                  <a:pt x="3891519" y="5855323"/>
                  <a:pt x="3865729" y="5855323"/>
                </a:cubicBezTo>
                <a:cubicBezTo>
                  <a:pt x="3839940" y="5855323"/>
                  <a:pt x="3814150" y="5868297"/>
                  <a:pt x="3801256" y="5868297"/>
                </a:cubicBezTo>
                <a:cubicBezTo>
                  <a:pt x="3723290" y="5887907"/>
                  <a:pt x="3645324" y="5884462"/>
                  <a:pt x="3573195" y="5858848"/>
                </a:cubicBezTo>
                <a:cubicBezTo>
                  <a:pt x="3572764" y="5866036"/>
                  <a:pt x="3571172" y="5873956"/>
                  <a:pt x="3568328" y="5882502"/>
                </a:cubicBezTo>
                <a:cubicBezTo>
                  <a:pt x="3581245" y="5921318"/>
                  <a:pt x="3568328" y="5973072"/>
                  <a:pt x="3542496" y="6024826"/>
                </a:cubicBezTo>
                <a:cubicBezTo>
                  <a:pt x="3542496" y="6050703"/>
                  <a:pt x="3529580" y="6089518"/>
                  <a:pt x="3503747" y="6115395"/>
                </a:cubicBezTo>
                <a:cubicBezTo>
                  <a:pt x="3490831" y="6154211"/>
                  <a:pt x="3464998" y="6180088"/>
                  <a:pt x="3439166" y="6218903"/>
                </a:cubicBezTo>
                <a:cubicBezTo>
                  <a:pt x="3374584" y="6270657"/>
                  <a:pt x="3297086" y="6322411"/>
                  <a:pt x="3193756" y="6348288"/>
                </a:cubicBezTo>
                <a:cubicBezTo>
                  <a:pt x="3121099" y="6367697"/>
                  <a:pt x="3035726" y="6367089"/>
                  <a:pt x="2949219" y="6346465"/>
                </a:cubicBezTo>
                <a:cubicBezTo>
                  <a:pt x="2974932" y="6397942"/>
                  <a:pt x="2974932" y="6410857"/>
                  <a:pt x="2974932" y="6462396"/>
                </a:cubicBezTo>
                <a:cubicBezTo>
                  <a:pt x="2974932" y="6501080"/>
                  <a:pt x="2936279" y="6630028"/>
                  <a:pt x="2936279" y="6630028"/>
                </a:cubicBezTo>
                <a:cubicBezTo>
                  <a:pt x="2936252" y="6629934"/>
                  <a:pt x="2910490" y="6539751"/>
                  <a:pt x="2871858" y="6513975"/>
                </a:cubicBezTo>
                <a:cubicBezTo>
                  <a:pt x="2847589" y="6477543"/>
                  <a:pt x="2811894" y="6441111"/>
                  <a:pt x="2786698" y="6404396"/>
                </a:cubicBezTo>
                <a:cubicBezTo>
                  <a:pt x="2773292" y="6440686"/>
                  <a:pt x="2728518" y="6504086"/>
                  <a:pt x="2728518" y="6504086"/>
                </a:cubicBezTo>
                <a:cubicBezTo>
                  <a:pt x="2728518" y="6504082"/>
                  <a:pt x="2728517" y="6439470"/>
                  <a:pt x="2702964" y="6400702"/>
                </a:cubicBezTo>
                <a:cubicBezTo>
                  <a:pt x="2690187" y="6374856"/>
                  <a:pt x="2664633" y="6323164"/>
                  <a:pt x="2651856" y="6297318"/>
                </a:cubicBezTo>
                <a:cubicBezTo>
                  <a:pt x="2651856" y="6249100"/>
                  <a:pt x="2651856" y="6234614"/>
                  <a:pt x="2672913" y="6201617"/>
                </a:cubicBezTo>
                <a:cubicBezTo>
                  <a:pt x="2630566" y="6166905"/>
                  <a:pt x="2592945" y="6124792"/>
                  <a:pt x="2560858" y="6076580"/>
                </a:cubicBezTo>
                <a:cubicBezTo>
                  <a:pt x="2392947" y="5843687"/>
                  <a:pt x="2367114" y="5533163"/>
                  <a:pt x="2496277" y="5300270"/>
                </a:cubicBezTo>
                <a:cubicBezTo>
                  <a:pt x="2612523" y="5067377"/>
                  <a:pt x="2870849" y="4950931"/>
                  <a:pt x="3103342" y="4950931"/>
                </a:cubicBezTo>
                <a:cubicBezTo>
                  <a:pt x="3335835" y="4937992"/>
                  <a:pt x="3555412" y="5015623"/>
                  <a:pt x="3697491" y="5119131"/>
                </a:cubicBezTo>
                <a:lnTo>
                  <a:pt x="3714893" y="5131632"/>
                </a:lnTo>
                <a:cubicBezTo>
                  <a:pt x="3720929" y="5131640"/>
                  <a:pt x="3726679" y="5132983"/>
                  <a:pt x="3732375" y="5134493"/>
                </a:cubicBezTo>
                <a:cubicBezTo>
                  <a:pt x="3675336" y="5109144"/>
                  <a:pt x="3646838" y="5080365"/>
                  <a:pt x="3646838" y="5080365"/>
                </a:cubicBezTo>
                <a:cubicBezTo>
                  <a:pt x="3646870" y="5080389"/>
                  <a:pt x="3698383" y="5119385"/>
                  <a:pt x="3801378" y="5132386"/>
                </a:cubicBezTo>
                <a:cubicBezTo>
                  <a:pt x="3814256" y="5132386"/>
                  <a:pt x="3840012" y="5132386"/>
                  <a:pt x="3852891" y="5132386"/>
                </a:cubicBezTo>
                <a:cubicBezTo>
                  <a:pt x="3865769" y="5119381"/>
                  <a:pt x="3891526" y="5119381"/>
                  <a:pt x="3904404" y="5119381"/>
                </a:cubicBezTo>
                <a:cubicBezTo>
                  <a:pt x="4071822" y="5080365"/>
                  <a:pt x="4226362" y="4963319"/>
                  <a:pt x="4213484" y="4781247"/>
                </a:cubicBezTo>
                <a:cubicBezTo>
                  <a:pt x="4200605" y="4625186"/>
                  <a:pt x="4058944" y="4534150"/>
                  <a:pt x="3904404" y="4586170"/>
                </a:cubicBezTo>
                <a:cubicBezTo>
                  <a:pt x="3840012" y="4625186"/>
                  <a:pt x="3788499" y="4677206"/>
                  <a:pt x="3788499" y="4755237"/>
                </a:cubicBezTo>
                <a:cubicBezTo>
                  <a:pt x="3775621" y="4846273"/>
                  <a:pt x="3852891" y="4898293"/>
                  <a:pt x="3917282" y="4950314"/>
                </a:cubicBezTo>
                <a:cubicBezTo>
                  <a:pt x="3840012" y="5015340"/>
                  <a:pt x="3736986" y="4937309"/>
                  <a:pt x="3698351" y="4872283"/>
                </a:cubicBezTo>
                <a:cubicBezTo>
                  <a:pt x="3621081" y="4716222"/>
                  <a:pt x="3724108" y="4521145"/>
                  <a:pt x="3891526" y="4482129"/>
                </a:cubicBezTo>
                <a:cubicBezTo>
                  <a:pt x="3917282" y="4469124"/>
                  <a:pt x="3955917" y="4456119"/>
                  <a:pt x="3968796" y="4456119"/>
                </a:cubicBezTo>
                <a:close/>
                <a:moveTo>
                  <a:pt x="2697533" y="3220547"/>
                </a:moveTo>
                <a:cubicBezTo>
                  <a:pt x="2695236" y="3235658"/>
                  <a:pt x="2685789" y="3245087"/>
                  <a:pt x="2676342" y="3254517"/>
                </a:cubicBezTo>
                <a:cubicBezTo>
                  <a:pt x="2656115" y="3262593"/>
                  <a:pt x="2635888" y="3264345"/>
                  <a:pt x="2618005" y="3259024"/>
                </a:cubicBezTo>
                <a:cubicBezTo>
                  <a:pt x="2645312" y="3263323"/>
                  <a:pt x="2679259" y="3245483"/>
                  <a:pt x="2697533" y="3220547"/>
                </a:cubicBezTo>
                <a:close/>
                <a:moveTo>
                  <a:pt x="2702172" y="3215844"/>
                </a:moveTo>
                <a:lnTo>
                  <a:pt x="2697533" y="3220547"/>
                </a:lnTo>
                <a:lnTo>
                  <a:pt x="2698590" y="3216537"/>
                </a:lnTo>
                <a:cubicBezTo>
                  <a:pt x="2699852" y="3216596"/>
                  <a:pt x="2701006" y="3216231"/>
                  <a:pt x="2702172" y="3215844"/>
                </a:cubicBezTo>
                <a:close/>
                <a:moveTo>
                  <a:pt x="3786944" y="2880666"/>
                </a:moveTo>
                <a:cubicBezTo>
                  <a:pt x="3863738" y="2889159"/>
                  <a:pt x="3938718" y="2923135"/>
                  <a:pt x="4006442" y="2971670"/>
                </a:cubicBezTo>
                <a:cubicBezTo>
                  <a:pt x="4109640" y="3049328"/>
                  <a:pt x="4174139" y="3178757"/>
                  <a:pt x="4135440" y="3334072"/>
                </a:cubicBezTo>
                <a:cubicBezTo>
                  <a:pt x="4109640" y="3476443"/>
                  <a:pt x="4045141" y="3618815"/>
                  <a:pt x="3954843" y="3748244"/>
                </a:cubicBezTo>
                <a:cubicBezTo>
                  <a:pt x="3774246" y="4020045"/>
                  <a:pt x="3464651" y="4201246"/>
                  <a:pt x="3232455" y="4240075"/>
                </a:cubicBezTo>
                <a:cubicBezTo>
                  <a:pt x="3082228" y="4271807"/>
                  <a:pt x="2965925" y="4264640"/>
                  <a:pt x="2898429" y="4251193"/>
                </a:cubicBezTo>
                <a:cubicBezTo>
                  <a:pt x="2872252" y="4269277"/>
                  <a:pt x="2843962" y="4278864"/>
                  <a:pt x="2820436" y="4278864"/>
                </a:cubicBezTo>
                <a:cubicBezTo>
                  <a:pt x="2796066" y="4287036"/>
                  <a:pt x="2776808" y="4290065"/>
                  <a:pt x="2765868" y="4291069"/>
                </a:cubicBezTo>
                <a:cubicBezTo>
                  <a:pt x="2740393" y="4315968"/>
                  <a:pt x="2703116" y="4328548"/>
                  <a:pt x="2690509" y="4341127"/>
                </a:cubicBezTo>
                <a:cubicBezTo>
                  <a:pt x="2664740" y="4341127"/>
                  <a:pt x="2651856" y="4341127"/>
                  <a:pt x="2651856" y="4341127"/>
                </a:cubicBezTo>
                <a:cubicBezTo>
                  <a:pt x="2651974" y="4341068"/>
                  <a:pt x="2677654" y="4328241"/>
                  <a:pt x="2690509" y="4315415"/>
                </a:cubicBezTo>
                <a:cubicBezTo>
                  <a:pt x="2716278" y="4289702"/>
                  <a:pt x="2729162" y="4276846"/>
                  <a:pt x="2742046" y="4251133"/>
                </a:cubicBezTo>
                <a:cubicBezTo>
                  <a:pt x="2754930" y="4225420"/>
                  <a:pt x="2754930" y="4212564"/>
                  <a:pt x="2767815" y="4199708"/>
                </a:cubicBezTo>
                <a:cubicBezTo>
                  <a:pt x="2767815" y="4173995"/>
                  <a:pt x="2767815" y="4173995"/>
                  <a:pt x="2767815" y="4173995"/>
                </a:cubicBezTo>
                <a:cubicBezTo>
                  <a:pt x="2780699" y="4161139"/>
                  <a:pt x="2780699" y="4161139"/>
                  <a:pt x="2780699" y="4148283"/>
                </a:cubicBezTo>
                <a:cubicBezTo>
                  <a:pt x="2780699" y="4122570"/>
                  <a:pt x="2780699" y="4122570"/>
                  <a:pt x="2780699" y="4122570"/>
                </a:cubicBezTo>
                <a:lnTo>
                  <a:pt x="2780699" y="4111321"/>
                </a:lnTo>
                <a:cubicBezTo>
                  <a:pt x="2780699" y="4109706"/>
                  <a:pt x="2780699" y="4109396"/>
                  <a:pt x="2780699" y="4096857"/>
                </a:cubicBezTo>
                <a:cubicBezTo>
                  <a:pt x="2780699" y="4071145"/>
                  <a:pt x="2793583" y="4045432"/>
                  <a:pt x="2832236" y="4045432"/>
                </a:cubicBezTo>
                <a:cubicBezTo>
                  <a:pt x="2870889" y="4045432"/>
                  <a:pt x="2870889" y="4096857"/>
                  <a:pt x="2870889" y="4135426"/>
                </a:cubicBezTo>
                <a:cubicBezTo>
                  <a:pt x="2858005" y="4148283"/>
                  <a:pt x="2858005" y="4161139"/>
                  <a:pt x="2858005" y="4173995"/>
                </a:cubicBezTo>
                <a:cubicBezTo>
                  <a:pt x="2846093" y="4209653"/>
                  <a:pt x="2812155" y="4245312"/>
                  <a:pt x="2776310" y="4280726"/>
                </a:cubicBezTo>
                <a:cubicBezTo>
                  <a:pt x="2795493" y="4271007"/>
                  <a:pt x="2814418" y="4258946"/>
                  <a:pt x="2833343" y="4239907"/>
                </a:cubicBezTo>
                <a:lnTo>
                  <a:pt x="2842895" y="4234811"/>
                </a:lnTo>
                <a:lnTo>
                  <a:pt x="2832561" y="4227132"/>
                </a:lnTo>
                <a:cubicBezTo>
                  <a:pt x="2832561" y="4223964"/>
                  <a:pt x="2842606" y="4223897"/>
                  <a:pt x="2860993" y="4224688"/>
                </a:cubicBezTo>
                <a:cubicBezTo>
                  <a:pt x="2884699" y="4206521"/>
                  <a:pt x="2901260" y="4177764"/>
                  <a:pt x="2910788" y="4149007"/>
                </a:cubicBezTo>
                <a:cubicBezTo>
                  <a:pt x="2923695" y="4123036"/>
                  <a:pt x="2936603" y="4097065"/>
                  <a:pt x="2949510" y="4071093"/>
                </a:cubicBezTo>
                <a:cubicBezTo>
                  <a:pt x="2949510" y="4058108"/>
                  <a:pt x="2962417" y="4045122"/>
                  <a:pt x="2962417" y="4032137"/>
                </a:cubicBezTo>
                <a:cubicBezTo>
                  <a:pt x="2962417" y="4019151"/>
                  <a:pt x="2962417" y="4006165"/>
                  <a:pt x="2962417" y="3993180"/>
                </a:cubicBezTo>
                <a:cubicBezTo>
                  <a:pt x="2975325" y="3967208"/>
                  <a:pt x="2975325" y="3967208"/>
                  <a:pt x="2975325" y="3967208"/>
                </a:cubicBezTo>
                <a:lnTo>
                  <a:pt x="2975325" y="3955846"/>
                </a:lnTo>
                <a:cubicBezTo>
                  <a:pt x="2975325" y="3954199"/>
                  <a:pt x="2975325" y="3941237"/>
                  <a:pt x="2975325" y="3941237"/>
                </a:cubicBezTo>
                <a:cubicBezTo>
                  <a:pt x="2975325" y="3941152"/>
                  <a:pt x="2975325" y="3928252"/>
                  <a:pt x="2975325" y="3928252"/>
                </a:cubicBezTo>
                <a:cubicBezTo>
                  <a:pt x="2975325" y="3889295"/>
                  <a:pt x="2982585" y="3857642"/>
                  <a:pt x="3007996" y="3849729"/>
                </a:cubicBezTo>
                <a:cubicBezTo>
                  <a:pt x="3016467" y="3847091"/>
                  <a:pt x="3026954" y="3847091"/>
                  <a:pt x="3039862" y="3850338"/>
                </a:cubicBezTo>
                <a:cubicBezTo>
                  <a:pt x="3117306" y="3850338"/>
                  <a:pt x="3117306" y="3915266"/>
                  <a:pt x="3104399" y="3980194"/>
                </a:cubicBezTo>
                <a:cubicBezTo>
                  <a:pt x="3091491" y="3993180"/>
                  <a:pt x="3091491" y="4006165"/>
                  <a:pt x="3091491" y="4032137"/>
                </a:cubicBezTo>
                <a:cubicBezTo>
                  <a:pt x="3065677" y="4084079"/>
                  <a:pt x="3014047" y="4161993"/>
                  <a:pt x="2949510" y="4213935"/>
                </a:cubicBezTo>
                <a:lnTo>
                  <a:pt x="2931741" y="4226896"/>
                </a:lnTo>
                <a:cubicBezTo>
                  <a:pt x="2940848" y="4227164"/>
                  <a:pt x="2950495" y="4227159"/>
                  <a:pt x="2960638" y="4226684"/>
                </a:cubicBezTo>
                <a:cubicBezTo>
                  <a:pt x="2978486" y="4217057"/>
                  <a:pt x="2996520" y="4202848"/>
                  <a:pt x="3010678" y="4188639"/>
                </a:cubicBezTo>
                <a:cubicBezTo>
                  <a:pt x="3049465" y="4149713"/>
                  <a:pt x="3088252" y="4110787"/>
                  <a:pt x="3114110" y="4058885"/>
                </a:cubicBezTo>
                <a:cubicBezTo>
                  <a:pt x="3139968" y="4019959"/>
                  <a:pt x="3152897" y="3994008"/>
                  <a:pt x="3165826" y="3955082"/>
                </a:cubicBezTo>
                <a:cubicBezTo>
                  <a:pt x="3165826" y="3942106"/>
                  <a:pt x="3178755" y="3929131"/>
                  <a:pt x="3178755" y="3916155"/>
                </a:cubicBezTo>
                <a:cubicBezTo>
                  <a:pt x="3191684" y="3890205"/>
                  <a:pt x="3191684" y="3877229"/>
                  <a:pt x="3191684" y="3864254"/>
                </a:cubicBezTo>
                <a:cubicBezTo>
                  <a:pt x="3191684" y="3812352"/>
                  <a:pt x="3191684" y="3812352"/>
                  <a:pt x="3191684" y="3812352"/>
                </a:cubicBezTo>
                <a:lnTo>
                  <a:pt x="3191684" y="3800999"/>
                </a:lnTo>
                <a:lnTo>
                  <a:pt x="3202997" y="3788023"/>
                </a:lnTo>
                <a:cubicBezTo>
                  <a:pt x="3204613" y="3786384"/>
                  <a:pt x="3204613" y="3773418"/>
                  <a:pt x="3204613" y="3760450"/>
                </a:cubicBezTo>
                <a:cubicBezTo>
                  <a:pt x="3204613" y="3708549"/>
                  <a:pt x="3230471" y="3656647"/>
                  <a:pt x="3295116" y="3656647"/>
                </a:cubicBezTo>
                <a:cubicBezTo>
                  <a:pt x="3385619" y="3669623"/>
                  <a:pt x="3385619" y="3760450"/>
                  <a:pt x="3372690" y="3838303"/>
                </a:cubicBezTo>
                <a:cubicBezTo>
                  <a:pt x="3359761" y="3851278"/>
                  <a:pt x="3359761" y="3877229"/>
                  <a:pt x="3346832" y="3903180"/>
                </a:cubicBezTo>
                <a:cubicBezTo>
                  <a:pt x="3320974" y="3981032"/>
                  <a:pt x="3256329" y="4071860"/>
                  <a:pt x="3165826" y="4149713"/>
                </a:cubicBezTo>
                <a:cubicBezTo>
                  <a:pt x="3135436" y="4172587"/>
                  <a:pt x="3100582" y="4195462"/>
                  <a:pt x="3066256" y="4212579"/>
                </a:cubicBezTo>
                <a:cubicBezTo>
                  <a:pt x="3088297" y="4206808"/>
                  <a:pt x="3110289" y="4198711"/>
                  <a:pt x="3130341" y="4188671"/>
                </a:cubicBezTo>
                <a:cubicBezTo>
                  <a:pt x="3195095" y="4149763"/>
                  <a:pt x="3259849" y="4097887"/>
                  <a:pt x="3311652" y="4033041"/>
                </a:cubicBezTo>
                <a:cubicBezTo>
                  <a:pt x="3350504" y="3994134"/>
                  <a:pt x="3376406" y="3955226"/>
                  <a:pt x="3402307" y="3916319"/>
                </a:cubicBezTo>
                <a:cubicBezTo>
                  <a:pt x="3415258" y="3890381"/>
                  <a:pt x="3428209" y="3877412"/>
                  <a:pt x="3441160" y="3851473"/>
                </a:cubicBezTo>
                <a:cubicBezTo>
                  <a:pt x="3454110" y="3825535"/>
                  <a:pt x="3467061" y="3812566"/>
                  <a:pt x="3467061" y="3786628"/>
                </a:cubicBezTo>
                <a:cubicBezTo>
                  <a:pt x="3492963" y="3721782"/>
                  <a:pt x="3492963" y="3721782"/>
                  <a:pt x="3492963" y="3721782"/>
                </a:cubicBezTo>
                <a:lnTo>
                  <a:pt x="3492963" y="3710434"/>
                </a:lnTo>
                <a:cubicBezTo>
                  <a:pt x="3505913" y="3682875"/>
                  <a:pt x="3505913" y="3682875"/>
                  <a:pt x="3505913" y="3682875"/>
                </a:cubicBezTo>
                <a:cubicBezTo>
                  <a:pt x="3505913" y="3682795"/>
                  <a:pt x="3505913" y="3669867"/>
                  <a:pt x="3505913" y="3656936"/>
                </a:cubicBezTo>
                <a:cubicBezTo>
                  <a:pt x="3528577" y="3600197"/>
                  <a:pt x="3571072" y="3533527"/>
                  <a:pt x="3642073" y="3535123"/>
                </a:cubicBezTo>
                <a:cubicBezTo>
                  <a:pt x="3652216" y="3535351"/>
                  <a:pt x="3662941" y="3536972"/>
                  <a:pt x="3674273" y="3540214"/>
                </a:cubicBezTo>
                <a:cubicBezTo>
                  <a:pt x="3790830" y="3566153"/>
                  <a:pt x="3764929" y="3695844"/>
                  <a:pt x="3713126" y="3799597"/>
                </a:cubicBezTo>
                <a:cubicBezTo>
                  <a:pt x="3700175" y="3812566"/>
                  <a:pt x="3700175" y="3851473"/>
                  <a:pt x="3674273" y="3877412"/>
                </a:cubicBezTo>
                <a:cubicBezTo>
                  <a:pt x="3632513" y="3935958"/>
                  <a:pt x="3569208" y="4010687"/>
                  <a:pt x="3490067" y="4072239"/>
                </a:cubicBezTo>
                <a:cubicBezTo>
                  <a:pt x="3634328" y="3985464"/>
                  <a:pt x="3775103" y="3859491"/>
                  <a:pt x="3877444" y="3709416"/>
                </a:cubicBezTo>
                <a:cubicBezTo>
                  <a:pt x="3954843" y="3579987"/>
                  <a:pt x="4006442" y="3450558"/>
                  <a:pt x="4032241" y="3334072"/>
                </a:cubicBezTo>
                <a:cubicBezTo>
                  <a:pt x="4045141" y="3217585"/>
                  <a:pt x="3993542" y="3114042"/>
                  <a:pt x="3929043" y="3062271"/>
                </a:cubicBezTo>
                <a:cubicBezTo>
                  <a:pt x="3851644" y="3010499"/>
                  <a:pt x="3761346" y="2984613"/>
                  <a:pt x="3722647" y="2997556"/>
                </a:cubicBezTo>
                <a:cubicBezTo>
                  <a:pt x="3683947" y="3010499"/>
                  <a:pt x="3658148" y="3036385"/>
                  <a:pt x="3658148" y="3036385"/>
                </a:cubicBezTo>
                <a:cubicBezTo>
                  <a:pt x="3645248" y="3049328"/>
                  <a:pt x="3619448" y="3062271"/>
                  <a:pt x="3580749" y="3062271"/>
                </a:cubicBezTo>
                <a:cubicBezTo>
                  <a:pt x="3542050" y="3049328"/>
                  <a:pt x="3516250" y="3010499"/>
                  <a:pt x="3554949" y="2958727"/>
                </a:cubicBezTo>
                <a:cubicBezTo>
                  <a:pt x="3567849" y="2958727"/>
                  <a:pt x="3606548" y="2906956"/>
                  <a:pt x="3709747" y="2881070"/>
                </a:cubicBezTo>
                <a:cubicBezTo>
                  <a:pt x="3735546" y="2877834"/>
                  <a:pt x="3761346" y="2877834"/>
                  <a:pt x="3786944" y="2880666"/>
                </a:cubicBezTo>
                <a:close/>
                <a:moveTo>
                  <a:pt x="4272438" y="2698722"/>
                </a:moveTo>
                <a:cubicBezTo>
                  <a:pt x="4284685" y="2716730"/>
                  <a:pt x="4295021" y="2735962"/>
                  <a:pt x="4303146" y="2756427"/>
                </a:cubicBezTo>
                <a:cubicBezTo>
                  <a:pt x="4308234" y="2743610"/>
                  <a:pt x="4314108" y="2733245"/>
                  <a:pt x="4320867" y="2726440"/>
                </a:cubicBezTo>
                <a:lnTo>
                  <a:pt x="4331541" y="2702383"/>
                </a:lnTo>
                <a:cubicBezTo>
                  <a:pt x="4311439" y="2705134"/>
                  <a:pt x="4290822" y="2704280"/>
                  <a:pt x="4272438" y="2698722"/>
                </a:cubicBezTo>
                <a:close/>
                <a:moveTo>
                  <a:pt x="2096306" y="2480340"/>
                </a:moveTo>
                <a:lnTo>
                  <a:pt x="2135675" y="2492867"/>
                </a:lnTo>
                <a:cubicBezTo>
                  <a:pt x="2112183" y="2488279"/>
                  <a:pt x="2096306" y="2480340"/>
                  <a:pt x="2096306" y="2480340"/>
                </a:cubicBezTo>
                <a:close/>
                <a:moveTo>
                  <a:pt x="3435418" y="2403734"/>
                </a:moveTo>
                <a:cubicBezTo>
                  <a:pt x="3387700" y="2401512"/>
                  <a:pt x="3341855" y="2403282"/>
                  <a:pt x="3299377" y="2409312"/>
                </a:cubicBezTo>
                <a:cubicBezTo>
                  <a:pt x="3294747" y="2411252"/>
                  <a:pt x="3290266" y="2413496"/>
                  <a:pt x="3285785" y="2415739"/>
                </a:cubicBezTo>
                <a:cubicBezTo>
                  <a:pt x="3143493" y="2506407"/>
                  <a:pt x="3078814" y="2648884"/>
                  <a:pt x="3065879" y="2700694"/>
                </a:cubicBezTo>
                <a:cubicBezTo>
                  <a:pt x="3052943" y="2726599"/>
                  <a:pt x="3040008" y="2752504"/>
                  <a:pt x="3040008" y="2778409"/>
                </a:cubicBezTo>
                <a:cubicBezTo>
                  <a:pt x="3040008" y="2817267"/>
                  <a:pt x="3052943" y="2843172"/>
                  <a:pt x="3040008" y="2882029"/>
                </a:cubicBezTo>
                <a:cubicBezTo>
                  <a:pt x="3040008" y="2907934"/>
                  <a:pt x="2988265" y="2933839"/>
                  <a:pt x="2923587" y="2894982"/>
                </a:cubicBezTo>
                <a:cubicBezTo>
                  <a:pt x="2896893" y="2884290"/>
                  <a:pt x="2870198" y="2858154"/>
                  <a:pt x="2854223" y="2821617"/>
                </a:cubicBezTo>
                <a:cubicBezTo>
                  <a:pt x="2843589" y="2834820"/>
                  <a:pt x="2830002" y="2844304"/>
                  <a:pt x="2815947" y="2853321"/>
                </a:cubicBezTo>
                <a:cubicBezTo>
                  <a:pt x="2777156" y="2879129"/>
                  <a:pt x="2751295" y="2892033"/>
                  <a:pt x="2712504" y="2904937"/>
                </a:cubicBezTo>
                <a:cubicBezTo>
                  <a:pt x="2681454" y="2918217"/>
                  <a:pt x="2650024" y="2928460"/>
                  <a:pt x="2618233" y="2934760"/>
                </a:cubicBezTo>
                <a:cubicBezTo>
                  <a:pt x="2637602" y="2934249"/>
                  <a:pt x="2657015" y="2937005"/>
                  <a:pt x="2674883" y="2945942"/>
                </a:cubicBezTo>
                <a:cubicBezTo>
                  <a:pt x="2696315" y="2953088"/>
                  <a:pt x="2713796" y="2979995"/>
                  <a:pt x="2712464" y="3017939"/>
                </a:cubicBezTo>
                <a:cubicBezTo>
                  <a:pt x="2730470" y="3016244"/>
                  <a:pt x="2748802" y="3018000"/>
                  <a:pt x="2766745" y="3022478"/>
                </a:cubicBezTo>
                <a:cubicBezTo>
                  <a:pt x="2862330" y="3058256"/>
                  <a:pt x="2902645" y="3127136"/>
                  <a:pt x="2906408" y="3219013"/>
                </a:cubicBezTo>
                <a:lnTo>
                  <a:pt x="2895891" y="3164279"/>
                </a:lnTo>
                <a:cubicBezTo>
                  <a:pt x="2870878" y="3089377"/>
                  <a:pt x="2809530" y="3026563"/>
                  <a:pt x="2711793" y="3024023"/>
                </a:cubicBezTo>
                <a:cubicBezTo>
                  <a:pt x="2713042" y="3053598"/>
                  <a:pt x="2701836" y="3089092"/>
                  <a:pt x="2674883" y="3126837"/>
                </a:cubicBezTo>
                <a:cubicBezTo>
                  <a:pt x="2661176" y="3154258"/>
                  <a:pt x="2638380" y="3181679"/>
                  <a:pt x="2608344" y="3205084"/>
                </a:cubicBezTo>
                <a:cubicBezTo>
                  <a:pt x="2628798" y="3210172"/>
                  <a:pt x="2669951" y="3224394"/>
                  <a:pt x="2702172" y="3202953"/>
                </a:cubicBezTo>
                <a:lnTo>
                  <a:pt x="2698590" y="3216537"/>
                </a:lnTo>
                <a:cubicBezTo>
                  <a:pt x="2664740" y="3227098"/>
                  <a:pt x="2640475" y="3217265"/>
                  <a:pt x="2607522" y="3205656"/>
                </a:cubicBezTo>
                <a:lnTo>
                  <a:pt x="2577465" y="3226587"/>
                </a:lnTo>
                <a:lnTo>
                  <a:pt x="2585940" y="3241626"/>
                </a:lnTo>
                <a:cubicBezTo>
                  <a:pt x="2590882" y="3249025"/>
                  <a:pt x="2597242" y="3254065"/>
                  <a:pt x="2605310" y="3255129"/>
                </a:cubicBezTo>
                <a:cubicBezTo>
                  <a:pt x="2590236" y="3252651"/>
                  <a:pt x="2577693" y="3244431"/>
                  <a:pt x="2569921" y="3231840"/>
                </a:cubicBezTo>
                <a:cubicBezTo>
                  <a:pt x="2503197" y="3270937"/>
                  <a:pt x="2414189" y="3291348"/>
                  <a:pt x="2318270" y="3267577"/>
                </a:cubicBezTo>
                <a:cubicBezTo>
                  <a:pt x="2324416" y="3298346"/>
                  <a:pt x="2336417" y="3328455"/>
                  <a:pt x="2353476" y="3357645"/>
                </a:cubicBezTo>
                <a:cubicBezTo>
                  <a:pt x="2418049" y="3447883"/>
                  <a:pt x="2534281" y="3512338"/>
                  <a:pt x="2663428" y="3499447"/>
                </a:cubicBezTo>
                <a:cubicBezTo>
                  <a:pt x="2798451" y="3488216"/>
                  <a:pt x="2913869" y="3359558"/>
                  <a:pt x="2906971" y="3224320"/>
                </a:cubicBezTo>
                <a:lnTo>
                  <a:pt x="2908806" y="3241626"/>
                </a:lnTo>
                <a:cubicBezTo>
                  <a:pt x="2908806" y="3370536"/>
                  <a:pt x="2805489" y="3486556"/>
                  <a:pt x="2676342" y="3512338"/>
                </a:cubicBezTo>
                <a:cubicBezTo>
                  <a:pt x="2508452" y="3525229"/>
                  <a:pt x="2353476" y="3434992"/>
                  <a:pt x="2301817" y="3267408"/>
                </a:cubicBezTo>
                <a:cubicBezTo>
                  <a:pt x="2301277" y="3265430"/>
                  <a:pt x="2300754" y="3263455"/>
                  <a:pt x="2300628" y="3261385"/>
                </a:cubicBezTo>
                <a:cubicBezTo>
                  <a:pt x="2283148" y="3257749"/>
                  <a:pt x="2265930" y="3251212"/>
                  <a:pt x="2248609" y="3243127"/>
                </a:cubicBezTo>
                <a:cubicBezTo>
                  <a:pt x="2184023" y="3217284"/>
                  <a:pt x="2054849" y="3139758"/>
                  <a:pt x="1951509" y="2997626"/>
                </a:cubicBezTo>
                <a:cubicBezTo>
                  <a:pt x="1919487" y="2962035"/>
                  <a:pt x="1890404" y="2921542"/>
                  <a:pt x="1865716" y="2876967"/>
                </a:cubicBezTo>
                <a:lnTo>
                  <a:pt x="1799293" y="2823601"/>
                </a:lnTo>
                <a:cubicBezTo>
                  <a:pt x="1849377" y="2916179"/>
                  <a:pt x="1917874" y="2997315"/>
                  <a:pt x="2001336" y="3059784"/>
                </a:cubicBezTo>
                <a:cubicBezTo>
                  <a:pt x="1962545" y="3059784"/>
                  <a:pt x="1923754" y="3033976"/>
                  <a:pt x="1884963" y="3008168"/>
                </a:cubicBezTo>
                <a:cubicBezTo>
                  <a:pt x="1742730" y="2943649"/>
                  <a:pt x="1652217" y="2814609"/>
                  <a:pt x="1613426" y="2672665"/>
                </a:cubicBezTo>
                <a:cubicBezTo>
                  <a:pt x="1613426" y="2638401"/>
                  <a:pt x="1603297" y="2594028"/>
                  <a:pt x="1602007" y="2548440"/>
                </a:cubicBezTo>
                <a:cubicBezTo>
                  <a:pt x="1578297" y="2665291"/>
                  <a:pt x="1568555" y="2797181"/>
                  <a:pt x="1576011" y="2946264"/>
                </a:cubicBezTo>
                <a:cubicBezTo>
                  <a:pt x="1601871" y="3321146"/>
                  <a:pt x="1769957" y="3760664"/>
                  <a:pt x="2119060" y="4057985"/>
                </a:cubicBezTo>
                <a:cubicBezTo>
                  <a:pt x="2287147" y="4213108"/>
                  <a:pt x="2494022" y="4316524"/>
                  <a:pt x="2713828" y="4368232"/>
                </a:cubicBezTo>
                <a:cubicBezTo>
                  <a:pt x="2933633" y="4407013"/>
                  <a:pt x="3153439" y="4381159"/>
                  <a:pt x="3373245" y="4303597"/>
                </a:cubicBezTo>
                <a:cubicBezTo>
                  <a:pt x="3580120" y="4226035"/>
                  <a:pt x="3761137" y="4083839"/>
                  <a:pt x="3903364" y="3928715"/>
                </a:cubicBezTo>
                <a:cubicBezTo>
                  <a:pt x="4045591" y="3760664"/>
                  <a:pt x="4149029" y="3579686"/>
                  <a:pt x="4187818" y="3398708"/>
                </a:cubicBezTo>
                <a:cubicBezTo>
                  <a:pt x="4278326" y="3036753"/>
                  <a:pt x="4136099" y="2726505"/>
                  <a:pt x="3903364" y="2571381"/>
                </a:cubicBezTo>
                <a:cubicBezTo>
                  <a:pt x="3757904" y="2458270"/>
                  <a:pt x="3587191" y="2410804"/>
                  <a:pt x="3435418" y="2403734"/>
                </a:cubicBezTo>
                <a:close/>
                <a:moveTo>
                  <a:pt x="2017812" y="2358896"/>
                </a:moveTo>
                <a:cubicBezTo>
                  <a:pt x="2006808" y="2419862"/>
                  <a:pt x="2020237" y="2469515"/>
                  <a:pt x="2057477" y="2519169"/>
                </a:cubicBezTo>
                <a:cubicBezTo>
                  <a:pt x="2109249" y="2583883"/>
                  <a:pt x="2199849" y="2570940"/>
                  <a:pt x="2238678" y="2506226"/>
                </a:cubicBezTo>
                <a:cubicBezTo>
                  <a:pt x="2200830" y="2515688"/>
                  <a:pt x="2169900" y="2504398"/>
                  <a:pt x="2135675" y="2492867"/>
                </a:cubicBezTo>
                <a:cubicBezTo>
                  <a:pt x="2163887" y="2499577"/>
                  <a:pt x="2203225" y="2501612"/>
                  <a:pt x="2238678" y="2480340"/>
                </a:cubicBezTo>
                <a:cubicBezTo>
                  <a:pt x="2251621" y="2532112"/>
                  <a:pt x="2225735" y="2545055"/>
                  <a:pt x="2199849" y="2557997"/>
                </a:cubicBezTo>
                <a:cubicBezTo>
                  <a:pt x="2096306" y="2596826"/>
                  <a:pt x="2005706" y="2519169"/>
                  <a:pt x="2005706" y="2415626"/>
                </a:cubicBezTo>
                <a:cubicBezTo>
                  <a:pt x="2007157" y="2395306"/>
                  <a:pt x="2011050" y="2376288"/>
                  <a:pt x="2017812" y="2358896"/>
                </a:cubicBezTo>
                <a:close/>
                <a:moveTo>
                  <a:pt x="2086440" y="2259661"/>
                </a:moveTo>
                <a:cubicBezTo>
                  <a:pt x="2055194" y="2284927"/>
                  <a:pt x="2030674" y="2318227"/>
                  <a:pt x="2017812" y="2358896"/>
                </a:cubicBezTo>
                <a:cubicBezTo>
                  <a:pt x="2017633" y="2356185"/>
                  <a:pt x="2018119" y="2353559"/>
                  <a:pt x="2018649" y="2350911"/>
                </a:cubicBezTo>
                <a:cubicBezTo>
                  <a:pt x="2032769" y="2308550"/>
                  <a:pt x="2055448" y="2278171"/>
                  <a:pt x="2086440" y="2259661"/>
                </a:cubicBezTo>
                <a:close/>
                <a:moveTo>
                  <a:pt x="2415107" y="1950044"/>
                </a:moveTo>
                <a:cubicBezTo>
                  <a:pt x="2247012" y="1950044"/>
                  <a:pt x="2104779" y="2040371"/>
                  <a:pt x="2027197" y="2169411"/>
                </a:cubicBezTo>
                <a:cubicBezTo>
                  <a:pt x="1961044" y="2279440"/>
                  <a:pt x="1941898" y="2417615"/>
                  <a:pt x="1981042" y="2551064"/>
                </a:cubicBezTo>
                <a:cubicBezTo>
                  <a:pt x="2081958" y="2751047"/>
                  <a:pt x="2253199" y="2850223"/>
                  <a:pt x="2348145" y="2890600"/>
                </a:cubicBezTo>
                <a:cubicBezTo>
                  <a:pt x="2395913" y="2865587"/>
                  <a:pt x="2437529" y="2830777"/>
                  <a:pt x="2471650" y="2790970"/>
                </a:cubicBezTo>
                <a:cubicBezTo>
                  <a:pt x="2536364" y="2700369"/>
                  <a:pt x="2575193" y="2583883"/>
                  <a:pt x="2549307" y="2467397"/>
                </a:cubicBezTo>
                <a:cubicBezTo>
                  <a:pt x="2523422" y="2337968"/>
                  <a:pt x="2419878" y="2221482"/>
                  <a:pt x="2277507" y="2208539"/>
                </a:cubicBezTo>
                <a:cubicBezTo>
                  <a:pt x="2222178" y="2208539"/>
                  <a:pt x="2169770" y="2214379"/>
                  <a:pt x="2126226" y="2233929"/>
                </a:cubicBezTo>
                <a:cubicBezTo>
                  <a:pt x="2198923" y="2192883"/>
                  <a:pt x="2292613" y="2187167"/>
                  <a:pt x="2368107" y="2221482"/>
                </a:cubicBezTo>
                <a:cubicBezTo>
                  <a:pt x="2510479" y="2286197"/>
                  <a:pt x="2575193" y="2415626"/>
                  <a:pt x="2562250" y="2583883"/>
                </a:cubicBezTo>
                <a:cubicBezTo>
                  <a:pt x="2553752" y="2711360"/>
                  <a:pt x="2472710" y="2827677"/>
                  <a:pt x="2358815" y="2895176"/>
                </a:cubicBezTo>
                <a:cubicBezTo>
                  <a:pt x="2371141" y="2900325"/>
                  <a:pt x="2381916" y="2904250"/>
                  <a:pt x="2390701" y="2907179"/>
                </a:cubicBezTo>
                <a:lnTo>
                  <a:pt x="2411369" y="2913867"/>
                </a:lnTo>
                <a:lnTo>
                  <a:pt x="2418049" y="2906458"/>
                </a:lnTo>
                <a:cubicBezTo>
                  <a:pt x="2415962" y="2908801"/>
                  <a:pt x="2413897" y="2911171"/>
                  <a:pt x="2412717" y="2914304"/>
                </a:cubicBezTo>
                <a:lnTo>
                  <a:pt x="2453770" y="2926448"/>
                </a:lnTo>
                <a:cubicBezTo>
                  <a:pt x="2573940" y="2929630"/>
                  <a:pt x="2692389" y="2900636"/>
                  <a:pt x="2803017" y="2840417"/>
                </a:cubicBezTo>
                <a:lnTo>
                  <a:pt x="2845572" y="2806984"/>
                </a:lnTo>
                <a:cubicBezTo>
                  <a:pt x="2833393" y="2781761"/>
                  <a:pt x="2826797" y="2752200"/>
                  <a:pt x="2827294" y="2720858"/>
                </a:cubicBezTo>
                <a:cubicBezTo>
                  <a:pt x="2769197" y="2768647"/>
                  <a:pt x="2699744" y="2802671"/>
                  <a:pt x="2621992" y="2814609"/>
                </a:cubicBezTo>
                <a:cubicBezTo>
                  <a:pt x="2697701" y="2791942"/>
                  <a:pt x="2768978" y="2751580"/>
                  <a:pt x="2829566" y="2699988"/>
                </a:cubicBezTo>
                <a:cubicBezTo>
                  <a:pt x="2830846" y="2678935"/>
                  <a:pt x="2836429" y="2657433"/>
                  <a:pt x="2845973" y="2635932"/>
                </a:cubicBezTo>
                <a:cubicBezTo>
                  <a:pt x="2855764" y="2621226"/>
                  <a:pt x="2867408" y="2599099"/>
                  <a:pt x="2883466" y="2574046"/>
                </a:cubicBezTo>
                <a:cubicBezTo>
                  <a:pt x="2801786" y="2629395"/>
                  <a:pt x="2723355" y="2659602"/>
                  <a:pt x="2687968" y="2636016"/>
                </a:cubicBezTo>
                <a:cubicBezTo>
                  <a:pt x="2636986" y="2597787"/>
                  <a:pt x="2661388" y="2484191"/>
                  <a:pt x="2773779" y="2406986"/>
                </a:cubicBezTo>
                <a:cubicBezTo>
                  <a:pt x="2810789" y="2302722"/>
                  <a:pt x="2784060" y="2198501"/>
                  <a:pt x="2725435" y="2104891"/>
                </a:cubicBezTo>
                <a:cubicBezTo>
                  <a:pt x="2647853" y="2014564"/>
                  <a:pt x="2531480" y="1950044"/>
                  <a:pt x="2415107" y="1950044"/>
                </a:cubicBezTo>
                <a:close/>
                <a:moveTo>
                  <a:pt x="1880483" y="1937490"/>
                </a:moveTo>
                <a:cubicBezTo>
                  <a:pt x="1868107" y="1949823"/>
                  <a:pt x="1856870" y="1963380"/>
                  <a:pt x="1847168" y="1978339"/>
                </a:cubicBezTo>
                <a:cubicBezTo>
                  <a:pt x="1848149" y="1977296"/>
                  <a:pt x="1849269" y="1976430"/>
                  <a:pt x="1850391" y="1975567"/>
                </a:cubicBezTo>
                <a:lnTo>
                  <a:pt x="1842773" y="1984267"/>
                </a:lnTo>
                <a:cubicBezTo>
                  <a:pt x="1834328" y="1993540"/>
                  <a:pt x="1827184" y="2003894"/>
                  <a:pt x="1820311" y="2014564"/>
                </a:cubicBezTo>
                <a:cubicBezTo>
                  <a:pt x="1703939" y="2182315"/>
                  <a:pt x="1678078" y="2375874"/>
                  <a:pt x="1703939" y="2569434"/>
                </a:cubicBezTo>
                <a:cubicBezTo>
                  <a:pt x="1719764" y="2648400"/>
                  <a:pt x="1746350" y="2725219"/>
                  <a:pt x="1785459" y="2795032"/>
                </a:cubicBezTo>
                <a:cubicBezTo>
                  <a:pt x="1806234" y="2820220"/>
                  <a:pt x="1830814" y="2841376"/>
                  <a:pt x="1857178" y="2859748"/>
                </a:cubicBezTo>
                <a:cubicBezTo>
                  <a:pt x="1793408" y="2748252"/>
                  <a:pt x="1753744" y="2614517"/>
                  <a:pt x="1744831" y="2480783"/>
                </a:cubicBezTo>
                <a:cubicBezTo>
                  <a:pt x="1731914" y="2286967"/>
                  <a:pt x="1783584" y="2118993"/>
                  <a:pt x="1835253" y="2015624"/>
                </a:cubicBezTo>
                <a:cubicBezTo>
                  <a:pt x="1850611" y="1984900"/>
                  <a:pt x="1865969" y="1958741"/>
                  <a:pt x="1880483" y="1937490"/>
                </a:cubicBezTo>
                <a:close/>
                <a:moveTo>
                  <a:pt x="2051379" y="1747338"/>
                </a:moveTo>
                <a:cubicBezTo>
                  <a:pt x="2038346" y="1753450"/>
                  <a:pt x="2026176" y="1761160"/>
                  <a:pt x="2014267" y="1769388"/>
                </a:cubicBezTo>
                <a:lnTo>
                  <a:pt x="2039896" y="1760499"/>
                </a:lnTo>
                <a:close/>
                <a:moveTo>
                  <a:pt x="2324594" y="1717772"/>
                </a:moveTo>
                <a:cubicBezTo>
                  <a:pt x="2232657" y="1730006"/>
                  <a:pt x="2140720" y="1756736"/>
                  <a:pt x="2057709" y="1801975"/>
                </a:cubicBezTo>
                <a:cubicBezTo>
                  <a:pt x="2015609" y="1841284"/>
                  <a:pt x="1969153" y="1876012"/>
                  <a:pt x="1919858" y="1907818"/>
                </a:cubicBezTo>
                <a:cubicBezTo>
                  <a:pt x="1901561" y="1964165"/>
                  <a:pt x="1886923" y="2044379"/>
                  <a:pt x="1886923" y="2131914"/>
                </a:cubicBezTo>
                <a:cubicBezTo>
                  <a:pt x="1875065" y="2250528"/>
                  <a:pt x="1895863" y="2380030"/>
                  <a:pt x="1950962" y="2489638"/>
                </a:cubicBezTo>
                <a:cubicBezTo>
                  <a:pt x="1944459" y="2448991"/>
                  <a:pt x="1944156" y="2406556"/>
                  <a:pt x="1949615" y="2362970"/>
                </a:cubicBezTo>
                <a:cubicBezTo>
                  <a:pt x="1975476" y="2195219"/>
                  <a:pt x="2065988" y="2053275"/>
                  <a:pt x="2221152" y="1975852"/>
                </a:cubicBezTo>
                <a:cubicBezTo>
                  <a:pt x="2389246" y="1924236"/>
                  <a:pt x="2583201" y="1937140"/>
                  <a:pt x="2699574" y="2053275"/>
                </a:cubicBezTo>
                <a:cubicBezTo>
                  <a:pt x="2781473" y="2158360"/>
                  <a:pt x="2831613" y="2274010"/>
                  <a:pt x="2782087" y="2399896"/>
                </a:cubicBezTo>
                <a:cubicBezTo>
                  <a:pt x="2796009" y="2386074"/>
                  <a:pt x="2822679" y="2362385"/>
                  <a:pt x="2881914" y="2338696"/>
                </a:cubicBezTo>
                <a:cubicBezTo>
                  <a:pt x="2921219" y="2315118"/>
                  <a:pt x="2965303" y="2291540"/>
                  <a:pt x="3023235" y="2274909"/>
                </a:cubicBezTo>
                <a:cubicBezTo>
                  <a:pt x="3020800" y="2141446"/>
                  <a:pt x="2964866" y="2013908"/>
                  <a:pt x="2854738" y="1911332"/>
                </a:cubicBezTo>
                <a:cubicBezTo>
                  <a:pt x="2712504" y="1769388"/>
                  <a:pt x="2518549" y="1704868"/>
                  <a:pt x="2324594" y="1717772"/>
                </a:cubicBezTo>
                <a:close/>
                <a:moveTo>
                  <a:pt x="2367957" y="1663157"/>
                </a:moveTo>
                <a:cubicBezTo>
                  <a:pt x="2297115" y="1663953"/>
                  <a:pt x="2225650" y="1674929"/>
                  <a:pt x="2157904" y="1698349"/>
                </a:cubicBezTo>
                <a:lnTo>
                  <a:pt x="2129754" y="1729331"/>
                </a:lnTo>
                <a:cubicBezTo>
                  <a:pt x="2272078" y="1689405"/>
                  <a:pt x="2431590" y="1690329"/>
                  <a:pt x="2583201" y="1730676"/>
                </a:cubicBezTo>
                <a:cubicBezTo>
                  <a:pt x="2764226" y="1782292"/>
                  <a:pt x="2919390" y="1898428"/>
                  <a:pt x="2996972" y="2079083"/>
                </a:cubicBezTo>
                <a:cubicBezTo>
                  <a:pt x="3020397" y="2137527"/>
                  <a:pt x="3033213" y="2203912"/>
                  <a:pt x="3032502" y="2272158"/>
                </a:cubicBezTo>
                <a:cubicBezTo>
                  <a:pt x="3054364" y="2264551"/>
                  <a:pt x="3078539" y="2258972"/>
                  <a:pt x="3105377" y="2255939"/>
                </a:cubicBezTo>
                <a:cubicBezTo>
                  <a:pt x="3100863" y="2174908"/>
                  <a:pt x="3077807" y="2097398"/>
                  <a:pt x="3035763" y="2027468"/>
                </a:cubicBezTo>
                <a:cubicBezTo>
                  <a:pt x="2945250" y="1859716"/>
                  <a:pt x="2777156" y="1743580"/>
                  <a:pt x="2583201" y="1691965"/>
                </a:cubicBezTo>
                <a:cubicBezTo>
                  <a:pt x="2515317" y="1672609"/>
                  <a:pt x="2441978" y="1662326"/>
                  <a:pt x="2367957" y="1663157"/>
                </a:cubicBezTo>
                <a:close/>
                <a:moveTo>
                  <a:pt x="1600629" y="1232205"/>
                </a:moveTo>
                <a:cubicBezTo>
                  <a:pt x="1523322" y="1349191"/>
                  <a:pt x="1408842" y="1392313"/>
                  <a:pt x="1282396" y="1384943"/>
                </a:cubicBezTo>
                <a:cubicBezTo>
                  <a:pt x="1402477" y="1380274"/>
                  <a:pt x="1519598" y="1328926"/>
                  <a:pt x="1600629" y="1232205"/>
                </a:cubicBezTo>
                <a:close/>
                <a:moveTo>
                  <a:pt x="1509044" y="893532"/>
                </a:moveTo>
                <a:cubicBezTo>
                  <a:pt x="1543025" y="918464"/>
                  <a:pt x="1563162" y="940843"/>
                  <a:pt x="1563161" y="940843"/>
                </a:cubicBezTo>
                <a:close/>
                <a:moveTo>
                  <a:pt x="1446610" y="733603"/>
                </a:moveTo>
                <a:cubicBezTo>
                  <a:pt x="1640862" y="746556"/>
                  <a:pt x="1744464" y="927890"/>
                  <a:pt x="1679713" y="1109225"/>
                </a:cubicBezTo>
                <a:cubicBezTo>
                  <a:pt x="1659859" y="1156883"/>
                  <a:pt x="1633612" y="1198453"/>
                  <a:pt x="1600629" y="1232205"/>
                </a:cubicBezTo>
                <a:lnTo>
                  <a:pt x="1614962" y="1212844"/>
                </a:lnTo>
                <a:cubicBezTo>
                  <a:pt x="1679713" y="1109225"/>
                  <a:pt x="1692663" y="1005605"/>
                  <a:pt x="1653812" y="889033"/>
                </a:cubicBezTo>
                <a:cubicBezTo>
                  <a:pt x="1614962" y="746556"/>
                  <a:pt x="1446610" y="707698"/>
                  <a:pt x="1330059" y="798365"/>
                </a:cubicBezTo>
                <a:cubicBezTo>
                  <a:pt x="1408014" y="808112"/>
                  <a:pt x="1456641" y="847192"/>
                  <a:pt x="1509044" y="893532"/>
                </a:cubicBezTo>
                <a:cubicBezTo>
                  <a:pt x="1461795" y="857783"/>
                  <a:pt x="1387399" y="816702"/>
                  <a:pt x="1304158" y="824270"/>
                </a:cubicBezTo>
                <a:cubicBezTo>
                  <a:pt x="1330059" y="746556"/>
                  <a:pt x="1381859" y="733603"/>
                  <a:pt x="1446610" y="733603"/>
                </a:cubicBezTo>
                <a:close/>
                <a:moveTo>
                  <a:pt x="1508534" y="1052"/>
                </a:moveTo>
                <a:cubicBezTo>
                  <a:pt x="1614102" y="6089"/>
                  <a:pt x="1720182" y="29313"/>
                  <a:pt x="1822165" y="73027"/>
                </a:cubicBezTo>
                <a:cubicBezTo>
                  <a:pt x="2029367" y="176647"/>
                  <a:pt x="2197719" y="332077"/>
                  <a:pt x="2301320" y="513411"/>
                </a:cubicBezTo>
                <a:cubicBezTo>
                  <a:pt x="2391971" y="707698"/>
                  <a:pt x="2443772" y="914938"/>
                  <a:pt x="2430822" y="1135129"/>
                </a:cubicBezTo>
                <a:cubicBezTo>
                  <a:pt x="2404922" y="1329417"/>
                  <a:pt x="2327221" y="1497799"/>
                  <a:pt x="2210669" y="1640276"/>
                </a:cubicBezTo>
                <a:lnTo>
                  <a:pt x="2200407" y="1651570"/>
                </a:lnTo>
                <a:cubicBezTo>
                  <a:pt x="2456978" y="1591571"/>
                  <a:pt x="2723957" y="1660388"/>
                  <a:pt x="2919390" y="1821004"/>
                </a:cubicBezTo>
                <a:cubicBezTo>
                  <a:pt x="3048463" y="1939081"/>
                  <a:pt x="3114904" y="2092874"/>
                  <a:pt x="3125305" y="2252733"/>
                </a:cubicBezTo>
                <a:cubicBezTo>
                  <a:pt x="3134294" y="2250296"/>
                  <a:pt x="3143720" y="2249178"/>
                  <a:pt x="3153439" y="2248207"/>
                </a:cubicBezTo>
                <a:cubicBezTo>
                  <a:pt x="3205158" y="2222353"/>
                  <a:pt x="3282736" y="2222353"/>
                  <a:pt x="3347385" y="2222353"/>
                </a:cubicBezTo>
                <a:cubicBezTo>
                  <a:pt x="3424963" y="2222353"/>
                  <a:pt x="3502542" y="2222353"/>
                  <a:pt x="3580120" y="2235280"/>
                </a:cubicBezTo>
                <a:cubicBezTo>
                  <a:pt x="3735277" y="2261134"/>
                  <a:pt x="3903364" y="2325769"/>
                  <a:pt x="4032661" y="2429184"/>
                </a:cubicBezTo>
                <a:cubicBezTo>
                  <a:pt x="4078694" y="2462656"/>
                  <a:pt x="4120663" y="2500189"/>
                  <a:pt x="4157088" y="2542712"/>
                </a:cubicBezTo>
                <a:cubicBezTo>
                  <a:pt x="4143301" y="2512082"/>
                  <a:pt x="4132517" y="2484772"/>
                  <a:pt x="4126801" y="2467606"/>
                </a:cubicBezTo>
                <a:cubicBezTo>
                  <a:pt x="4113906" y="2390162"/>
                  <a:pt x="4126801" y="2351440"/>
                  <a:pt x="4178380" y="2273996"/>
                </a:cubicBezTo>
                <a:cubicBezTo>
                  <a:pt x="4229958" y="2209459"/>
                  <a:pt x="4462062" y="2002942"/>
                  <a:pt x="4462062" y="2002942"/>
                </a:cubicBezTo>
                <a:cubicBezTo>
                  <a:pt x="4462026" y="2003052"/>
                  <a:pt x="4410497" y="2157858"/>
                  <a:pt x="4449168" y="2235274"/>
                </a:cubicBezTo>
                <a:cubicBezTo>
                  <a:pt x="4474957" y="2286904"/>
                  <a:pt x="4513641" y="2390162"/>
                  <a:pt x="4513641" y="2454699"/>
                </a:cubicBezTo>
                <a:cubicBezTo>
                  <a:pt x="4507159" y="2513094"/>
                  <a:pt x="4500677" y="2548658"/>
                  <a:pt x="4487582" y="2577759"/>
                </a:cubicBezTo>
                <a:cubicBezTo>
                  <a:pt x="4579709" y="2536681"/>
                  <a:pt x="4760058" y="2479342"/>
                  <a:pt x="4760058" y="2479342"/>
                </a:cubicBezTo>
                <a:cubicBezTo>
                  <a:pt x="4759866" y="2479535"/>
                  <a:pt x="4656695" y="2583444"/>
                  <a:pt x="4630884" y="2648409"/>
                </a:cubicBezTo>
                <a:cubicBezTo>
                  <a:pt x="4618788" y="2697124"/>
                  <a:pt x="4606691" y="2780053"/>
                  <a:pt x="4572321" y="2832452"/>
                </a:cubicBezTo>
                <a:cubicBezTo>
                  <a:pt x="4651152" y="2819026"/>
                  <a:pt x="4781957" y="2802415"/>
                  <a:pt x="4781957" y="2802415"/>
                </a:cubicBezTo>
                <a:cubicBezTo>
                  <a:pt x="4781748" y="2802548"/>
                  <a:pt x="4679331" y="2867626"/>
                  <a:pt x="4653707" y="2932703"/>
                </a:cubicBezTo>
                <a:cubicBezTo>
                  <a:pt x="4628057" y="2971790"/>
                  <a:pt x="4589583" y="3049963"/>
                  <a:pt x="4551108" y="3076021"/>
                </a:cubicBezTo>
                <a:cubicBezTo>
                  <a:pt x="4477910" y="3150381"/>
                  <a:pt x="4462736" y="3154007"/>
                  <a:pt x="4395171" y="3165242"/>
                </a:cubicBezTo>
                <a:cubicBezTo>
                  <a:pt x="4395798" y="3244679"/>
                  <a:pt x="4382335" y="3327077"/>
                  <a:pt x="4355904" y="3411635"/>
                </a:cubicBezTo>
                <a:cubicBezTo>
                  <a:pt x="4304185" y="3618467"/>
                  <a:pt x="4187818" y="3825299"/>
                  <a:pt x="4019731" y="4019204"/>
                </a:cubicBezTo>
                <a:cubicBezTo>
                  <a:pt x="3864574" y="4200182"/>
                  <a:pt x="3657699" y="4355305"/>
                  <a:pt x="3424963" y="4432867"/>
                </a:cubicBezTo>
                <a:cubicBezTo>
                  <a:pt x="3192228" y="4536283"/>
                  <a:pt x="2933633" y="4549210"/>
                  <a:pt x="2687968" y="4497502"/>
                </a:cubicBezTo>
                <a:cubicBezTo>
                  <a:pt x="2595501" y="4478039"/>
                  <a:pt x="2506696" y="4449419"/>
                  <a:pt x="2423614" y="4408581"/>
                </a:cubicBezTo>
                <a:cubicBezTo>
                  <a:pt x="2426262" y="4411837"/>
                  <a:pt x="2428730" y="4415244"/>
                  <a:pt x="2431198" y="4418669"/>
                </a:cubicBezTo>
                <a:cubicBezTo>
                  <a:pt x="2522363" y="4560703"/>
                  <a:pt x="2587481" y="4728561"/>
                  <a:pt x="2600504" y="4844771"/>
                </a:cubicBezTo>
                <a:cubicBezTo>
                  <a:pt x="2613528" y="4883508"/>
                  <a:pt x="2600504" y="4922244"/>
                  <a:pt x="2600504" y="4948069"/>
                </a:cubicBezTo>
                <a:cubicBezTo>
                  <a:pt x="2600504" y="5077190"/>
                  <a:pt x="2561434" y="5206312"/>
                  <a:pt x="2431198" y="5180488"/>
                </a:cubicBezTo>
                <a:cubicBezTo>
                  <a:pt x="2340033" y="5167576"/>
                  <a:pt x="2327009" y="5064278"/>
                  <a:pt x="2340033" y="4986805"/>
                </a:cubicBezTo>
                <a:cubicBezTo>
                  <a:pt x="2340033" y="4973893"/>
                  <a:pt x="2340033" y="4960981"/>
                  <a:pt x="2340033" y="4948069"/>
                </a:cubicBezTo>
                <a:cubicBezTo>
                  <a:pt x="2340033" y="4948055"/>
                  <a:pt x="2340033" y="4947904"/>
                  <a:pt x="2340033" y="4946455"/>
                </a:cubicBezTo>
                <a:lnTo>
                  <a:pt x="2340033" y="4935156"/>
                </a:lnTo>
                <a:cubicBezTo>
                  <a:pt x="2340045" y="4935134"/>
                  <a:pt x="2340432" y="4934364"/>
                  <a:pt x="2353056" y="4909332"/>
                </a:cubicBezTo>
                <a:cubicBezTo>
                  <a:pt x="2353062" y="4909303"/>
                  <a:pt x="2353338" y="4907934"/>
                  <a:pt x="2366080" y="4844771"/>
                </a:cubicBezTo>
                <a:cubicBezTo>
                  <a:pt x="2366080" y="4818947"/>
                  <a:pt x="2366080" y="4793122"/>
                  <a:pt x="2366080" y="4767298"/>
                </a:cubicBezTo>
                <a:cubicBezTo>
                  <a:pt x="2366080" y="4741474"/>
                  <a:pt x="2366080" y="4715649"/>
                  <a:pt x="2353056" y="4689825"/>
                </a:cubicBezTo>
                <a:cubicBezTo>
                  <a:pt x="2353056" y="4638176"/>
                  <a:pt x="2353056" y="4573615"/>
                  <a:pt x="2327009" y="4521966"/>
                </a:cubicBezTo>
                <a:cubicBezTo>
                  <a:pt x="2315485" y="4453412"/>
                  <a:pt x="2283565" y="4374748"/>
                  <a:pt x="2248771" y="4313104"/>
                </a:cubicBezTo>
                <a:lnTo>
                  <a:pt x="2226060" y="4298652"/>
                </a:lnTo>
                <a:cubicBezTo>
                  <a:pt x="2235065" y="4312033"/>
                  <a:pt x="2241621" y="4326669"/>
                  <a:pt x="2247509" y="4341304"/>
                </a:cubicBezTo>
                <a:cubicBezTo>
                  <a:pt x="2299385" y="4457357"/>
                  <a:pt x="2312354" y="4586304"/>
                  <a:pt x="2312354" y="4676567"/>
                </a:cubicBezTo>
                <a:cubicBezTo>
                  <a:pt x="2299385" y="4702357"/>
                  <a:pt x="2299385" y="4728146"/>
                  <a:pt x="2286416" y="4741041"/>
                </a:cubicBezTo>
                <a:cubicBezTo>
                  <a:pt x="2273447" y="4831304"/>
                  <a:pt x="2221571" y="4921567"/>
                  <a:pt x="2130788" y="4869988"/>
                </a:cubicBezTo>
                <a:cubicBezTo>
                  <a:pt x="2065943" y="4831304"/>
                  <a:pt x="2078912" y="4766830"/>
                  <a:pt x="2104850" y="4715252"/>
                </a:cubicBezTo>
                <a:cubicBezTo>
                  <a:pt x="2104850" y="4715166"/>
                  <a:pt x="2104850" y="4702384"/>
                  <a:pt x="2104850" y="4702357"/>
                </a:cubicBezTo>
                <a:cubicBezTo>
                  <a:pt x="2104859" y="4702349"/>
                  <a:pt x="2104969" y="4702239"/>
                  <a:pt x="2106471" y="4700745"/>
                </a:cubicBezTo>
                <a:lnTo>
                  <a:pt x="2117819" y="4689462"/>
                </a:lnTo>
                <a:cubicBezTo>
                  <a:pt x="2117819" y="4689447"/>
                  <a:pt x="2117819" y="4689299"/>
                  <a:pt x="2117819" y="4687850"/>
                </a:cubicBezTo>
                <a:lnTo>
                  <a:pt x="2117819" y="4676567"/>
                </a:lnTo>
                <a:cubicBezTo>
                  <a:pt x="2117833" y="4676539"/>
                  <a:pt x="2118423" y="4675368"/>
                  <a:pt x="2143757" y="4624989"/>
                </a:cubicBezTo>
                <a:cubicBezTo>
                  <a:pt x="2143757" y="4612094"/>
                  <a:pt x="2143757" y="4586304"/>
                  <a:pt x="2156726" y="4573410"/>
                </a:cubicBezTo>
                <a:cubicBezTo>
                  <a:pt x="2156726" y="4560515"/>
                  <a:pt x="2156726" y="4534725"/>
                  <a:pt x="2156726" y="4521831"/>
                </a:cubicBezTo>
                <a:cubicBezTo>
                  <a:pt x="2169695" y="4483147"/>
                  <a:pt x="2169695" y="4444462"/>
                  <a:pt x="2169695" y="4405778"/>
                </a:cubicBezTo>
                <a:cubicBezTo>
                  <a:pt x="2169695" y="4347097"/>
                  <a:pt x="2158952" y="4288415"/>
                  <a:pt x="2146747" y="4239575"/>
                </a:cubicBezTo>
                <a:lnTo>
                  <a:pt x="2101052" y="4200029"/>
                </a:lnTo>
                <a:cubicBezTo>
                  <a:pt x="2121907" y="4276650"/>
                  <a:pt x="2129807" y="4351070"/>
                  <a:pt x="2118745" y="4406491"/>
                </a:cubicBezTo>
                <a:cubicBezTo>
                  <a:pt x="2118745" y="4432356"/>
                  <a:pt x="2118745" y="4445288"/>
                  <a:pt x="2105838" y="4458221"/>
                </a:cubicBezTo>
                <a:cubicBezTo>
                  <a:pt x="2092930" y="4522882"/>
                  <a:pt x="2054208" y="4587544"/>
                  <a:pt x="1989672" y="4548747"/>
                </a:cubicBezTo>
                <a:cubicBezTo>
                  <a:pt x="1950950" y="4522882"/>
                  <a:pt x="1950950" y="4484085"/>
                  <a:pt x="1963857" y="4432356"/>
                </a:cubicBezTo>
                <a:cubicBezTo>
                  <a:pt x="1970311" y="4432356"/>
                  <a:pt x="1973538" y="4432356"/>
                  <a:pt x="1975151" y="4430739"/>
                </a:cubicBezTo>
                <a:lnTo>
                  <a:pt x="1976765" y="4419424"/>
                </a:lnTo>
                <a:cubicBezTo>
                  <a:pt x="1976772" y="4419418"/>
                  <a:pt x="1976879" y="4419309"/>
                  <a:pt x="1978378" y="4417807"/>
                </a:cubicBezTo>
                <a:lnTo>
                  <a:pt x="1989672" y="4406491"/>
                </a:lnTo>
                <a:cubicBezTo>
                  <a:pt x="1989683" y="4406458"/>
                  <a:pt x="1990045" y="4405371"/>
                  <a:pt x="2002579" y="4367694"/>
                </a:cubicBezTo>
                <a:cubicBezTo>
                  <a:pt x="2002579" y="4354762"/>
                  <a:pt x="2015486" y="4341829"/>
                  <a:pt x="2015486" y="4328897"/>
                </a:cubicBezTo>
                <a:cubicBezTo>
                  <a:pt x="2015486" y="4315965"/>
                  <a:pt x="2015486" y="4303032"/>
                  <a:pt x="2015486" y="4290100"/>
                </a:cubicBezTo>
                <a:cubicBezTo>
                  <a:pt x="2028394" y="4264235"/>
                  <a:pt x="2028394" y="4238370"/>
                  <a:pt x="2028394" y="4199573"/>
                </a:cubicBezTo>
                <a:cubicBezTo>
                  <a:pt x="2028394" y="4177012"/>
                  <a:pt x="2024029" y="4150077"/>
                  <a:pt x="2017325" y="4123976"/>
                </a:cubicBezTo>
                <a:lnTo>
                  <a:pt x="1987342" y="4093569"/>
                </a:lnTo>
                <a:cubicBezTo>
                  <a:pt x="1989278" y="4114230"/>
                  <a:pt x="1989278" y="4133291"/>
                  <a:pt x="1989278" y="4148412"/>
                </a:cubicBezTo>
                <a:cubicBezTo>
                  <a:pt x="1989278" y="4161307"/>
                  <a:pt x="1976501" y="4174202"/>
                  <a:pt x="1976501" y="4187097"/>
                </a:cubicBezTo>
                <a:cubicBezTo>
                  <a:pt x="1963725" y="4225781"/>
                  <a:pt x="1938171" y="4264465"/>
                  <a:pt x="1899841" y="4238676"/>
                </a:cubicBezTo>
                <a:cubicBezTo>
                  <a:pt x="1874288" y="4225781"/>
                  <a:pt x="1874288" y="4187097"/>
                  <a:pt x="1887065" y="4161307"/>
                </a:cubicBezTo>
                <a:cubicBezTo>
                  <a:pt x="1887074" y="4161298"/>
                  <a:pt x="1887186" y="4161185"/>
                  <a:pt x="1888662" y="4159695"/>
                </a:cubicBezTo>
                <a:lnTo>
                  <a:pt x="1899841" y="4148412"/>
                </a:lnTo>
                <a:cubicBezTo>
                  <a:pt x="1899850" y="4148394"/>
                  <a:pt x="1900180" y="4147728"/>
                  <a:pt x="1912618" y="4122623"/>
                </a:cubicBezTo>
                <a:cubicBezTo>
                  <a:pt x="1912618" y="4109728"/>
                  <a:pt x="1912618" y="4109728"/>
                  <a:pt x="1912618" y="4096833"/>
                </a:cubicBezTo>
                <a:cubicBezTo>
                  <a:pt x="1912618" y="4083938"/>
                  <a:pt x="1925395" y="4083938"/>
                  <a:pt x="1925395" y="4071044"/>
                </a:cubicBezTo>
                <a:cubicBezTo>
                  <a:pt x="1925395" y="4062247"/>
                  <a:pt x="1925395" y="4047450"/>
                  <a:pt x="1925395" y="4030746"/>
                </a:cubicBezTo>
                <a:cubicBezTo>
                  <a:pt x="1674882" y="3750092"/>
                  <a:pt x="1541906" y="3384370"/>
                  <a:pt x="1508148" y="3065539"/>
                </a:cubicBezTo>
                <a:cubicBezTo>
                  <a:pt x="1500882" y="3016758"/>
                  <a:pt x="1475309" y="2889162"/>
                  <a:pt x="1394695" y="2737971"/>
                </a:cubicBezTo>
                <a:cubicBezTo>
                  <a:pt x="1381782" y="2712137"/>
                  <a:pt x="1355954" y="2686302"/>
                  <a:pt x="1330126" y="2647550"/>
                </a:cubicBezTo>
                <a:cubicBezTo>
                  <a:pt x="1304298" y="2621715"/>
                  <a:pt x="1278471" y="2582963"/>
                  <a:pt x="1252643" y="2557128"/>
                </a:cubicBezTo>
                <a:cubicBezTo>
                  <a:pt x="1136418" y="2427955"/>
                  <a:pt x="994366" y="2311699"/>
                  <a:pt x="826486" y="2260029"/>
                </a:cubicBezTo>
                <a:cubicBezTo>
                  <a:pt x="671520" y="2208360"/>
                  <a:pt x="503640" y="2208360"/>
                  <a:pt x="361587" y="2337533"/>
                </a:cubicBezTo>
                <a:cubicBezTo>
                  <a:pt x="232449" y="2440872"/>
                  <a:pt x="167880" y="2621715"/>
                  <a:pt x="180794" y="2789641"/>
                </a:cubicBezTo>
                <a:cubicBezTo>
                  <a:pt x="193707" y="2970484"/>
                  <a:pt x="271190" y="3138410"/>
                  <a:pt x="413243" y="3254666"/>
                </a:cubicBezTo>
                <a:cubicBezTo>
                  <a:pt x="542381" y="3345087"/>
                  <a:pt x="697348" y="3345087"/>
                  <a:pt x="826486" y="3254666"/>
                </a:cubicBezTo>
                <a:cubicBezTo>
                  <a:pt x="981452" y="3138410"/>
                  <a:pt x="968538" y="2918814"/>
                  <a:pt x="981452" y="2737971"/>
                </a:cubicBezTo>
                <a:cubicBezTo>
                  <a:pt x="1175160" y="2802558"/>
                  <a:pt x="1162246" y="3086740"/>
                  <a:pt x="1110591" y="3254666"/>
                </a:cubicBezTo>
                <a:cubicBezTo>
                  <a:pt x="1046021" y="3435509"/>
                  <a:pt x="903969" y="3551765"/>
                  <a:pt x="749003" y="3590517"/>
                </a:cubicBezTo>
                <a:cubicBezTo>
                  <a:pt x="581123" y="3629269"/>
                  <a:pt x="400329" y="3590517"/>
                  <a:pt x="258277" y="3461344"/>
                </a:cubicBezTo>
                <a:cubicBezTo>
                  <a:pt x="193707" y="3409674"/>
                  <a:pt x="154966" y="3358005"/>
                  <a:pt x="129138" y="3319253"/>
                </a:cubicBezTo>
                <a:cubicBezTo>
                  <a:pt x="103310" y="3293418"/>
                  <a:pt x="77483" y="3254666"/>
                  <a:pt x="77483" y="3228831"/>
                </a:cubicBezTo>
                <a:cubicBezTo>
                  <a:pt x="64569" y="3215914"/>
                  <a:pt x="38741" y="3164244"/>
                  <a:pt x="25827" y="3099657"/>
                </a:cubicBezTo>
                <a:cubicBezTo>
                  <a:pt x="-25828" y="2867145"/>
                  <a:pt x="0" y="2621715"/>
                  <a:pt x="103310" y="2440872"/>
                </a:cubicBezTo>
                <a:cubicBezTo>
                  <a:pt x="206621" y="2260029"/>
                  <a:pt x="374501" y="2143773"/>
                  <a:pt x="581123" y="2117938"/>
                </a:cubicBezTo>
                <a:cubicBezTo>
                  <a:pt x="619864" y="2117938"/>
                  <a:pt x="671520" y="2117938"/>
                  <a:pt x="710261" y="2117938"/>
                </a:cubicBezTo>
                <a:cubicBezTo>
                  <a:pt x="749003" y="2130855"/>
                  <a:pt x="787744" y="2130855"/>
                  <a:pt x="826486" y="2143773"/>
                </a:cubicBezTo>
                <a:cubicBezTo>
                  <a:pt x="1136418" y="2234194"/>
                  <a:pt x="1368868" y="2505459"/>
                  <a:pt x="1446351" y="2712137"/>
                </a:cubicBezTo>
                <a:cubicBezTo>
                  <a:pt x="1473775" y="2789860"/>
                  <a:pt x="1489875" y="2859493"/>
                  <a:pt x="1498980" y="2917066"/>
                </a:cubicBezTo>
                <a:cubicBezTo>
                  <a:pt x="1490163" y="2659023"/>
                  <a:pt x="1552482" y="2448981"/>
                  <a:pt x="1614800" y="2286988"/>
                </a:cubicBezTo>
                <a:lnTo>
                  <a:pt x="1660216" y="2191588"/>
                </a:lnTo>
                <a:cubicBezTo>
                  <a:pt x="1725865" y="1961618"/>
                  <a:pt x="1891359" y="1780482"/>
                  <a:pt x="2104779" y="1679061"/>
                </a:cubicBezTo>
                <a:lnTo>
                  <a:pt x="2113019" y="1676692"/>
                </a:lnTo>
                <a:cubicBezTo>
                  <a:pt x="2159428" y="1623044"/>
                  <a:pt x="2200482" y="1566897"/>
                  <a:pt x="2236570" y="1510751"/>
                </a:cubicBezTo>
                <a:cubicBezTo>
                  <a:pt x="2353121" y="1316464"/>
                  <a:pt x="2417872" y="1109225"/>
                  <a:pt x="2391971" y="876080"/>
                </a:cubicBezTo>
                <a:cubicBezTo>
                  <a:pt x="2353121" y="565221"/>
                  <a:pt x="2158869" y="267314"/>
                  <a:pt x="1848065" y="98932"/>
                </a:cubicBezTo>
                <a:cubicBezTo>
                  <a:pt x="1627912" y="-4688"/>
                  <a:pt x="1381859" y="-4688"/>
                  <a:pt x="1174657" y="73027"/>
                </a:cubicBezTo>
                <a:cubicBezTo>
                  <a:pt x="1071056" y="111885"/>
                  <a:pt x="980405" y="189599"/>
                  <a:pt x="902704" y="280267"/>
                </a:cubicBezTo>
                <a:cubicBezTo>
                  <a:pt x="837953" y="383886"/>
                  <a:pt x="786152" y="500459"/>
                  <a:pt x="773202" y="629983"/>
                </a:cubicBezTo>
                <a:cubicBezTo>
                  <a:pt x="721402" y="901985"/>
                  <a:pt x="825003" y="1225797"/>
                  <a:pt x="1084006" y="1342369"/>
                </a:cubicBezTo>
                <a:cubicBezTo>
                  <a:pt x="1151143" y="1367550"/>
                  <a:pt x="1218279" y="1383212"/>
                  <a:pt x="1282396" y="1384943"/>
                </a:cubicBezTo>
                <a:cubicBezTo>
                  <a:pt x="1155178" y="1396166"/>
                  <a:pt x="1024641" y="1355058"/>
                  <a:pt x="928604" y="1264654"/>
                </a:cubicBezTo>
                <a:cubicBezTo>
                  <a:pt x="708451" y="1018557"/>
                  <a:pt x="669601" y="681793"/>
                  <a:pt x="825003" y="383886"/>
                </a:cubicBezTo>
                <a:cubicBezTo>
                  <a:pt x="850903" y="332077"/>
                  <a:pt x="876803" y="293219"/>
                  <a:pt x="915654" y="254362"/>
                </a:cubicBezTo>
                <a:cubicBezTo>
                  <a:pt x="941554" y="215504"/>
                  <a:pt x="980405" y="176647"/>
                  <a:pt x="1019255" y="150742"/>
                </a:cubicBezTo>
                <a:cubicBezTo>
                  <a:pt x="1058106" y="111885"/>
                  <a:pt x="1096956" y="98932"/>
                  <a:pt x="1135806" y="73027"/>
                </a:cubicBezTo>
                <a:cubicBezTo>
                  <a:pt x="1174657" y="47122"/>
                  <a:pt x="1226458" y="34170"/>
                  <a:pt x="1265308" y="21217"/>
                </a:cubicBezTo>
                <a:cubicBezTo>
                  <a:pt x="1310634" y="11503"/>
                  <a:pt x="1356768" y="5027"/>
                  <a:pt x="1403308" y="1991"/>
                </a:cubicBezTo>
                <a:cubicBezTo>
                  <a:pt x="1438213" y="-286"/>
                  <a:pt x="1473345" y="-627"/>
                  <a:pt x="1508534" y="1052"/>
                </a:cubicBezTo>
                <a:close/>
              </a:path>
            </a:pathLst>
          </a:custGeom>
          <a:solidFill>
            <a:schemeClr val="accent2">
              <a:alpha val="3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22456-5D60-40CD-8B98-37E6966692C2}" type="datetimeFigureOut">
              <a:rPr lang="en-GB" smtClean="0"/>
              <a:pPr/>
              <a:t>31/08/2015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E69C3-7498-43E2-8E71-1CE2CEF179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1453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chemeClr val="accent2">
              <a:lumMod val="20000"/>
              <a:lumOff val="80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3200" kern="1200">
          <a:solidFill>
            <a:schemeClr val="accent2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2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2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2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2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559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Happy Mother’s Day to…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619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35554"/>
            <a:ext cx="9144000" cy="755644"/>
            <a:chOff x="0" y="-35554"/>
            <a:chExt cx="9144000" cy="755644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720090"/>
            </a:xfrm>
            <a:prstGeom prst="rect">
              <a:avLst/>
            </a:prstGeom>
            <a:gradFill>
              <a:gsLst>
                <a:gs pos="93000">
                  <a:schemeClr val="bg1">
                    <a:alpha val="48000"/>
                  </a:schemeClr>
                </a:gs>
                <a:gs pos="57080">
                  <a:schemeClr val="bg1">
                    <a:lumMod val="95000"/>
                    <a:alpha val="63000"/>
                  </a:schemeClr>
                </a:gs>
                <a:gs pos="16000">
                  <a:schemeClr val="bg1">
                    <a:alpha val="55000"/>
                  </a:schemeClr>
                </a:gs>
                <a:gs pos="0">
                  <a:schemeClr val="bg1">
                    <a:lumMod val="85000"/>
                    <a:alpha val="73000"/>
                  </a:schemeClr>
                </a:gs>
              </a:gsLst>
              <a:lin ang="2700000" scaled="1"/>
            </a:gradFill>
            <a:ln>
              <a:solidFill>
                <a:schemeClr val="bg1">
                  <a:alpha val="3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 flipH="1">
              <a:off x="7173408" y="-35554"/>
              <a:ext cx="1970592" cy="730145"/>
            </a:xfrm>
            <a:custGeom>
              <a:avLst/>
              <a:gdLst>
                <a:gd name="T0" fmla="*/ 92 w 569"/>
                <a:gd name="T1" fmla="*/ 98 h 277"/>
                <a:gd name="T2" fmla="*/ 98 w 569"/>
                <a:gd name="T3" fmla="*/ 8 h 277"/>
                <a:gd name="T4" fmla="*/ 126 w 569"/>
                <a:gd name="T5" fmla="*/ 69 h 277"/>
                <a:gd name="T6" fmla="*/ 126 w 569"/>
                <a:gd name="T7" fmla="*/ 55 h 277"/>
                <a:gd name="T8" fmla="*/ 191 w 569"/>
                <a:gd name="T9" fmla="*/ 75 h 277"/>
                <a:gd name="T10" fmla="*/ 154 w 569"/>
                <a:gd name="T11" fmla="*/ 17 h 277"/>
                <a:gd name="T12" fmla="*/ 233 w 569"/>
                <a:gd name="T13" fmla="*/ 55 h 277"/>
                <a:gd name="T14" fmla="*/ 246 w 569"/>
                <a:gd name="T15" fmla="*/ 76 h 277"/>
                <a:gd name="T16" fmla="*/ 257 w 569"/>
                <a:gd name="T17" fmla="*/ 68 h 277"/>
                <a:gd name="T18" fmla="*/ 379 w 569"/>
                <a:gd name="T19" fmla="*/ 158 h 277"/>
                <a:gd name="T20" fmla="*/ 484 w 569"/>
                <a:gd name="T21" fmla="*/ 175 h 277"/>
                <a:gd name="T22" fmla="*/ 243 w 569"/>
                <a:gd name="T23" fmla="*/ 167 h 277"/>
                <a:gd name="T24" fmla="*/ 211 w 569"/>
                <a:gd name="T25" fmla="*/ 148 h 277"/>
                <a:gd name="T26" fmla="*/ 194 w 569"/>
                <a:gd name="T27" fmla="*/ 175 h 277"/>
                <a:gd name="T28" fmla="*/ 188 w 569"/>
                <a:gd name="T29" fmla="*/ 174 h 277"/>
                <a:gd name="T30" fmla="*/ 196 w 569"/>
                <a:gd name="T31" fmla="*/ 184 h 277"/>
                <a:gd name="T32" fmla="*/ 195 w 569"/>
                <a:gd name="T33" fmla="*/ 190 h 277"/>
                <a:gd name="T34" fmla="*/ 190 w 569"/>
                <a:gd name="T35" fmla="*/ 188 h 277"/>
                <a:gd name="T36" fmla="*/ 200 w 569"/>
                <a:gd name="T37" fmla="*/ 196 h 277"/>
                <a:gd name="T38" fmla="*/ 189 w 569"/>
                <a:gd name="T39" fmla="*/ 198 h 277"/>
                <a:gd name="T40" fmla="*/ 202 w 569"/>
                <a:gd name="T41" fmla="*/ 211 h 277"/>
                <a:gd name="T42" fmla="*/ 182 w 569"/>
                <a:gd name="T43" fmla="*/ 197 h 277"/>
                <a:gd name="T44" fmla="*/ 222 w 569"/>
                <a:gd name="T45" fmla="*/ 223 h 277"/>
                <a:gd name="T46" fmla="*/ 214 w 569"/>
                <a:gd name="T47" fmla="*/ 245 h 277"/>
                <a:gd name="T48" fmla="*/ 250 w 569"/>
                <a:gd name="T49" fmla="*/ 198 h 277"/>
                <a:gd name="T50" fmla="*/ 273 w 569"/>
                <a:gd name="T51" fmla="*/ 211 h 277"/>
                <a:gd name="T52" fmla="*/ 280 w 569"/>
                <a:gd name="T53" fmla="*/ 202 h 277"/>
                <a:gd name="T54" fmla="*/ 288 w 569"/>
                <a:gd name="T55" fmla="*/ 261 h 277"/>
                <a:gd name="T56" fmla="*/ 236 w 569"/>
                <a:gd name="T57" fmla="*/ 267 h 277"/>
                <a:gd name="T58" fmla="*/ 211 w 569"/>
                <a:gd name="T59" fmla="*/ 253 h 277"/>
                <a:gd name="T60" fmla="*/ 188 w 569"/>
                <a:gd name="T61" fmla="*/ 235 h 277"/>
                <a:gd name="T62" fmla="*/ 173 w 569"/>
                <a:gd name="T63" fmla="*/ 140 h 277"/>
                <a:gd name="T64" fmla="*/ 189 w 569"/>
                <a:gd name="T65" fmla="*/ 145 h 277"/>
                <a:gd name="T66" fmla="*/ 191 w 569"/>
                <a:gd name="T67" fmla="*/ 143 h 277"/>
                <a:gd name="T68" fmla="*/ 197 w 569"/>
                <a:gd name="T69" fmla="*/ 138 h 277"/>
                <a:gd name="T70" fmla="*/ 205 w 569"/>
                <a:gd name="T71" fmla="*/ 141 h 277"/>
                <a:gd name="T72" fmla="*/ 207 w 569"/>
                <a:gd name="T73" fmla="*/ 135 h 277"/>
                <a:gd name="T74" fmla="*/ 217 w 569"/>
                <a:gd name="T75" fmla="*/ 139 h 277"/>
                <a:gd name="T76" fmla="*/ 217 w 569"/>
                <a:gd name="T77" fmla="*/ 135 h 277"/>
                <a:gd name="T78" fmla="*/ 227 w 569"/>
                <a:gd name="T79" fmla="*/ 135 h 277"/>
                <a:gd name="T80" fmla="*/ 139 w 569"/>
                <a:gd name="T81" fmla="*/ 95 h 277"/>
                <a:gd name="T82" fmla="*/ 122 w 569"/>
                <a:gd name="T83" fmla="*/ 121 h 277"/>
                <a:gd name="T84" fmla="*/ 120 w 569"/>
                <a:gd name="T85" fmla="*/ 83 h 277"/>
                <a:gd name="T86" fmla="*/ 60 w 569"/>
                <a:gd name="T87" fmla="*/ 166 h 277"/>
                <a:gd name="T88" fmla="*/ 118 w 569"/>
                <a:gd name="T89" fmla="*/ 176 h 277"/>
                <a:gd name="T90" fmla="*/ 74 w 569"/>
                <a:gd name="T91" fmla="*/ 191 h 277"/>
                <a:gd name="T92" fmla="*/ 61 w 569"/>
                <a:gd name="T93" fmla="*/ 223 h 277"/>
                <a:gd name="T94" fmla="*/ 51 w 569"/>
                <a:gd name="T95" fmla="*/ 189 h 277"/>
                <a:gd name="T96" fmla="*/ 23 w 569"/>
                <a:gd name="T97" fmla="*/ 145 h 277"/>
                <a:gd name="T98" fmla="*/ 15 w 569"/>
                <a:gd name="T99" fmla="*/ 97 h 277"/>
                <a:gd name="T100" fmla="*/ 28 w 569"/>
                <a:gd name="T101" fmla="*/ 47 h 277"/>
                <a:gd name="T102" fmla="*/ 83 w 569"/>
                <a:gd name="T103" fmla="*/ 73 h 277"/>
                <a:gd name="T104" fmla="*/ 252 w 569"/>
                <a:gd name="T105" fmla="*/ 115 h 277"/>
                <a:gd name="T106" fmla="*/ 233 w 569"/>
                <a:gd name="T107" fmla="*/ 102 h 277"/>
                <a:gd name="T108" fmla="*/ 192 w 569"/>
                <a:gd name="T109" fmla="*/ 75 h 277"/>
                <a:gd name="T110" fmla="*/ 195 w 569"/>
                <a:gd name="T111" fmla="*/ 76 h 277"/>
                <a:gd name="T112" fmla="*/ 202 w 569"/>
                <a:gd name="T113" fmla="*/ 86 h 277"/>
                <a:gd name="T114" fmla="*/ 231 w 569"/>
                <a:gd name="T115" fmla="*/ 60 h 277"/>
                <a:gd name="T116" fmla="*/ 216 w 569"/>
                <a:gd name="T117" fmla="*/ 89 h 277"/>
                <a:gd name="T118" fmla="*/ 198 w 569"/>
                <a:gd name="T119" fmla="*/ 68 h 277"/>
                <a:gd name="T120" fmla="*/ 173 w 569"/>
                <a:gd name="T121" fmla="*/ 15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9" h="277">
                  <a:moveTo>
                    <a:pt x="117" y="89"/>
                  </a:moveTo>
                  <a:cubicBezTo>
                    <a:pt x="117" y="89"/>
                    <a:pt x="108" y="96"/>
                    <a:pt x="105" y="105"/>
                  </a:cubicBezTo>
                  <a:cubicBezTo>
                    <a:pt x="101" y="114"/>
                    <a:pt x="104" y="123"/>
                    <a:pt x="105" y="125"/>
                  </a:cubicBezTo>
                  <a:cubicBezTo>
                    <a:pt x="104" y="130"/>
                    <a:pt x="101" y="136"/>
                    <a:pt x="94" y="139"/>
                  </a:cubicBezTo>
                  <a:cubicBezTo>
                    <a:pt x="87" y="143"/>
                    <a:pt x="76" y="136"/>
                    <a:pt x="77" y="124"/>
                  </a:cubicBezTo>
                  <a:cubicBezTo>
                    <a:pt x="76" y="119"/>
                    <a:pt x="82" y="106"/>
                    <a:pt x="92" y="98"/>
                  </a:cubicBezTo>
                  <a:cubicBezTo>
                    <a:pt x="102" y="90"/>
                    <a:pt x="113" y="89"/>
                    <a:pt x="117" y="89"/>
                  </a:cubicBezTo>
                  <a:close/>
                  <a:moveTo>
                    <a:pt x="83" y="73"/>
                  </a:moveTo>
                  <a:cubicBezTo>
                    <a:pt x="85" y="73"/>
                    <a:pt x="87" y="73"/>
                    <a:pt x="88" y="72"/>
                  </a:cubicBezTo>
                  <a:cubicBezTo>
                    <a:pt x="87" y="69"/>
                    <a:pt x="85" y="66"/>
                    <a:pt x="84" y="63"/>
                  </a:cubicBezTo>
                  <a:cubicBezTo>
                    <a:pt x="80" y="53"/>
                    <a:pt x="80" y="41"/>
                    <a:pt x="83" y="31"/>
                  </a:cubicBezTo>
                  <a:cubicBezTo>
                    <a:pt x="86" y="21"/>
                    <a:pt x="92" y="13"/>
                    <a:pt x="98" y="8"/>
                  </a:cubicBezTo>
                  <a:cubicBezTo>
                    <a:pt x="103" y="3"/>
                    <a:pt x="107" y="1"/>
                    <a:pt x="107" y="0"/>
                  </a:cubicBezTo>
                  <a:cubicBezTo>
                    <a:pt x="105" y="3"/>
                    <a:pt x="101" y="8"/>
                    <a:pt x="98" y="14"/>
                  </a:cubicBezTo>
                  <a:cubicBezTo>
                    <a:pt x="95" y="21"/>
                    <a:pt x="93" y="29"/>
                    <a:pt x="94" y="36"/>
                  </a:cubicBezTo>
                  <a:cubicBezTo>
                    <a:pt x="96" y="52"/>
                    <a:pt x="107" y="61"/>
                    <a:pt x="111" y="64"/>
                  </a:cubicBezTo>
                  <a:cubicBezTo>
                    <a:pt x="112" y="65"/>
                    <a:pt x="114" y="66"/>
                    <a:pt x="117" y="67"/>
                  </a:cubicBezTo>
                  <a:cubicBezTo>
                    <a:pt x="120" y="68"/>
                    <a:pt x="124" y="67"/>
                    <a:pt x="126" y="69"/>
                  </a:cubicBezTo>
                  <a:cubicBezTo>
                    <a:pt x="126" y="69"/>
                    <a:pt x="127" y="70"/>
                    <a:pt x="127" y="71"/>
                  </a:cubicBezTo>
                  <a:cubicBezTo>
                    <a:pt x="145" y="70"/>
                    <a:pt x="162" y="74"/>
                    <a:pt x="176" y="81"/>
                  </a:cubicBezTo>
                  <a:cubicBezTo>
                    <a:pt x="177" y="81"/>
                    <a:pt x="177" y="81"/>
                    <a:pt x="178" y="81"/>
                  </a:cubicBezTo>
                  <a:cubicBezTo>
                    <a:pt x="174" y="78"/>
                    <a:pt x="171" y="75"/>
                    <a:pt x="168" y="72"/>
                  </a:cubicBezTo>
                  <a:cubicBezTo>
                    <a:pt x="161" y="69"/>
                    <a:pt x="154" y="67"/>
                    <a:pt x="144" y="65"/>
                  </a:cubicBezTo>
                  <a:cubicBezTo>
                    <a:pt x="137" y="63"/>
                    <a:pt x="130" y="60"/>
                    <a:pt x="126" y="55"/>
                  </a:cubicBezTo>
                  <a:cubicBezTo>
                    <a:pt x="121" y="50"/>
                    <a:pt x="120" y="44"/>
                    <a:pt x="120" y="39"/>
                  </a:cubicBezTo>
                  <a:cubicBezTo>
                    <a:pt x="119" y="29"/>
                    <a:pt x="121" y="24"/>
                    <a:pt x="122" y="24"/>
                  </a:cubicBezTo>
                  <a:cubicBezTo>
                    <a:pt x="122" y="24"/>
                    <a:pt x="122" y="24"/>
                    <a:pt x="122" y="25"/>
                  </a:cubicBezTo>
                  <a:cubicBezTo>
                    <a:pt x="132" y="36"/>
                    <a:pt x="142" y="48"/>
                    <a:pt x="153" y="58"/>
                  </a:cubicBezTo>
                  <a:cubicBezTo>
                    <a:pt x="161" y="60"/>
                    <a:pt x="168" y="62"/>
                    <a:pt x="174" y="65"/>
                  </a:cubicBezTo>
                  <a:cubicBezTo>
                    <a:pt x="180" y="68"/>
                    <a:pt x="186" y="71"/>
                    <a:pt x="191" y="75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89" y="72"/>
                    <a:pt x="187" y="71"/>
                    <a:pt x="185" y="70"/>
                  </a:cubicBezTo>
                  <a:cubicBezTo>
                    <a:pt x="179" y="66"/>
                    <a:pt x="173" y="63"/>
                    <a:pt x="164" y="59"/>
                  </a:cubicBezTo>
                  <a:cubicBezTo>
                    <a:pt x="159" y="56"/>
                    <a:pt x="153" y="52"/>
                    <a:pt x="151" y="46"/>
                  </a:cubicBezTo>
                  <a:cubicBezTo>
                    <a:pt x="148" y="41"/>
                    <a:pt x="149" y="35"/>
                    <a:pt x="149" y="31"/>
                  </a:cubicBezTo>
                  <a:cubicBezTo>
                    <a:pt x="151" y="22"/>
                    <a:pt x="154" y="17"/>
                    <a:pt x="154" y="17"/>
                  </a:cubicBezTo>
                  <a:cubicBezTo>
                    <a:pt x="154" y="17"/>
                    <a:pt x="154" y="18"/>
                    <a:pt x="154" y="18"/>
                  </a:cubicBezTo>
                  <a:cubicBezTo>
                    <a:pt x="164" y="33"/>
                    <a:pt x="175" y="47"/>
                    <a:pt x="187" y="60"/>
                  </a:cubicBezTo>
                  <a:cubicBezTo>
                    <a:pt x="188" y="61"/>
                    <a:pt x="189" y="62"/>
                    <a:pt x="191" y="62"/>
                  </a:cubicBezTo>
                  <a:cubicBezTo>
                    <a:pt x="193" y="63"/>
                    <a:pt x="194" y="65"/>
                    <a:pt x="196" y="66"/>
                  </a:cubicBezTo>
                  <a:cubicBezTo>
                    <a:pt x="205" y="54"/>
                    <a:pt x="220" y="48"/>
                    <a:pt x="230" y="53"/>
                  </a:cubicBezTo>
                  <a:cubicBezTo>
                    <a:pt x="231" y="53"/>
                    <a:pt x="232" y="54"/>
                    <a:pt x="233" y="55"/>
                  </a:cubicBezTo>
                  <a:cubicBezTo>
                    <a:pt x="237" y="59"/>
                    <a:pt x="239" y="66"/>
                    <a:pt x="238" y="73"/>
                  </a:cubicBezTo>
                  <a:cubicBezTo>
                    <a:pt x="237" y="81"/>
                    <a:pt x="233" y="89"/>
                    <a:pt x="226" y="94"/>
                  </a:cubicBezTo>
                  <a:cubicBezTo>
                    <a:pt x="225" y="94"/>
                    <a:pt x="224" y="95"/>
                    <a:pt x="224" y="95"/>
                  </a:cubicBezTo>
                  <a:cubicBezTo>
                    <a:pt x="226" y="97"/>
                    <a:pt x="229" y="99"/>
                    <a:pt x="231" y="101"/>
                  </a:cubicBezTo>
                  <a:cubicBezTo>
                    <a:pt x="233" y="99"/>
                    <a:pt x="235" y="97"/>
                    <a:pt x="237" y="95"/>
                  </a:cubicBezTo>
                  <a:cubicBezTo>
                    <a:pt x="238" y="89"/>
                    <a:pt x="241" y="82"/>
                    <a:pt x="246" y="76"/>
                  </a:cubicBezTo>
                  <a:cubicBezTo>
                    <a:pt x="247" y="75"/>
                    <a:pt x="247" y="75"/>
                    <a:pt x="247" y="75"/>
                  </a:cubicBezTo>
                  <a:cubicBezTo>
                    <a:pt x="247" y="73"/>
                    <a:pt x="247" y="73"/>
                    <a:pt x="247" y="73"/>
                  </a:cubicBezTo>
                  <a:cubicBezTo>
                    <a:pt x="247" y="75"/>
                    <a:pt x="247" y="75"/>
                    <a:pt x="247" y="75"/>
                  </a:cubicBezTo>
                  <a:cubicBezTo>
                    <a:pt x="249" y="73"/>
                    <a:pt x="250" y="72"/>
                    <a:pt x="251" y="72"/>
                  </a:cubicBezTo>
                  <a:cubicBezTo>
                    <a:pt x="252" y="71"/>
                    <a:pt x="253" y="70"/>
                    <a:pt x="254" y="70"/>
                  </a:cubicBezTo>
                  <a:cubicBezTo>
                    <a:pt x="254" y="69"/>
                    <a:pt x="256" y="69"/>
                    <a:pt x="257" y="68"/>
                  </a:cubicBezTo>
                  <a:cubicBezTo>
                    <a:pt x="271" y="65"/>
                    <a:pt x="281" y="74"/>
                    <a:pt x="281" y="91"/>
                  </a:cubicBezTo>
                  <a:cubicBezTo>
                    <a:pt x="281" y="93"/>
                    <a:pt x="281" y="95"/>
                    <a:pt x="281" y="96"/>
                  </a:cubicBezTo>
                  <a:cubicBezTo>
                    <a:pt x="281" y="98"/>
                    <a:pt x="280" y="100"/>
                    <a:pt x="280" y="102"/>
                  </a:cubicBezTo>
                  <a:cubicBezTo>
                    <a:pt x="278" y="111"/>
                    <a:pt x="272" y="119"/>
                    <a:pt x="266" y="124"/>
                  </a:cubicBezTo>
                  <a:cubicBezTo>
                    <a:pt x="274" y="128"/>
                    <a:pt x="281" y="132"/>
                    <a:pt x="289" y="136"/>
                  </a:cubicBezTo>
                  <a:cubicBezTo>
                    <a:pt x="316" y="147"/>
                    <a:pt x="347" y="155"/>
                    <a:pt x="379" y="158"/>
                  </a:cubicBezTo>
                  <a:cubicBezTo>
                    <a:pt x="412" y="161"/>
                    <a:pt x="444" y="159"/>
                    <a:pt x="473" y="154"/>
                  </a:cubicBezTo>
                  <a:cubicBezTo>
                    <a:pt x="501" y="150"/>
                    <a:pt x="525" y="142"/>
                    <a:pt x="542" y="135"/>
                  </a:cubicBezTo>
                  <a:cubicBezTo>
                    <a:pt x="559" y="128"/>
                    <a:pt x="569" y="123"/>
                    <a:pt x="569" y="123"/>
                  </a:cubicBezTo>
                  <a:cubicBezTo>
                    <a:pt x="569" y="123"/>
                    <a:pt x="557" y="130"/>
                    <a:pt x="542" y="137"/>
                  </a:cubicBezTo>
                  <a:cubicBezTo>
                    <a:pt x="526" y="145"/>
                    <a:pt x="507" y="153"/>
                    <a:pt x="494" y="160"/>
                  </a:cubicBezTo>
                  <a:cubicBezTo>
                    <a:pt x="487" y="164"/>
                    <a:pt x="486" y="172"/>
                    <a:pt x="484" y="175"/>
                  </a:cubicBezTo>
                  <a:cubicBezTo>
                    <a:pt x="478" y="181"/>
                    <a:pt x="474" y="179"/>
                    <a:pt x="470" y="174"/>
                  </a:cubicBezTo>
                  <a:cubicBezTo>
                    <a:pt x="467" y="170"/>
                    <a:pt x="463" y="165"/>
                    <a:pt x="458" y="166"/>
                  </a:cubicBezTo>
                  <a:cubicBezTo>
                    <a:pt x="426" y="172"/>
                    <a:pt x="390" y="174"/>
                    <a:pt x="354" y="171"/>
                  </a:cubicBezTo>
                  <a:cubicBezTo>
                    <a:pt x="318" y="168"/>
                    <a:pt x="284" y="159"/>
                    <a:pt x="256" y="148"/>
                  </a:cubicBezTo>
                  <a:cubicBezTo>
                    <a:pt x="250" y="153"/>
                    <a:pt x="246" y="159"/>
                    <a:pt x="245" y="162"/>
                  </a:cubicBezTo>
                  <a:cubicBezTo>
                    <a:pt x="244" y="163"/>
                    <a:pt x="243" y="165"/>
                    <a:pt x="243" y="167"/>
                  </a:cubicBezTo>
                  <a:cubicBezTo>
                    <a:pt x="243" y="169"/>
                    <a:pt x="243" y="172"/>
                    <a:pt x="242" y="174"/>
                  </a:cubicBezTo>
                  <a:cubicBezTo>
                    <a:pt x="241" y="176"/>
                    <a:pt x="238" y="177"/>
                    <a:pt x="234" y="173"/>
                  </a:cubicBezTo>
                  <a:cubicBezTo>
                    <a:pt x="230" y="170"/>
                    <a:pt x="228" y="162"/>
                    <a:pt x="233" y="154"/>
                  </a:cubicBezTo>
                  <a:cubicBezTo>
                    <a:pt x="234" y="151"/>
                    <a:pt x="238" y="147"/>
                    <a:pt x="244" y="143"/>
                  </a:cubicBezTo>
                  <a:cubicBezTo>
                    <a:pt x="240" y="141"/>
                    <a:pt x="236" y="139"/>
                    <a:pt x="233" y="138"/>
                  </a:cubicBezTo>
                  <a:cubicBezTo>
                    <a:pt x="225" y="140"/>
                    <a:pt x="218" y="144"/>
                    <a:pt x="211" y="148"/>
                  </a:cubicBezTo>
                  <a:cubicBezTo>
                    <a:pt x="202" y="154"/>
                    <a:pt x="194" y="162"/>
                    <a:pt x="189" y="172"/>
                  </a:cubicBezTo>
                  <a:cubicBezTo>
                    <a:pt x="190" y="172"/>
                    <a:pt x="190" y="173"/>
                    <a:pt x="191" y="173"/>
                  </a:cubicBezTo>
                  <a:cubicBezTo>
                    <a:pt x="191" y="174"/>
                    <a:pt x="191" y="174"/>
                    <a:pt x="191" y="174"/>
                  </a:cubicBezTo>
                  <a:cubicBezTo>
                    <a:pt x="192" y="174"/>
                    <a:pt x="192" y="174"/>
                    <a:pt x="192" y="174"/>
                  </a:cubicBezTo>
                  <a:cubicBezTo>
                    <a:pt x="193" y="175"/>
                    <a:pt x="193" y="175"/>
                    <a:pt x="193" y="175"/>
                  </a:cubicBezTo>
                  <a:cubicBezTo>
                    <a:pt x="194" y="175"/>
                    <a:pt x="194" y="175"/>
                    <a:pt x="194" y="175"/>
                  </a:cubicBezTo>
                  <a:cubicBezTo>
                    <a:pt x="194" y="175"/>
                    <a:pt x="194" y="175"/>
                    <a:pt x="194" y="175"/>
                  </a:cubicBezTo>
                  <a:cubicBezTo>
                    <a:pt x="194" y="175"/>
                    <a:pt x="194" y="175"/>
                    <a:pt x="194" y="175"/>
                  </a:cubicBezTo>
                  <a:cubicBezTo>
                    <a:pt x="195" y="176"/>
                    <a:pt x="196" y="176"/>
                    <a:pt x="196" y="178"/>
                  </a:cubicBezTo>
                  <a:cubicBezTo>
                    <a:pt x="195" y="180"/>
                    <a:pt x="193" y="179"/>
                    <a:pt x="191" y="178"/>
                  </a:cubicBezTo>
                  <a:cubicBezTo>
                    <a:pt x="191" y="178"/>
                    <a:pt x="191" y="178"/>
                    <a:pt x="190" y="177"/>
                  </a:cubicBezTo>
                  <a:cubicBezTo>
                    <a:pt x="189" y="177"/>
                    <a:pt x="189" y="175"/>
                    <a:pt x="188" y="174"/>
                  </a:cubicBezTo>
                  <a:cubicBezTo>
                    <a:pt x="187" y="175"/>
                    <a:pt x="187" y="175"/>
                    <a:pt x="187" y="175"/>
                  </a:cubicBezTo>
                  <a:cubicBezTo>
                    <a:pt x="187" y="175"/>
                    <a:pt x="187" y="175"/>
                    <a:pt x="187" y="175"/>
                  </a:cubicBezTo>
                  <a:cubicBezTo>
                    <a:pt x="188" y="177"/>
                    <a:pt x="189" y="178"/>
                    <a:pt x="190" y="180"/>
                  </a:cubicBezTo>
                  <a:cubicBezTo>
                    <a:pt x="191" y="181"/>
                    <a:pt x="192" y="182"/>
                    <a:pt x="193" y="183"/>
                  </a:cubicBezTo>
                  <a:cubicBezTo>
                    <a:pt x="193" y="183"/>
                    <a:pt x="194" y="183"/>
                    <a:pt x="194" y="184"/>
                  </a:cubicBezTo>
                  <a:cubicBezTo>
                    <a:pt x="195" y="184"/>
                    <a:pt x="195" y="184"/>
                    <a:pt x="196" y="184"/>
                  </a:cubicBezTo>
                  <a:cubicBezTo>
                    <a:pt x="197" y="185"/>
                    <a:pt x="197" y="185"/>
                    <a:pt x="197" y="185"/>
                  </a:cubicBezTo>
                  <a:cubicBezTo>
                    <a:pt x="198" y="185"/>
                    <a:pt x="198" y="185"/>
                    <a:pt x="198" y="185"/>
                  </a:cubicBezTo>
                  <a:cubicBezTo>
                    <a:pt x="198" y="185"/>
                    <a:pt x="198" y="185"/>
                    <a:pt x="198" y="185"/>
                  </a:cubicBezTo>
                  <a:cubicBezTo>
                    <a:pt x="199" y="186"/>
                    <a:pt x="199" y="186"/>
                    <a:pt x="199" y="186"/>
                  </a:cubicBezTo>
                  <a:cubicBezTo>
                    <a:pt x="200" y="186"/>
                    <a:pt x="202" y="188"/>
                    <a:pt x="201" y="190"/>
                  </a:cubicBezTo>
                  <a:cubicBezTo>
                    <a:pt x="200" y="193"/>
                    <a:pt x="197" y="192"/>
                    <a:pt x="195" y="190"/>
                  </a:cubicBezTo>
                  <a:cubicBezTo>
                    <a:pt x="194" y="190"/>
                    <a:pt x="193" y="190"/>
                    <a:pt x="193" y="189"/>
                  </a:cubicBezTo>
                  <a:cubicBezTo>
                    <a:pt x="190" y="187"/>
                    <a:pt x="188" y="184"/>
                    <a:pt x="187" y="180"/>
                  </a:cubicBezTo>
                  <a:cubicBezTo>
                    <a:pt x="187" y="179"/>
                    <a:pt x="186" y="178"/>
                    <a:pt x="186" y="177"/>
                  </a:cubicBezTo>
                  <a:cubicBezTo>
                    <a:pt x="186" y="178"/>
                    <a:pt x="186" y="179"/>
                    <a:pt x="185" y="180"/>
                  </a:cubicBezTo>
                  <a:cubicBezTo>
                    <a:pt x="185" y="181"/>
                    <a:pt x="186" y="181"/>
                    <a:pt x="186" y="182"/>
                  </a:cubicBezTo>
                  <a:cubicBezTo>
                    <a:pt x="187" y="184"/>
                    <a:pt x="188" y="186"/>
                    <a:pt x="190" y="188"/>
                  </a:cubicBezTo>
                  <a:cubicBezTo>
                    <a:pt x="191" y="190"/>
                    <a:pt x="192" y="191"/>
                    <a:pt x="193" y="192"/>
                  </a:cubicBezTo>
                  <a:cubicBezTo>
                    <a:pt x="194" y="192"/>
                    <a:pt x="194" y="193"/>
                    <a:pt x="195" y="193"/>
                  </a:cubicBezTo>
                  <a:cubicBezTo>
                    <a:pt x="196" y="194"/>
                    <a:pt x="196" y="194"/>
                    <a:pt x="197" y="194"/>
                  </a:cubicBezTo>
                  <a:cubicBezTo>
                    <a:pt x="199" y="195"/>
                    <a:pt x="199" y="195"/>
                    <a:pt x="199" y="195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1" y="196"/>
                    <a:pt x="201" y="196"/>
                    <a:pt x="201" y="196"/>
                  </a:cubicBezTo>
                  <a:cubicBezTo>
                    <a:pt x="204" y="197"/>
                    <a:pt x="206" y="199"/>
                    <a:pt x="205" y="202"/>
                  </a:cubicBezTo>
                  <a:cubicBezTo>
                    <a:pt x="203" y="205"/>
                    <a:pt x="199" y="204"/>
                    <a:pt x="196" y="202"/>
                  </a:cubicBezTo>
                  <a:cubicBezTo>
                    <a:pt x="195" y="202"/>
                    <a:pt x="194" y="201"/>
                    <a:pt x="193" y="201"/>
                  </a:cubicBezTo>
                  <a:cubicBezTo>
                    <a:pt x="190" y="198"/>
                    <a:pt x="187" y="194"/>
                    <a:pt x="185" y="190"/>
                  </a:cubicBezTo>
                  <a:cubicBezTo>
                    <a:pt x="186" y="192"/>
                    <a:pt x="187" y="195"/>
                    <a:pt x="189" y="198"/>
                  </a:cubicBezTo>
                  <a:cubicBezTo>
                    <a:pt x="190" y="200"/>
                    <a:pt x="192" y="202"/>
                    <a:pt x="193" y="204"/>
                  </a:cubicBezTo>
                  <a:cubicBezTo>
                    <a:pt x="194" y="205"/>
                    <a:pt x="194" y="206"/>
                    <a:pt x="195" y="207"/>
                  </a:cubicBezTo>
                  <a:cubicBezTo>
                    <a:pt x="196" y="207"/>
                    <a:pt x="197" y="208"/>
                    <a:pt x="198" y="209"/>
                  </a:cubicBezTo>
                  <a:cubicBezTo>
                    <a:pt x="201" y="211"/>
                    <a:pt x="201" y="211"/>
                    <a:pt x="201" y="211"/>
                  </a:cubicBezTo>
                  <a:cubicBezTo>
                    <a:pt x="201" y="211"/>
                    <a:pt x="201" y="211"/>
                    <a:pt x="201" y="211"/>
                  </a:cubicBezTo>
                  <a:cubicBezTo>
                    <a:pt x="202" y="211"/>
                    <a:pt x="202" y="211"/>
                    <a:pt x="202" y="211"/>
                  </a:cubicBezTo>
                  <a:cubicBezTo>
                    <a:pt x="202" y="212"/>
                    <a:pt x="203" y="212"/>
                    <a:pt x="203" y="212"/>
                  </a:cubicBezTo>
                  <a:cubicBezTo>
                    <a:pt x="206" y="214"/>
                    <a:pt x="209" y="217"/>
                    <a:pt x="207" y="221"/>
                  </a:cubicBezTo>
                  <a:cubicBezTo>
                    <a:pt x="204" y="226"/>
                    <a:pt x="198" y="223"/>
                    <a:pt x="194" y="219"/>
                  </a:cubicBezTo>
                  <a:cubicBezTo>
                    <a:pt x="193" y="218"/>
                    <a:pt x="191" y="217"/>
                    <a:pt x="190" y="216"/>
                  </a:cubicBezTo>
                  <a:cubicBezTo>
                    <a:pt x="187" y="212"/>
                    <a:pt x="183" y="205"/>
                    <a:pt x="182" y="198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82" y="202"/>
                    <a:pt x="183" y="206"/>
                    <a:pt x="184" y="211"/>
                  </a:cubicBezTo>
                  <a:cubicBezTo>
                    <a:pt x="184" y="212"/>
                    <a:pt x="185" y="213"/>
                    <a:pt x="186" y="214"/>
                  </a:cubicBezTo>
                  <a:cubicBezTo>
                    <a:pt x="189" y="220"/>
                    <a:pt x="194" y="226"/>
                    <a:pt x="199" y="230"/>
                  </a:cubicBezTo>
                  <a:cubicBezTo>
                    <a:pt x="204" y="234"/>
                    <a:pt x="210" y="234"/>
                    <a:pt x="215" y="233"/>
                  </a:cubicBezTo>
                  <a:cubicBezTo>
                    <a:pt x="219" y="231"/>
                    <a:pt x="223" y="228"/>
                    <a:pt x="223" y="226"/>
                  </a:cubicBezTo>
                  <a:cubicBezTo>
                    <a:pt x="223" y="224"/>
                    <a:pt x="222" y="223"/>
                    <a:pt x="222" y="223"/>
                  </a:cubicBezTo>
                  <a:cubicBezTo>
                    <a:pt x="222" y="222"/>
                    <a:pt x="222" y="220"/>
                    <a:pt x="223" y="219"/>
                  </a:cubicBezTo>
                  <a:cubicBezTo>
                    <a:pt x="224" y="218"/>
                    <a:pt x="227" y="218"/>
                    <a:pt x="228" y="220"/>
                  </a:cubicBezTo>
                  <a:cubicBezTo>
                    <a:pt x="228" y="221"/>
                    <a:pt x="230" y="223"/>
                    <a:pt x="229" y="228"/>
                  </a:cubicBezTo>
                  <a:cubicBezTo>
                    <a:pt x="227" y="232"/>
                    <a:pt x="223" y="236"/>
                    <a:pt x="217" y="238"/>
                  </a:cubicBezTo>
                  <a:cubicBezTo>
                    <a:pt x="213" y="240"/>
                    <a:pt x="206" y="239"/>
                    <a:pt x="201" y="237"/>
                  </a:cubicBezTo>
                  <a:cubicBezTo>
                    <a:pt x="205" y="241"/>
                    <a:pt x="209" y="243"/>
                    <a:pt x="214" y="245"/>
                  </a:cubicBezTo>
                  <a:cubicBezTo>
                    <a:pt x="233" y="254"/>
                    <a:pt x="253" y="247"/>
                    <a:pt x="263" y="237"/>
                  </a:cubicBezTo>
                  <a:cubicBezTo>
                    <a:pt x="266" y="233"/>
                    <a:pt x="269" y="230"/>
                    <a:pt x="270" y="226"/>
                  </a:cubicBezTo>
                  <a:cubicBezTo>
                    <a:pt x="270" y="224"/>
                    <a:pt x="270" y="222"/>
                    <a:pt x="270" y="220"/>
                  </a:cubicBezTo>
                  <a:cubicBezTo>
                    <a:pt x="270" y="216"/>
                    <a:pt x="268" y="213"/>
                    <a:pt x="266" y="210"/>
                  </a:cubicBezTo>
                  <a:cubicBezTo>
                    <a:pt x="262" y="203"/>
                    <a:pt x="255" y="200"/>
                    <a:pt x="253" y="199"/>
                  </a:cubicBezTo>
                  <a:cubicBezTo>
                    <a:pt x="252" y="199"/>
                    <a:pt x="251" y="198"/>
                    <a:pt x="250" y="198"/>
                  </a:cubicBezTo>
                  <a:cubicBezTo>
                    <a:pt x="248" y="198"/>
                    <a:pt x="246" y="199"/>
                    <a:pt x="245" y="198"/>
                  </a:cubicBezTo>
                  <a:cubicBezTo>
                    <a:pt x="244" y="198"/>
                    <a:pt x="243" y="195"/>
                    <a:pt x="245" y="193"/>
                  </a:cubicBezTo>
                  <a:cubicBezTo>
                    <a:pt x="246" y="190"/>
                    <a:pt x="252" y="188"/>
                    <a:pt x="257" y="190"/>
                  </a:cubicBezTo>
                  <a:cubicBezTo>
                    <a:pt x="259" y="191"/>
                    <a:pt x="262" y="193"/>
                    <a:pt x="265" y="197"/>
                  </a:cubicBezTo>
                  <a:cubicBezTo>
                    <a:pt x="269" y="200"/>
                    <a:pt x="271" y="205"/>
                    <a:pt x="272" y="210"/>
                  </a:cubicBezTo>
                  <a:cubicBezTo>
                    <a:pt x="273" y="211"/>
                    <a:pt x="273" y="211"/>
                    <a:pt x="273" y="211"/>
                  </a:cubicBezTo>
                  <a:cubicBezTo>
                    <a:pt x="272" y="209"/>
                    <a:pt x="272" y="206"/>
                    <a:pt x="272" y="205"/>
                  </a:cubicBezTo>
                  <a:cubicBezTo>
                    <a:pt x="270" y="196"/>
                    <a:pt x="266" y="192"/>
                    <a:pt x="266" y="192"/>
                  </a:cubicBezTo>
                  <a:cubicBezTo>
                    <a:pt x="263" y="188"/>
                    <a:pt x="262" y="184"/>
                    <a:pt x="264" y="182"/>
                  </a:cubicBezTo>
                  <a:cubicBezTo>
                    <a:pt x="265" y="180"/>
                    <a:pt x="270" y="181"/>
                    <a:pt x="273" y="186"/>
                  </a:cubicBezTo>
                  <a:cubicBezTo>
                    <a:pt x="274" y="187"/>
                    <a:pt x="275" y="188"/>
                    <a:pt x="276" y="191"/>
                  </a:cubicBezTo>
                  <a:cubicBezTo>
                    <a:pt x="278" y="193"/>
                    <a:pt x="280" y="197"/>
                    <a:pt x="280" y="202"/>
                  </a:cubicBezTo>
                  <a:cubicBezTo>
                    <a:pt x="282" y="204"/>
                    <a:pt x="282" y="208"/>
                    <a:pt x="282" y="211"/>
                  </a:cubicBezTo>
                  <a:cubicBezTo>
                    <a:pt x="282" y="214"/>
                    <a:pt x="282" y="218"/>
                    <a:pt x="281" y="221"/>
                  </a:cubicBezTo>
                  <a:cubicBezTo>
                    <a:pt x="280" y="229"/>
                    <a:pt x="276" y="236"/>
                    <a:pt x="270" y="243"/>
                  </a:cubicBezTo>
                  <a:cubicBezTo>
                    <a:pt x="268" y="244"/>
                    <a:pt x="267" y="246"/>
                    <a:pt x="265" y="247"/>
                  </a:cubicBezTo>
                  <a:cubicBezTo>
                    <a:pt x="267" y="247"/>
                    <a:pt x="269" y="248"/>
                    <a:pt x="272" y="250"/>
                  </a:cubicBezTo>
                  <a:cubicBezTo>
                    <a:pt x="276" y="252"/>
                    <a:pt x="288" y="261"/>
                    <a:pt x="288" y="261"/>
                  </a:cubicBezTo>
                  <a:cubicBezTo>
                    <a:pt x="288" y="261"/>
                    <a:pt x="279" y="260"/>
                    <a:pt x="274" y="262"/>
                  </a:cubicBezTo>
                  <a:cubicBezTo>
                    <a:pt x="271" y="263"/>
                    <a:pt x="265" y="266"/>
                    <a:pt x="261" y="265"/>
                  </a:cubicBezTo>
                  <a:cubicBezTo>
                    <a:pt x="257" y="265"/>
                    <a:pt x="255" y="265"/>
                    <a:pt x="253" y="264"/>
                  </a:cubicBezTo>
                  <a:cubicBezTo>
                    <a:pt x="255" y="269"/>
                    <a:pt x="257" y="277"/>
                    <a:pt x="257" y="277"/>
                  </a:cubicBezTo>
                  <a:cubicBezTo>
                    <a:pt x="257" y="277"/>
                    <a:pt x="251" y="272"/>
                    <a:pt x="247" y="271"/>
                  </a:cubicBezTo>
                  <a:cubicBezTo>
                    <a:pt x="244" y="270"/>
                    <a:pt x="239" y="269"/>
                    <a:pt x="236" y="267"/>
                  </a:cubicBezTo>
                  <a:cubicBezTo>
                    <a:pt x="236" y="271"/>
                    <a:pt x="236" y="277"/>
                    <a:pt x="236" y="277"/>
                  </a:cubicBezTo>
                  <a:cubicBezTo>
                    <a:pt x="236" y="277"/>
                    <a:pt x="233" y="272"/>
                    <a:pt x="230" y="270"/>
                  </a:cubicBezTo>
                  <a:cubicBezTo>
                    <a:pt x="227" y="269"/>
                    <a:pt x="223" y="267"/>
                    <a:pt x="221" y="265"/>
                  </a:cubicBezTo>
                  <a:cubicBezTo>
                    <a:pt x="218" y="261"/>
                    <a:pt x="218" y="260"/>
                    <a:pt x="218" y="256"/>
                  </a:cubicBezTo>
                  <a:cubicBezTo>
                    <a:pt x="218" y="256"/>
                    <a:pt x="218" y="256"/>
                    <a:pt x="218" y="255"/>
                  </a:cubicBezTo>
                  <a:cubicBezTo>
                    <a:pt x="216" y="255"/>
                    <a:pt x="213" y="254"/>
                    <a:pt x="211" y="253"/>
                  </a:cubicBezTo>
                  <a:cubicBezTo>
                    <a:pt x="208" y="251"/>
                    <a:pt x="205" y="250"/>
                    <a:pt x="203" y="248"/>
                  </a:cubicBezTo>
                  <a:cubicBezTo>
                    <a:pt x="203" y="253"/>
                    <a:pt x="203" y="257"/>
                    <a:pt x="200" y="261"/>
                  </a:cubicBezTo>
                  <a:cubicBezTo>
                    <a:pt x="194" y="269"/>
                    <a:pt x="181" y="268"/>
                    <a:pt x="175" y="262"/>
                  </a:cubicBezTo>
                  <a:cubicBezTo>
                    <a:pt x="182" y="266"/>
                    <a:pt x="191" y="263"/>
                    <a:pt x="193" y="257"/>
                  </a:cubicBezTo>
                  <a:cubicBezTo>
                    <a:pt x="195" y="251"/>
                    <a:pt x="195" y="247"/>
                    <a:pt x="192" y="241"/>
                  </a:cubicBezTo>
                  <a:cubicBezTo>
                    <a:pt x="191" y="239"/>
                    <a:pt x="190" y="237"/>
                    <a:pt x="188" y="235"/>
                  </a:cubicBezTo>
                  <a:cubicBezTo>
                    <a:pt x="188" y="235"/>
                    <a:pt x="188" y="235"/>
                    <a:pt x="188" y="235"/>
                  </a:cubicBezTo>
                  <a:cubicBezTo>
                    <a:pt x="179" y="223"/>
                    <a:pt x="175" y="210"/>
                    <a:pt x="175" y="196"/>
                  </a:cubicBezTo>
                  <a:cubicBezTo>
                    <a:pt x="176" y="180"/>
                    <a:pt x="184" y="165"/>
                    <a:pt x="195" y="154"/>
                  </a:cubicBezTo>
                  <a:cubicBezTo>
                    <a:pt x="190" y="155"/>
                    <a:pt x="185" y="154"/>
                    <a:pt x="181" y="153"/>
                  </a:cubicBezTo>
                  <a:cubicBezTo>
                    <a:pt x="180" y="152"/>
                    <a:pt x="179" y="151"/>
                    <a:pt x="178" y="151"/>
                  </a:cubicBezTo>
                  <a:cubicBezTo>
                    <a:pt x="173" y="149"/>
                    <a:pt x="169" y="144"/>
                    <a:pt x="173" y="140"/>
                  </a:cubicBezTo>
                  <a:cubicBezTo>
                    <a:pt x="176" y="136"/>
                    <a:pt x="179" y="138"/>
                    <a:pt x="182" y="140"/>
                  </a:cubicBezTo>
                  <a:cubicBezTo>
                    <a:pt x="182" y="140"/>
                    <a:pt x="182" y="140"/>
                    <a:pt x="183" y="141"/>
                  </a:cubicBezTo>
                  <a:cubicBezTo>
                    <a:pt x="183" y="141"/>
                    <a:pt x="183" y="141"/>
                    <a:pt x="183" y="141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7" y="144"/>
                    <a:pt x="188" y="145"/>
                    <a:pt x="189" y="145"/>
                  </a:cubicBezTo>
                  <a:cubicBezTo>
                    <a:pt x="189" y="145"/>
                    <a:pt x="190" y="146"/>
                    <a:pt x="191" y="146"/>
                  </a:cubicBezTo>
                  <a:cubicBezTo>
                    <a:pt x="193" y="147"/>
                    <a:pt x="195" y="147"/>
                    <a:pt x="198" y="148"/>
                  </a:cubicBezTo>
                  <a:cubicBezTo>
                    <a:pt x="199" y="148"/>
                    <a:pt x="201" y="148"/>
                    <a:pt x="203" y="148"/>
                  </a:cubicBezTo>
                  <a:cubicBezTo>
                    <a:pt x="204" y="147"/>
                    <a:pt x="204" y="147"/>
                    <a:pt x="204" y="147"/>
                  </a:cubicBezTo>
                  <a:cubicBezTo>
                    <a:pt x="200" y="147"/>
                    <a:pt x="195" y="146"/>
                    <a:pt x="193" y="144"/>
                  </a:cubicBezTo>
                  <a:cubicBezTo>
                    <a:pt x="192" y="144"/>
                    <a:pt x="191" y="143"/>
                    <a:pt x="191" y="143"/>
                  </a:cubicBezTo>
                  <a:cubicBezTo>
                    <a:pt x="188" y="140"/>
                    <a:pt x="186" y="137"/>
                    <a:pt x="189" y="134"/>
                  </a:cubicBezTo>
                  <a:cubicBezTo>
                    <a:pt x="191" y="132"/>
                    <a:pt x="193" y="134"/>
                    <a:pt x="195" y="135"/>
                  </a:cubicBezTo>
                  <a:cubicBezTo>
                    <a:pt x="195" y="136"/>
                    <a:pt x="195" y="136"/>
                    <a:pt x="195" y="136"/>
                  </a:cubicBezTo>
                  <a:cubicBezTo>
                    <a:pt x="196" y="136"/>
                    <a:pt x="196" y="136"/>
                    <a:pt x="196" y="136"/>
                  </a:cubicBezTo>
                  <a:cubicBezTo>
                    <a:pt x="196" y="137"/>
                    <a:pt x="196" y="137"/>
                    <a:pt x="196" y="137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8" y="139"/>
                    <a:pt x="198" y="139"/>
                    <a:pt x="199" y="140"/>
                  </a:cubicBezTo>
                  <a:cubicBezTo>
                    <a:pt x="199" y="140"/>
                    <a:pt x="200" y="141"/>
                    <a:pt x="200" y="141"/>
                  </a:cubicBezTo>
                  <a:cubicBezTo>
                    <a:pt x="202" y="142"/>
                    <a:pt x="203" y="142"/>
                    <a:pt x="205" y="143"/>
                  </a:cubicBezTo>
                  <a:cubicBezTo>
                    <a:pt x="206" y="144"/>
                    <a:pt x="207" y="144"/>
                    <a:pt x="209" y="144"/>
                  </a:cubicBezTo>
                  <a:cubicBezTo>
                    <a:pt x="211" y="143"/>
                    <a:pt x="211" y="143"/>
                    <a:pt x="211" y="143"/>
                  </a:cubicBezTo>
                  <a:cubicBezTo>
                    <a:pt x="208" y="143"/>
                    <a:pt x="206" y="142"/>
                    <a:pt x="205" y="141"/>
                  </a:cubicBezTo>
                  <a:cubicBezTo>
                    <a:pt x="204" y="141"/>
                    <a:pt x="204" y="140"/>
                    <a:pt x="203" y="140"/>
                  </a:cubicBezTo>
                  <a:cubicBezTo>
                    <a:pt x="201" y="138"/>
                    <a:pt x="200" y="136"/>
                    <a:pt x="202" y="134"/>
                  </a:cubicBezTo>
                  <a:cubicBezTo>
                    <a:pt x="204" y="132"/>
                    <a:pt x="205" y="133"/>
                    <a:pt x="206" y="134"/>
                  </a:cubicBezTo>
                  <a:cubicBezTo>
                    <a:pt x="206" y="135"/>
                    <a:pt x="207" y="135"/>
                    <a:pt x="207" y="135"/>
                  </a:cubicBezTo>
                  <a:cubicBezTo>
                    <a:pt x="207" y="135"/>
                    <a:pt x="207" y="135"/>
                    <a:pt x="207" y="135"/>
                  </a:cubicBezTo>
                  <a:cubicBezTo>
                    <a:pt x="207" y="135"/>
                    <a:pt x="207" y="135"/>
                    <a:pt x="207" y="135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9" y="137"/>
                    <a:pt x="209" y="137"/>
                    <a:pt x="209" y="138"/>
                  </a:cubicBezTo>
                  <a:cubicBezTo>
                    <a:pt x="211" y="138"/>
                    <a:pt x="211" y="138"/>
                    <a:pt x="211" y="138"/>
                  </a:cubicBezTo>
                  <a:cubicBezTo>
                    <a:pt x="211" y="139"/>
                    <a:pt x="212" y="139"/>
                    <a:pt x="214" y="140"/>
                  </a:cubicBezTo>
                  <a:cubicBezTo>
                    <a:pt x="214" y="140"/>
                    <a:pt x="215" y="140"/>
                    <a:pt x="215" y="140"/>
                  </a:cubicBezTo>
                  <a:cubicBezTo>
                    <a:pt x="217" y="139"/>
                    <a:pt x="217" y="139"/>
                    <a:pt x="217" y="139"/>
                  </a:cubicBezTo>
                  <a:cubicBezTo>
                    <a:pt x="217" y="139"/>
                    <a:pt x="216" y="139"/>
                    <a:pt x="216" y="139"/>
                  </a:cubicBezTo>
                  <a:cubicBezTo>
                    <a:pt x="215" y="139"/>
                    <a:pt x="215" y="138"/>
                    <a:pt x="215" y="138"/>
                  </a:cubicBezTo>
                  <a:cubicBezTo>
                    <a:pt x="214" y="137"/>
                    <a:pt x="213" y="135"/>
                    <a:pt x="214" y="134"/>
                  </a:cubicBezTo>
                  <a:cubicBezTo>
                    <a:pt x="215" y="133"/>
                    <a:pt x="216" y="134"/>
                    <a:pt x="217" y="134"/>
                  </a:cubicBezTo>
                  <a:cubicBezTo>
                    <a:pt x="217" y="135"/>
                    <a:pt x="217" y="135"/>
                    <a:pt x="217" y="135"/>
                  </a:cubicBezTo>
                  <a:cubicBezTo>
                    <a:pt x="217" y="135"/>
                    <a:pt x="217" y="135"/>
                    <a:pt x="217" y="135"/>
                  </a:cubicBezTo>
                  <a:cubicBezTo>
                    <a:pt x="217" y="135"/>
                    <a:pt x="217" y="135"/>
                    <a:pt x="217" y="135"/>
                  </a:cubicBezTo>
                  <a:cubicBezTo>
                    <a:pt x="218" y="136"/>
                    <a:pt x="218" y="136"/>
                    <a:pt x="218" y="136"/>
                  </a:cubicBezTo>
                  <a:cubicBezTo>
                    <a:pt x="218" y="136"/>
                    <a:pt x="218" y="136"/>
                    <a:pt x="219" y="137"/>
                  </a:cubicBezTo>
                  <a:cubicBezTo>
                    <a:pt x="219" y="137"/>
                    <a:pt x="219" y="137"/>
                    <a:pt x="220" y="137"/>
                  </a:cubicBezTo>
                  <a:cubicBezTo>
                    <a:pt x="220" y="137"/>
                    <a:pt x="220" y="137"/>
                    <a:pt x="221" y="138"/>
                  </a:cubicBezTo>
                  <a:cubicBezTo>
                    <a:pt x="223" y="137"/>
                    <a:pt x="225" y="136"/>
                    <a:pt x="227" y="135"/>
                  </a:cubicBezTo>
                  <a:cubicBezTo>
                    <a:pt x="212" y="127"/>
                    <a:pt x="200" y="120"/>
                    <a:pt x="192" y="115"/>
                  </a:cubicBezTo>
                  <a:cubicBezTo>
                    <a:pt x="194" y="117"/>
                    <a:pt x="194" y="119"/>
                    <a:pt x="195" y="121"/>
                  </a:cubicBezTo>
                  <a:cubicBezTo>
                    <a:pt x="195" y="121"/>
                    <a:pt x="184" y="115"/>
                    <a:pt x="172" y="117"/>
                  </a:cubicBezTo>
                  <a:cubicBezTo>
                    <a:pt x="160" y="119"/>
                    <a:pt x="151" y="126"/>
                    <a:pt x="148" y="127"/>
                  </a:cubicBezTo>
                  <a:cubicBezTo>
                    <a:pt x="143" y="129"/>
                    <a:pt x="134" y="127"/>
                    <a:pt x="127" y="120"/>
                  </a:cubicBezTo>
                  <a:cubicBezTo>
                    <a:pt x="121" y="113"/>
                    <a:pt x="125" y="100"/>
                    <a:pt x="139" y="95"/>
                  </a:cubicBezTo>
                  <a:cubicBezTo>
                    <a:pt x="145" y="93"/>
                    <a:pt x="161" y="92"/>
                    <a:pt x="173" y="98"/>
                  </a:cubicBezTo>
                  <a:cubicBezTo>
                    <a:pt x="172" y="96"/>
                    <a:pt x="172" y="95"/>
                    <a:pt x="171" y="93"/>
                  </a:cubicBezTo>
                  <a:cubicBezTo>
                    <a:pt x="163" y="90"/>
                    <a:pt x="153" y="89"/>
                    <a:pt x="144" y="89"/>
                  </a:cubicBezTo>
                  <a:cubicBezTo>
                    <a:pt x="135" y="90"/>
                    <a:pt x="127" y="95"/>
                    <a:pt x="123" y="101"/>
                  </a:cubicBezTo>
                  <a:cubicBezTo>
                    <a:pt x="119" y="107"/>
                    <a:pt x="118" y="115"/>
                    <a:pt x="119" y="117"/>
                  </a:cubicBezTo>
                  <a:cubicBezTo>
                    <a:pt x="120" y="120"/>
                    <a:pt x="122" y="121"/>
                    <a:pt x="122" y="121"/>
                  </a:cubicBezTo>
                  <a:cubicBezTo>
                    <a:pt x="124" y="122"/>
                    <a:pt x="125" y="124"/>
                    <a:pt x="125" y="127"/>
                  </a:cubicBezTo>
                  <a:cubicBezTo>
                    <a:pt x="125" y="129"/>
                    <a:pt x="121" y="132"/>
                    <a:pt x="117" y="130"/>
                  </a:cubicBezTo>
                  <a:cubicBezTo>
                    <a:pt x="117" y="129"/>
                    <a:pt x="112" y="128"/>
                    <a:pt x="110" y="120"/>
                  </a:cubicBezTo>
                  <a:cubicBezTo>
                    <a:pt x="107" y="113"/>
                    <a:pt x="110" y="105"/>
                    <a:pt x="116" y="96"/>
                  </a:cubicBezTo>
                  <a:cubicBezTo>
                    <a:pt x="120" y="90"/>
                    <a:pt x="128" y="85"/>
                    <a:pt x="136" y="83"/>
                  </a:cubicBezTo>
                  <a:cubicBezTo>
                    <a:pt x="131" y="82"/>
                    <a:pt x="126" y="82"/>
                    <a:pt x="120" y="83"/>
                  </a:cubicBezTo>
                  <a:cubicBezTo>
                    <a:pt x="117" y="85"/>
                    <a:pt x="112" y="86"/>
                    <a:pt x="106" y="86"/>
                  </a:cubicBezTo>
                  <a:cubicBezTo>
                    <a:pt x="101" y="87"/>
                    <a:pt x="95" y="89"/>
                    <a:pt x="90" y="92"/>
                  </a:cubicBezTo>
                  <a:cubicBezTo>
                    <a:pt x="89" y="93"/>
                    <a:pt x="87" y="95"/>
                    <a:pt x="84" y="96"/>
                  </a:cubicBezTo>
                  <a:cubicBezTo>
                    <a:pt x="70" y="105"/>
                    <a:pt x="59" y="119"/>
                    <a:pt x="56" y="134"/>
                  </a:cubicBezTo>
                  <a:cubicBezTo>
                    <a:pt x="54" y="142"/>
                    <a:pt x="54" y="149"/>
                    <a:pt x="55" y="156"/>
                  </a:cubicBezTo>
                  <a:cubicBezTo>
                    <a:pt x="56" y="159"/>
                    <a:pt x="58" y="163"/>
                    <a:pt x="60" y="166"/>
                  </a:cubicBezTo>
                  <a:cubicBezTo>
                    <a:pt x="62" y="168"/>
                    <a:pt x="62" y="168"/>
                    <a:pt x="62" y="168"/>
                  </a:cubicBezTo>
                  <a:cubicBezTo>
                    <a:pt x="63" y="169"/>
                    <a:pt x="64" y="170"/>
                    <a:pt x="65" y="171"/>
                  </a:cubicBezTo>
                  <a:cubicBezTo>
                    <a:pt x="68" y="174"/>
                    <a:pt x="72" y="177"/>
                    <a:pt x="76" y="179"/>
                  </a:cubicBezTo>
                  <a:cubicBezTo>
                    <a:pt x="89" y="186"/>
                    <a:pt x="102" y="184"/>
                    <a:pt x="106" y="183"/>
                  </a:cubicBezTo>
                  <a:cubicBezTo>
                    <a:pt x="108" y="182"/>
                    <a:pt x="110" y="182"/>
                    <a:pt x="112" y="181"/>
                  </a:cubicBezTo>
                  <a:cubicBezTo>
                    <a:pt x="114" y="179"/>
                    <a:pt x="116" y="177"/>
                    <a:pt x="118" y="176"/>
                  </a:cubicBezTo>
                  <a:cubicBezTo>
                    <a:pt x="121" y="176"/>
                    <a:pt x="124" y="178"/>
                    <a:pt x="125" y="184"/>
                  </a:cubicBezTo>
                  <a:cubicBezTo>
                    <a:pt x="126" y="189"/>
                    <a:pt x="122" y="198"/>
                    <a:pt x="112" y="200"/>
                  </a:cubicBezTo>
                  <a:cubicBezTo>
                    <a:pt x="108" y="200"/>
                    <a:pt x="101" y="201"/>
                    <a:pt x="92" y="198"/>
                  </a:cubicBezTo>
                  <a:cubicBezTo>
                    <a:pt x="85" y="197"/>
                    <a:pt x="77" y="193"/>
                    <a:pt x="71" y="187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2" y="190"/>
                    <a:pt x="73" y="191"/>
                    <a:pt x="74" y="191"/>
                  </a:cubicBezTo>
                  <a:cubicBezTo>
                    <a:pt x="86" y="203"/>
                    <a:pt x="96" y="205"/>
                    <a:pt x="96" y="206"/>
                  </a:cubicBezTo>
                  <a:cubicBezTo>
                    <a:pt x="105" y="209"/>
                    <a:pt x="112" y="213"/>
                    <a:pt x="113" y="217"/>
                  </a:cubicBezTo>
                  <a:cubicBezTo>
                    <a:pt x="113" y="222"/>
                    <a:pt x="104" y="225"/>
                    <a:pt x="93" y="221"/>
                  </a:cubicBezTo>
                  <a:cubicBezTo>
                    <a:pt x="92" y="221"/>
                    <a:pt x="90" y="220"/>
                    <a:pt x="83" y="217"/>
                  </a:cubicBezTo>
                  <a:cubicBezTo>
                    <a:pt x="79" y="216"/>
                    <a:pt x="74" y="213"/>
                    <a:pt x="69" y="208"/>
                  </a:cubicBezTo>
                  <a:cubicBezTo>
                    <a:pt x="67" y="214"/>
                    <a:pt x="64" y="219"/>
                    <a:pt x="61" y="223"/>
                  </a:cubicBezTo>
                  <a:cubicBezTo>
                    <a:pt x="55" y="230"/>
                    <a:pt x="47" y="233"/>
                    <a:pt x="41" y="234"/>
                  </a:cubicBezTo>
                  <a:cubicBezTo>
                    <a:pt x="34" y="236"/>
                    <a:pt x="30" y="235"/>
                    <a:pt x="30" y="235"/>
                  </a:cubicBezTo>
                  <a:cubicBezTo>
                    <a:pt x="33" y="234"/>
                    <a:pt x="38" y="232"/>
                    <a:pt x="42" y="229"/>
                  </a:cubicBezTo>
                  <a:cubicBezTo>
                    <a:pt x="47" y="225"/>
                    <a:pt x="51" y="219"/>
                    <a:pt x="53" y="213"/>
                  </a:cubicBezTo>
                  <a:cubicBezTo>
                    <a:pt x="55" y="205"/>
                    <a:pt x="54" y="197"/>
                    <a:pt x="53" y="191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48" y="184"/>
                    <a:pt x="45" y="177"/>
                    <a:pt x="42" y="171"/>
                  </a:cubicBezTo>
                  <a:cubicBezTo>
                    <a:pt x="41" y="167"/>
                    <a:pt x="40" y="163"/>
                    <a:pt x="39" y="159"/>
                  </a:cubicBezTo>
                  <a:cubicBezTo>
                    <a:pt x="36" y="163"/>
                    <a:pt x="34" y="164"/>
                    <a:pt x="29" y="165"/>
                  </a:cubicBezTo>
                  <a:cubicBezTo>
                    <a:pt x="24" y="166"/>
                    <a:pt x="6" y="165"/>
                    <a:pt x="6" y="165"/>
                  </a:cubicBezTo>
                  <a:cubicBezTo>
                    <a:pt x="6" y="165"/>
                    <a:pt x="15" y="160"/>
                    <a:pt x="17" y="155"/>
                  </a:cubicBezTo>
                  <a:cubicBezTo>
                    <a:pt x="19" y="152"/>
                    <a:pt x="21" y="148"/>
                    <a:pt x="23" y="145"/>
                  </a:cubicBezTo>
                  <a:cubicBezTo>
                    <a:pt x="13" y="143"/>
                    <a:pt x="0" y="139"/>
                    <a:pt x="0" y="139"/>
                  </a:cubicBezTo>
                  <a:cubicBezTo>
                    <a:pt x="0" y="139"/>
                    <a:pt x="13" y="134"/>
                    <a:pt x="17" y="128"/>
                  </a:cubicBezTo>
                  <a:cubicBezTo>
                    <a:pt x="20" y="123"/>
                    <a:pt x="26" y="115"/>
                    <a:pt x="31" y="113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1" y="111"/>
                    <a:pt x="30" y="110"/>
                    <a:pt x="28" y="109"/>
                  </a:cubicBezTo>
                  <a:cubicBezTo>
                    <a:pt x="25" y="107"/>
                    <a:pt x="20" y="102"/>
                    <a:pt x="15" y="97"/>
                  </a:cubicBezTo>
                  <a:cubicBezTo>
                    <a:pt x="10" y="92"/>
                    <a:pt x="6" y="87"/>
                    <a:pt x="6" y="87"/>
                  </a:cubicBezTo>
                  <a:cubicBezTo>
                    <a:pt x="6" y="87"/>
                    <a:pt x="19" y="91"/>
                    <a:pt x="26" y="89"/>
                  </a:cubicBezTo>
                  <a:cubicBezTo>
                    <a:pt x="32" y="87"/>
                    <a:pt x="41" y="84"/>
                    <a:pt x="47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8" y="84"/>
                    <a:pt x="46" y="83"/>
                    <a:pt x="45" y="81"/>
                  </a:cubicBezTo>
                  <a:cubicBezTo>
                    <a:pt x="36" y="73"/>
                    <a:pt x="30" y="60"/>
                    <a:pt x="28" y="47"/>
                  </a:cubicBezTo>
                  <a:cubicBezTo>
                    <a:pt x="26" y="34"/>
                    <a:pt x="29" y="23"/>
                    <a:pt x="33" y="16"/>
                  </a:cubicBezTo>
                  <a:cubicBezTo>
                    <a:pt x="36" y="9"/>
                    <a:pt x="39" y="5"/>
                    <a:pt x="39" y="4"/>
                  </a:cubicBezTo>
                  <a:cubicBezTo>
                    <a:pt x="38" y="8"/>
                    <a:pt x="36" y="15"/>
                    <a:pt x="36" y="23"/>
                  </a:cubicBezTo>
                  <a:cubicBezTo>
                    <a:pt x="36" y="31"/>
                    <a:pt x="39" y="41"/>
                    <a:pt x="43" y="49"/>
                  </a:cubicBezTo>
                  <a:cubicBezTo>
                    <a:pt x="53" y="65"/>
                    <a:pt x="69" y="71"/>
                    <a:pt x="75" y="72"/>
                  </a:cubicBezTo>
                  <a:cubicBezTo>
                    <a:pt x="77" y="73"/>
                    <a:pt x="80" y="74"/>
                    <a:pt x="83" y="73"/>
                  </a:cubicBezTo>
                  <a:close/>
                  <a:moveTo>
                    <a:pt x="246" y="256"/>
                  </a:moveTo>
                  <a:cubicBezTo>
                    <a:pt x="246" y="256"/>
                    <a:pt x="246" y="256"/>
                    <a:pt x="246" y="256"/>
                  </a:cubicBezTo>
                  <a:cubicBezTo>
                    <a:pt x="246" y="256"/>
                    <a:pt x="246" y="256"/>
                    <a:pt x="246" y="256"/>
                  </a:cubicBezTo>
                  <a:close/>
                  <a:moveTo>
                    <a:pt x="246" y="101"/>
                  </a:moveTo>
                  <a:cubicBezTo>
                    <a:pt x="248" y="108"/>
                    <a:pt x="255" y="108"/>
                    <a:pt x="261" y="109"/>
                  </a:cubicBezTo>
                  <a:cubicBezTo>
                    <a:pt x="259" y="113"/>
                    <a:pt x="255" y="115"/>
                    <a:pt x="252" y="115"/>
                  </a:cubicBezTo>
                  <a:cubicBezTo>
                    <a:pt x="255" y="118"/>
                    <a:pt x="259" y="120"/>
                    <a:pt x="263" y="123"/>
                  </a:cubicBezTo>
                  <a:cubicBezTo>
                    <a:pt x="264" y="122"/>
                    <a:pt x="265" y="121"/>
                    <a:pt x="265" y="121"/>
                  </a:cubicBezTo>
                  <a:cubicBezTo>
                    <a:pt x="275" y="111"/>
                    <a:pt x="282" y="94"/>
                    <a:pt x="276" y="83"/>
                  </a:cubicBezTo>
                  <a:cubicBezTo>
                    <a:pt x="271" y="73"/>
                    <a:pt x="259" y="73"/>
                    <a:pt x="250" y="83"/>
                  </a:cubicBezTo>
                  <a:cubicBezTo>
                    <a:pt x="246" y="89"/>
                    <a:pt x="244" y="95"/>
                    <a:pt x="246" y="101"/>
                  </a:cubicBezTo>
                  <a:close/>
                  <a:moveTo>
                    <a:pt x="233" y="102"/>
                  </a:moveTo>
                  <a:cubicBezTo>
                    <a:pt x="238" y="106"/>
                    <a:pt x="238" y="106"/>
                    <a:pt x="238" y="106"/>
                  </a:cubicBezTo>
                  <a:cubicBezTo>
                    <a:pt x="238" y="104"/>
                    <a:pt x="237" y="102"/>
                    <a:pt x="237" y="100"/>
                  </a:cubicBezTo>
                  <a:cubicBezTo>
                    <a:pt x="236" y="101"/>
                    <a:pt x="235" y="102"/>
                    <a:pt x="233" y="102"/>
                  </a:cubicBezTo>
                  <a:close/>
                  <a:moveTo>
                    <a:pt x="193" y="78"/>
                  </a:moveTo>
                  <a:cubicBezTo>
                    <a:pt x="194" y="76"/>
                    <a:pt x="194" y="76"/>
                    <a:pt x="194" y="76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6"/>
                    <a:pt x="192" y="76"/>
                    <a:pt x="192" y="76"/>
                  </a:cubicBezTo>
                  <a:lnTo>
                    <a:pt x="193" y="78"/>
                  </a:lnTo>
                  <a:close/>
                  <a:moveTo>
                    <a:pt x="202" y="86"/>
                  </a:moveTo>
                  <a:cubicBezTo>
                    <a:pt x="201" y="85"/>
                    <a:pt x="201" y="84"/>
                    <a:pt x="201" y="83"/>
                  </a:cubicBezTo>
                  <a:cubicBezTo>
                    <a:pt x="199" y="81"/>
                    <a:pt x="197" y="78"/>
                    <a:pt x="195" y="76"/>
                  </a:cubicBezTo>
                  <a:cubicBezTo>
                    <a:pt x="195" y="76"/>
                    <a:pt x="195" y="76"/>
                    <a:pt x="195" y="76"/>
                  </a:cubicBezTo>
                  <a:cubicBezTo>
                    <a:pt x="194" y="77"/>
                    <a:pt x="194" y="77"/>
                    <a:pt x="194" y="78"/>
                  </a:cubicBezTo>
                  <a:cubicBezTo>
                    <a:pt x="197" y="80"/>
                    <a:pt x="199" y="83"/>
                    <a:pt x="202" y="86"/>
                  </a:cubicBezTo>
                  <a:close/>
                  <a:moveTo>
                    <a:pt x="212" y="95"/>
                  </a:moveTo>
                  <a:cubicBezTo>
                    <a:pt x="212" y="95"/>
                    <a:pt x="212" y="95"/>
                    <a:pt x="212" y="95"/>
                  </a:cubicBezTo>
                  <a:cubicBezTo>
                    <a:pt x="209" y="91"/>
                    <a:pt x="205" y="87"/>
                    <a:pt x="202" y="84"/>
                  </a:cubicBezTo>
                  <a:cubicBezTo>
                    <a:pt x="202" y="85"/>
                    <a:pt x="202" y="86"/>
                    <a:pt x="202" y="86"/>
                  </a:cubicBezTo>
                  <a:cubicBezTo>
                    <a:pt x="203" y="88"/>
                    <a:pt x="204" y="89"/>
                    <a:pt x="205" y="90"/>
                  </a:cubicBezTo>
                  <a:lnTo>
                    <a:pt x="212" y="95"/>
                  </a:lnTo>
                  <a:close/>
                  <a:moveTo>
                    <a:pt x="198" y="68"/>
                  </a:moveTo>
                  <a:cubicBezTo>
                    <a:pt x="199" y="67"/>
                    <a:pt x="199" y="67"/>
                    <a:pt x="199" y="67"/>
                  </a:cubicBezTo>
                  <a:cubicBezTo>
                    <a:pt x="203" y="62"/>
                    <a:pt x="210" y="57"/>
                    <a:pt x="216" y="56"/>
                  </a:cubicBezTo>
                  <a:cubicBezTo>
                    <a:pt x="222" y="54"/>
                    <a:pt x="228" y="55"/>
                    <a:pt x="231" y="60"/>
                  </a:cubicBezTo>
                  <a:cubicBezTo>
                    <a:pt x="228" y="57"/>
                    <a:pt x="223" y="56"/>
                    <a:pt x="219" y="56"/>
                  </a:cubicBezTo>
                  <a:cubicBezTo>
                    <a:pt x="211" y="57"/>
                    <a:pt x="204" y="61"/>
                    <a:pt x="199" y="68"/>
                  </a:cubicBezTo>
                  <a:cubicBezTo>
                    <a:pt x="201" y="70"/>
                    <a:pt x="203" y="72"/>
                    <a:pt x="204" y="74"/>
                  </a:cubicBezTo>
                  <a:cubicBezTo>
                    <a:pt x="207" y="70"/>
                    <a:pt x="211" y="66"/>
                    <a:pt x="216" y="65"/>
                  </a:cubicBezTo>
                  <a:cubicBezTo>
                    <a:pt x="211" y="66"/>
                    <a:pt x="207" y="70"/>
                    <a:pt x="205" y="74"/>
                  </a:cubicBezTo>
                  <a:cubicBezTo>
                    <a:pt x="209" y="79"/>
                    <a:pt x="213" y="84"/>
                    <a:pt x="216" y="89"/>
                  </a:cubicBezTo>
                  <a:cubicBezTo>
                    <a:pt x="218" y="91"/>
                    <a:pt x="221" y="93"/>
                    <a:pt x="223" y="94"/>
                  </a:cubicBezTo>
                  <a:cubicBezTo>
                    <a:pt x="227" y="93"/>
                    <a:pt x="230" y="89"/>
                    <a:pt x="233" y="85"/>
                  </a:cubicBezTo>
                  <a:cubicBezTo>
                    <a:pt x="237" y="79"/>
                    <a:pt x="238" y="72"/>
                    <a:pt x="237" y="66"/>
                  </a:cubicBezTo>
                  <a:cubicBezTo>
                    <a:pt x="237" y="61"/>
                    <a:pt x="234" y="56"/>
                    <a:pt x="229" y="54"/>
                  </a:cubicBezTo>
                  <a:cubicBezTo>
                    <a:pt x="220" y="49"/>
                    <a:pt x="206" y="55"/>
                    <a:pt x="197" y="67"/>
                  </a:cubicBezTo>
                  <a:lnTo>
                    <a:pt x="198" y="68"/>
                  </a:lnTo>
                  <a:close/>
                  <a:moveTo>
                    <a:pt x="182" y="163"/>
                  </a:moveTo>
                  <a:cubicBezTo>
                    <a:pt x="180" y="164"/>
                    <a:pt x="177" y="167"/>
                    <a:pt x="175" y="167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4" y="168"/>
                    <a:pt x="155" y="164"/>
                    <a:pt x="155" y="164"/>
                  </a:cubicBezTo>
                  <a:cubicBezTo>
                    <a:pt x="155" y="164"/>
                    <a:pt x="162" y="163"/>
                    <a:pt x="164" y="161"/>
                  </a:cubicBezTo>
                  <a:cubicBezTo>
                    <a:pt x="167" y="160"/>
                    <a:pt x="170" y="157"/>
                    <a:pt x="173" y="157"/>
                  </a:cubicBezTo>
                  <a:cubicBezTo>
                    <a:pt x="178" y="156"/>
                    <a:pt x="179" y="156"/>
                    <a:pt x="182" y="157"/>
                  </a:cubicBezTo>
                  <a:cubicBezTo>
                    <a:pt x="183" y="157"/>
                    <a:pt x="185" y="161"/>
                    <a:pt x="182" y="163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62000"/>
              </a:schemeClr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521302"/>
                </a:solidFill>
              </a:rPr>
              <a:t>单击此处添加文本内容</a:t>
            </a:r>
            <a:endParaRPr lang="en-GB" b="1" dirty="0">
              <a:solidFill>
                <a:srgbClr val="52130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65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35554"/>
            <a:ext cx="9144000" cy="755644"/>
            <a:chOff x="0" y="-35554"/>
            <a:chExt cx="9144000" cy="755644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720090"/>
            </a:xfrm>
            <a:prstGeom prst="rect">
              <a:avLst/>
            </a:prstGeom>
            <a:gradFill>
              <a:gsLst>
                <a:gs pos="93000">
                  <a:schemeClr val="bg1">
                    <a:alpha val="48000"/>
                  </a:schemeClr>
                </a:gs>
                <a:gs pos="57080">
                  <a:schemeClr val="bg1">
                    <a:lumMod val="95000"/>
                    <a:alpha val="63000"/>
                  </a:schemeClr>
                </a:gs>
                <a:gs pos="16000">
                  <a:schemeClr val="bg1">
                    <a:alpha val="55000"/>
                  </a:schemeClr>
                </a:gs>
                <a:gs pos="0">
                  <a:schemeClr val="bg1">
                    <a:lumMod val="85000"/>
                    <a:alpha val="73000"/>
                  </a:schemeClr>
                </a:gs>
              </a:gsLst>
              <a:lin ang="2700000" scaled="1"/>
            </a:gradFill>
            <a:ln>
              <a:solidFill>
                <a:schemeClr val="bg1">
                  <a:alpha val="3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 flipH="1">
              <a:off x="7173408" y="-35554"/>
              <a:ext cx="1970592" cy="730145"/>
            </a:xfrm>
            <a:custGeom>
              <a:avLst/>
              <a:gdLst>
                <a:gd name="T0" fmla="*/ 92 w 569"/>
                <a:gd name="T1" fmla="*/ 98 h 277"/>
                <a:gd name="T2" fmla="*/ 98 w 569"/>
                <a:gd name="T3" fmla="*/ 8 h 277"/>
                <a:gd name="T4" fmla="*/ 126 w 569"/>
                <a:gd name="T5" fmla="*/ 69 h 277"/>
                <a:gd name="T6" fmla="*/ 126 w 569"/>
                <a:gd name="T7" fmla="*/ 55 h 277"/>
                <a:gd name="T8" fmla="*/ 191 w 569"/>
                <a:gd name="T9" fmla="*/ 75 h 277"/>
                <a:gd name="T10" fmla="*/ 154 w 569"/>
                <a:gd name="T11" fmla="*/ 17 h 277"/>
                <a:gd name="T12" fmla="*/ 233 w 569"/>
                <a:gd name="T13" fmla="*/ 55 h 277"/>
                <a:gd name="T14" fmla="*/ 246 w 569"/>
                <a:gd name="T15" fmla="*/ 76 h 277"/>
                <a:gd name="T16" fmla="*/ 257 w 569"/>
                <a:gd name="T17" fmla="*/ 68 h 277"/>
                <a:gd name="T18" fmla="*/ 379 w 569"/>
                <a:gd name="T19" fmla="*/ 158 h 277"/>
                <a:gd name="T20" fmla="*/ 484 w 569"/>
                <a:gd name="T21" fmla="*/ 175 h 277"/>
                <a:gd name="T22" fmla="*/ 243 w 569"/>
                <a:gd name="T23" fmla="*/ 167 h 277"/>
                <a:gd name="T24" fmla="*/ 211 w 569"/>
                <a:gd name="T25" fmla="*/ 148 h 277"/>
                <a:gd name="T26" fmla="*/ 194 w 569"/>
                <a:gd name="T27" fmla="*/ 175 h 277"/>
                <a:gd name="T28" fmla="*/ 188 w 569"/>
                <a:gd name="T29" fmla="*/ 174 h 277"/>
                <a:gd name="T30" fmla="*/ 196 w 569"/>
                <a:gd name="T31" fmla="*/ 184 h 277"/>
                <a:gd name="T32" fmla="*/ 195 w 569"/>
                <a:gd name="T33" fmla="*/ 190 h 277"/>
                <a:gd name="T34" fmla="*/ 190 w 569"/>
                <a:gd name="T35" fmla="*/ 188 h 277"/>
                <a:gd name="T36" fmla="*/ 200 w 569"/>
                <a:gd name="T37" fmla="*/ 196 h 277"/>
                <a:gd name="T38" fmla="*/ 189 w 569"/>
                <a:gd name="T39" fmla="*/ 198 h 277"/>
                <a:gd name="T40" fmla="*/ 202 w 569"/>
                <a:gd name="T41" fmla="*/ 211 h 277"/>
                <a:gd name="T42" fmla="*/ 182 w 569"/>
                <a:gd name="T43" fmla="*/ 197 h 277"/>
                <a:gd name="T44" fmla="*/ 222 w 569"/>
                <a:gd name="T45" fmla="*/ 223 h 277"/>
                <a:gd name="T46" fmla="*/ 214 w 569"/>
                <a:gd name="T47" fmla="*/ 245 h 277"/>
                <a:gd name="T48" fmla="*/ 250 w 569"/>
                <a:gd name="T49" fmla="*/ 198 h 277"/>
                <a:gd name="T50" fmla="*/ 273 w 569"/>
                <a:gd name="T51" fmla="*/ 211 h 277"/>
                <a:gd name="T52" fmla="*/ 280 w 569"/>
                <a:gd name="T53" fmla="*/ 202 h 277"/>
                <a:gd name="T54" fmla="*/ 288 w 569"/>
                <a:gd name="T55" fmla="*/ 261 h 277"/>
                <a:gd name="T56" fmla="*/ 236 w 569"/>
                <a:gd name="T57" fmla="*/ 267 h 277"/>
                <a:gd name="T58" fmla="*/ 211 w 569"/>
                <a:gd name="T59" fmla="*/ 253 h 277"/>
                <a:gd name="T60" fmla="*/ 188 w 569"/>
                <a:gd name="T61" fmla="*/ 235 h 277"/>
                <a:gd name="T62" fmla="*/ 173 w 569"/>
                <a:gd name="T63" fmla="*/ 140 h 277"/>
                <a:gd name="T64" fmla="*/ 189 w 569"/>
                <a:gd name="T65" fmla="*/ 145 h 277"/>
                <a:gd name="T66" fmla="*/ 191 w 569"/>
                <a:gd name="T67" fmla="*/ 143 h 277"/>
                <a:gd name="T68" fmla="*/ 197 w 569"/>
                <a:gd name="T69" fmla="*/ 138 h 277"/>
                <a:gd name="T70" fmla="*/ 205 w 569"/>
                <a:gd name="T71" fmla="*/ 141 h 277"/>
                <a:gd name="T72" fmla="*/ 207 w 569"/>
                <a:gd name="T73" fmla="*/ 135 h 277"/>
                <a:gd name="T74" fmla="*/ 217 w 569"/>
                <a:gd name="T75" fmla="*/ 139 h 277"/>
                <a:gd name="T76" fmla="*/ 217 w 569"/>
                <a:gd name="T77" fmla="*/ 135 h 277"/>
                <a:gd name="T78" fmla="*/ 227 w 569"/>
                <a:gd name="T79" fmla="*/ 135 h 277"/>
                <a:gd name="T80" fmla="*/ 139 w 569"/>
                <a:gd name="T81" fmla="*/ 95 h 277"/>
                <a:gd name="T82" fmla="*/ 122 w 569"/>
                <a:gd name="T83" fmla="*/ 121 h 277"/>
                <a:gd name="T84" fmla="*/ 120 w 569"/>
                <a:gd name="T85" fmla="*/ 83 h 277"/>
                <a:gd name="T86" fmla="*/ 60 w 569"/>
                <a:gd name="T87" fmla="*/ 166 h 277"/>
                <a:gd name="T88" fmla="*/ 118 w 569"/>
                <a:gd name="T89" fmla="*/ 176 h 277"/>
                <a:gd name="T90" fmla="*/ 74 w 569"/>
                <a:gd name="T91" fmla="*/ 191 h 277"/>
                <a:gd name="T92" fmla="*/ 61 w 569"/>
                <a:gd name="T93" fmla="*/ 223 h 277"/>
                <a:gd name="T94" fmla="*/ 51 w 569"/>
                <a:gd name="T95" fmla="*/ 189 h 277"/>
                <a:gd name="T96" fmla="*/ 23 w 569"/>
                <a:gd name="T97" fmla="*/ 145 h 277"/>
                <a:gd name="T98" fmla="*/ 15 w 569"/>
                <a:gd name="T99" fmla="*/ 97 h 277"/>
                <a:gd name="T100" fmla="*/ 28 w 569"/>
                <a:gd name="T101" fmla="*/ 47 h 277"/>
                <a:gd name="T102" fmla="*/ 83 w 569"/>
                <a:gd name="T103" fmla="*/ 73 h 277"/>
                <a:gd name="T104" fmla="*/ 252 w 569"/>
                <a:gd name="T105" fmla="*/ 115 h 277"/>
                <a:gd name="T106" fmla="*/ 233 w 569"/>
                <a:gd name="T107" fmla="*/ 102 h 277"/>
                <a:gd name="T108" fmla="*/ 192 w 569"/>
                <a:gd name="T109" fmla="*/ 75 h 277"/>
                <a:gd name="T110" fmla="*/ 195 w 569"/>
                <a:gd name="T111" fmla="*/ 76 h 277"/>
                <a:gd name="T112" fmla="*/ 202 w 569"/>
                <a:gd name="T113" fmla="*/ 86 h 277"/>
                <a:gd name="T114" fmla="*/ 231 w 569"/>
                <a:gd name="T115" fmla="*/ 60 h 277"/>
                <a:gd name="T116" fmla="*/ 216 w 569"/>
                <a:gd name="T117" fmla="*/ 89 h 277"/>
                <a:gd name="T118" fmla="*/ 198 w 569"/>
                <a:gd name="T119" fmla="*/ 68 h 277"/>
                <a:gd name="T120" fmla="*/ 173 w 569"/>
                <a:gd name="T121" fmla="*/ 15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9" h="277">
                  <a:moveTo>
                    <a:pt x="117" y="89"/>
                  </a:moveTo>
                  <a:cubicBezTo>
                    <a:pt x="117" y="89"/>
                    <a:pt x="108" y="96"/>
                    <a:pt x="105" y="105"/>
                  </a:cubicBezTo>
                  <a:cubicBezTo>
                    <a:pt x="101" y="114"/>
                    <a:pt x="104" y="123"/>
                    <a:pt x="105" y="125"/>
                  </a:cubicBezTo>
                  <a:cubicBezTo>
                    <a:pt x="104" y="130"/>
                    <a:pt x="101" y="136"/>
                    <a:pt x="94" y="139"/>
                  </a:cubicBezTo>
                  <a:cubicBezTo>
                    <a:pt x="87" y="143"/>
                    <a:pt x="76" y="136"/>
                    <a:pt x="77" y="124"/>
                  </a:cubicBezTo>
                  <a:cubicBezTo>
                    <a:pt x="76" y="119"/>
                    <a:pt x="82" y="106"/>
                    <a:pt x="92" y="98"/>
                  </a:cubicBezTo>
                  <a:cubicBezTo>
                    <a:pt x="102" y="90"/>
                    <a:pt x="113" y="89"/>
                    <a:pt x="117" y="89"/>
                  </a:cubicBezTo>
                  <a:close/>
                  <a:moveTo>
                    <a:pt x="83" y="73"/>
                  </a:moveTo>
                  <a:cubicBezTo>
                    <a:pt x="85" y="73"/>
                    <a:pt x="87" y="73"/>
                    <a:pt x="88" y="72"/>
                  </a:cubicBezTo>
                  <a:cubicBezTo>
                    <a:pt x="87" y="69"/>
                    <a:pt x="85" y="66"/>
                    <a:pt x="84" y="63"/>
                  </a:cubicBezTo>
                  <a:cubicBezTo>
                    <a:pt x="80" y="53"/>
                    <a:pt x="80" y="41"/>
                    <a:pt x="83" y="31"/>
                  </a:cubicBezTo>
                  <a:cubicBezTo>
                    <a:pt x="86" y="21"/>
                    <a:pt x="92" y="13"/>
                    <a:pt x="98" y="8"/>
                  </a:cubicBezTo>
                  <a:cubicBezTo>
                    <a:pt x="103" y="3"/>
                    <a:pt x="107" y="1"/>
                    <a:pt x="107" y="0"/>
                  </a:cubicBezTo>
                  <a:cubicBezTo>
                    <a:pt x="105" y="3"/>
                    <a:pt x="101" y="8"/>
                    <a:pt x="98" y="14"/>
                  </a:cubicBezTo>
                  <a:cubicBezTo>
                    <a:pt x="95" y="21"/>
                    <a:pt x="93" y="29"/>
                    <a:pt x="94" y="36"/>
                  </a:cubicBezTo>
                  <a:cubicBezTo>
                    <a:pt x="96" y="52"/>
                    <a:pt x="107" y="61"/>
                    <a:pt x="111" y="64"/>
                  </a:cubicBezTo>
                  <a:cubicBezTo>
                    <a:pt x="112" y="65"/>
                    <a:pt x="114" y="66"/>
                    <a:pt x="117" y="67"/>
                  </a:cubicBezTo>
                  <a:cubicBezTo>
                    <a:pt x="120" y="68"/>
                    <a:pt x="124" y="67"/>
                    <a:pt x="126" y="69"/>
                  </a:cubicBezTo>
                  <a:cubicBezTo>
                    <a:pt x="126" y="69"/>
                    <a:pt x="127" y="70"/>
                    <a:pt x="127" y="71"/>
                  </a:cubicBezTo>
                  <a:cubicBezTo>
                    <a:pt x="145" y="70"/>
                    <a:pt x="162" y="74"/>
                    <a:pt x="176" y="81"/>
                  </a:cubicBezTo>
                  <a:cubicBezTo>
                    <a:pt x="177" y="81"/>
                    <a:pt x="177" y="81"/>
                    <a:pt x="178" y="81"/>
                  </a:cubicBezTo>
                  <a:cubicBezTo>
                    <a:pt x="174" y="78"/>
                    <a:pt x="171" y="75"/>
                    <a:pt x="168" y="72"/>
                  </a:cubicBezTo>
                  <a:cubicBezTo>
                    <a:pt x="161" y="69"/>
                    <a:pt x="154" y="67"/>
                    <a:pt x="144" y="65"/>
                  </a:cubicBezTo>
                  <a:cubicBezTo>
                    <a:pt x="137" y="63"/>
                    <a:pt x="130" y="60"/>
                    <a:pt x="126" y="55"/>
                  </a:cubicBezTo>
                  <a:cubicBezTo>
                    <a:pt x="121" y="50"/>
                    <a:pt x="120" y="44"/>
                    <a:pt x="120" y="39"/>
                  </a:cubicBezTo>
                  <a:cubicBezTo>
                    <a:pt x="119" y="29"/>
                    <a:pt x="121" y="24"/>
                    <a:pt x="122" y="24"/>
                  </a:cubicBezTo>
                  <a:cubicBezTo>
                    <a:pt x="122" y="24"/>
                    <a:pt x="122" y="24"/>
                    <a:pt x="122" y="25"/>
                  </a:cubicBezTo>
                  <a:cubicBezTo>
                    <a:pt x="132" y="36"/>
                    <a:pt x="142" y="48"/>
                    <a:pt x="153" y="58"/>
                  </a:cubicBezTo>
                  <a:cubicBezTo>
                    <a:pt x="161" y="60"/>
                    <a:pt x="168" y="62"/>
                    <a:pt x="174" y="65"/>
                  </a:cubicBezTo>
                  <a:cubicBezTo>
                    <a:pt x="180" y="68"/>
                    <a:pt x="186" y="71"/>
                    <a:pt x="191" y="75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89" y="72"/>
                    <a:pt x="187" y="71"/>
                    <a:pt x="185" y="70"/>
                  </a:cubicBezTo>
                  <a:cubicBezTo>
                    <a:pt x="179" y="66"/>
                    <a:pt x="173" y="63"/>
                    <a:pt x="164" y="59"/>
                  </a:cubicBezTo>
                  <a:cubicBezTo>
                    <a:pt x="159" y="56"/>
                    <a:pt x="153" y="52"/>
                    <a:pt x="151" y="46"/>
                  </a:cubicBezTo>
                  <a:cubicBezTo>
                    <a:pt x="148" y="41"/>
                    <a:pt x="149" y="35"/>
                    <a:pt x="149" y="31"/>
                  </a:cubicBezTo>
                  <a:cubicBezTo>
                    <a:pt x="151" y="22"/>
                    <a:pt x="154" y="17"/>
                    <a:pt x="154" y="17"/>
                  </a:cubicBezTo>
                  <a:cubicBezTo>
                    <a:pt x="154" y="17"/>
                    <a:pt x="154" y="18"/>
                    <a:pt x="154" y="18"/>
                  </a:cubicBezTo>
                  <a:cubicBezTo>
                    <a:pt x="164" y="33"/>
                    <a:pt x="175" y="47"/>
                    <a:pt x="187" y="60"/>
                  </a:cubicBezTo>
                  <a:cubicBezTo>
                    <a:pt x="188" y="61"/>
                    <a:pt x="189" y="62"/>
                    <a:pt x="191" y="62"/>
                  </a:cubicBezTo>
                  <a:cubicBezTo>
                    <a:pt x="193" y="63"/>
                    <a:pt x="194" y="65"/>
                    <a:pt x="196" y="66"/>
                  </a:cubicBezTo>
                  <a:cubicBezTo>
                    <a:pt x="205" y="54"/>
                    <a:pt x="220" y="48"/>
                    <a:pt x="230" y="53"/>
                  </a:cubicBezTo>
                  <a:cubicBezTo>
                    <a:pt x="231" y="53"/>
                    <a:pt x="232" y="54"/>
                    <a:pt x="233" y="55"/>
                  </a:cubicBezTo>
                  <a:cubicBezTo>
                    <a:pt x="237" y="59"/>
                    <a:pt x="239" y="66"/>
                    <a:pt x="238" y="73"/>
                  </a:cubicBezTo>
                  <a:cubicBezTo>
                    <a:pt x="237" y="81"/>
                    <a:pt x="233" y="89"/>
                    <a:pt x="226" y="94"/>
                  </a:cubicBezTo>
                  <a:cubicBezTo>
                    <a:pt x="225" y="94"/>
                    <a:pt x="224" y="95"/>
                    <a:pt x="224" y="95"/>
                  </a:cubicBezTo>
                  <a:cubicBezTo>
                    <a:pt x="226" y="97"/>
                    <a:pt x="229" y="99"/>
                    <a:pt x="231" y="101"/>
                  </a:cubicBezTo>
                  <a:cubicBezTo>
                    <a:pt x="233" y="99"/>
                    <a:pt x="235" y="97"/>
                    <a:pt x="237" y="95"/>
                  </a:cubicBezTo>
                  <a:cubicBezTo>
                    <a:pt x="238" y="89"/>
                    <a:pt x="241" y="82"/>
                    <a:pt x="246" y="76"/>
                  </a:cubicBezTo>
                  <a:cubicBezTo>
                    <a:pt x="247" y="75"/>
                    <a:pt x="247" y="75"/>
                    <a:pt x="247" y="75"/>
                  </a:cubicBezTo>
                  <a:cubicBezTo>
                    <a:pt x="247" y="73"/>
                    <a:pt x="247" y="73"/>
                    <a:pt x="247" y="73"/>
                  </a:cubicBezTo>
                  <a:cubicBezTo>
                    <a:pt x="247" y="75"/>
                    <a:pt x="247" y="75"/>
                    <a:pt x="247" y="75"/>
                  </a:cubicBezTo>
                  <a:cubicBezTo>
                    <a:pt x="249" y="73"/>
                    <a:pt x="250" y="72"/>
                    <a:pt x="251" y="72"/>
                  </a:cubicBezTo>
                  <a:cubicBezTo>
                    <a:pt x="252" y="71"/>
                    <a:pt x="253" y="70"/>
                    <a:pt x="254" y="70"/>
                  </a:cubicBezTo>
                  <a:cubicBezTo>
                    <a:pt x="254" y="69"/>
                    <a:pt x="256" y="69"/>
                    <a:pt x="257" y="68"/>
                  </a:cubicBezTo>
                  <a:cubicBezTo>
                    <a:pt x="271" y="65"/>
                    <a:pt x="281" y="74"/>
                    <a:pt x="281" y="91"/>
                  </a:cubicBezTo>
                  <a:cubicBezTo>
                    <a:pt x="281" y="93"/>
                    <a:pt x="281" y="95"/>
                    <a:pt x="281" y="96"/>
                  </a:cubicBezTo>
                  <a:cubicBezTo>
                    <a:pt x="281" y="98"/>
                    <a:pt x="280" y="100"/>
                    <a:pt x="280" y="102"/>
                  </a:cubicBezTo>
                  <a:cubicBezTo>
                    <a:pt x="278" y="111"/>
                    <a:pt x="272" y="119"/>
                    <a:pt x="266" y="124"/>
                  </a:cubicBezTo>
                  <a:cubicBezTo>
                    <a:pt x="274" y="128"/>
                    <a:pt x="281" y="132"/>
                    <a:pt x="289" y="136"/>
                  </a:cubicBezTo>
                  <a:cubicBezTo>
                    <a:pt x="316" y="147"/>
                    <a:pt x="347" y="155"/>
                    <a:pt x="379" y="158"/>
                  </a:cubicBezTo>
                  <a:cubicBezTo>
                    <a:pt x="412" y="161"/>
                    <a:pt x="444" y="159"/>
                    <a:pt x="473" y="154"/>
                  </a:cubicBezTo>
                  <a:cubicBezTo>
                    <a:pt x="501" y="150"/>
                    <a:pt x="525" y="142"/>
                    <a:pt x="542" y="135"/>
                  </a:cubicBezTo>
                  <a:cubicBezTo>
                    <a:pt x="559" y="128"/>
                    <a:pt x="569" y="123"/>
                    <a:pt x="569" y="123"/>
                  </a:cubicBezTo>
                  <a:cubicBezTo>
                    <a:pt x="569" y="123"/>
                    <a:pt x="557" y="130"/>
                    <a:pt x="542" y="137"/>
                  </a:cubicBezTo>
                  <a:cubicBezTo>
                    <a:pt x="526" y="145"/>
                    <a:pt x="507" y="153"/>
                    <a:pt x="494" y="160"/>
                  </a:cubicBezTo>
                  <a:cubicBezTo>
                    <a:pt x="487" y="164"/>
                    <a:pt x="486" y="172"/>
                    <a:pt x="484" y="175"/>
                  </a:cubicBezTo>
                  <a:cubicBezTo>
                    <a:pt x="478" y="181"/>
                    <a:pt x="474" y="179"/>
                    <a:pt x="470" y="174"/>
                  </a:cubicBezTo>
                  <a:cubicBezTo>
                    <a:pt x="467" y="170"/>
                    <a:pt x="463" y="165"/>
                    <a:pt x="458" y="166"/>
                  </a:cubicBezTo>
                  <a:cubicBezTo>
                    <a:pt x="426" y="172"/>
                    <a:pt x="390" y="174"/>
                    <a:pt x="354" y="171"/>
                  </a:cubicBezTo>
                  <a:cubicBezTo>
                    <a:pt x="318" y="168"/>
                    <a:pt x="284" y="159"/>
                    <a:pt x="256" y="148"/>
                  </a:cubicBezTo>
                  <a:cubicBezTo>
                    <a:pt x="250" y="153"/>
                    <a:pt x="246" y="159"/>
                    <a:pt x="245" y="162"/>
                  </a:cubicBezTo>
                  <a:cubicBezTo>
                    <a:pt x="244" y="163"/>
                    <a:pt x="243" y="165"/>
                    <a:pt x="243" y="167"/>
                  </a:cubicBezTo>
                  <a:cubicBezTo>
                    <a:pt x="243" y="169"/>
                    <a:pt x="243" y="172"/>
                    <a:pt x="242" y="174"/>
                  </a:cubicBezTo>
                  <a:cubicBezTo>
                    <a:pt x="241" y="176"/>
                    <a:pt x="238" y="177"/>
                    <a:pt x="234" y="173"/>
                  </a:cubicBezTo>
                  <a:cubicBezTo>
                    <a:pt x="230" y="170"/>
                    <a:pt x="228" y="162"/>
                    <a:pt x="233" y="154"/>
                  </a:cubicBezTo>
                  <a:cubicBezTo>
                    <a:pt x="234" y="151"/>
                    <a:pt x="238" y="147"/>
                    <a:pt x="244" y="143"/>
                  </a:cubicBezTo>
                  <a:cubicBezTo>
                    <a:pt x="240" y="141"/>
                    <a:pt x="236" y="139"/>
                    <a:pt x="233" y="138"/>
                  </a:cubicBezTo>
                  <a:cubicBezTo>
                    <a:pt x="225" y="140"/>
                    <a:pt x="218" y="144"/>
                    <a:pt x="211" y="148"/>
                  </a:cubicBezTo>
                  <a:cubicBezTo>
                    <a:pt x="202" y="154"/>
                    <a:pt x="194" y="162"/>
                    <a:pt x="189" y="172"/>
                  </a:cubicBezTo>
                  <a:cubicBezTo>
                    <a:pt x="190" y="172"/>
                    <a:pt x="190" y="173"/>
                    <a:pt x="191" y="173"/>
                  </a:cubicBezTo>
                  <a:cubicBezTo>
                    <a:pt x="191" y="174"/>
                    <a:pt x="191" y="174"/>
                    <a:pt x="191" y="174"/>
                  </a:cubicBezTo>
                  <a:cubicBezTo>
                    <a:pt x="192" y="174"/>
                    <a:pt x="192" y="174"/>
                    <a:pt x="192" y="174"/>
                  </a:cubicBezTo>
                  <a:cubicBezTo>
                    <a:pt x="193" y="175"/>
                    <a:pt x="193" y="175"/>
                    <a:pt x="193" y="175"/>
                  </a:cubicBezTo>
                  <a:cubicBezTo>
                    <a:pt x="194" y="175"/>
                    <a:pt x="194" y="175"/>
                    <a:pt x="194" y="175"/>
                  </a:cubicBezTo>
                  <a:cubicBezTo>
                    <a:pt x="194" y="175"/>
                    <a:pt x="194" y="175"/>
                    <a:pt x="194" y="175"/>
                  </a:cubicBezTo>
                  <a:cubicBezTo>
                    <a:pt x="194" y="175"/>
                    <a:pt x="194" y="175"/>
                    <a:pt x="194" y="175"/>
                  </a:cubicBezTo>
                  <a:cubicBezTo>
                    <a:pt x="195" y="176"/>
                    <a:pt x="196" y="176"/>
                    <a:pt x="196" y="178"/>
                  </a:cubicBezTo>
                  <a:cubicBezTo>
                    <a:pt x="195" y="180"/>
                    <a:pt x="193" y="179"/>
                    <a:pt x="191" y="178"/>
                  </a:cubicBezTo>
                  <a:cubicBezTo>
                    <a:pt x="191" y="178"/>
                    <a:pt x="191" y="178"/>
                    <a:pt x="190" y="177"/>
                  </a:cubicBezTo>
                  <a:cubicBezTo>
                    <a:pt x="189" y="177"/>
                    <a:pt x="189" y="175"/>
                    <a:pt x="188" y="174"/>
                  </a:cubicBezTo>
                  <a:cubicBezTo>
                    <a:pt x="187" y="175"/>
                    <a:pt x="187" y="175"/>
                    <a:pt x="187" y="175"/>
                  </a:cubicBezTo>
                  <a:cubicBezTo>
                    <a:pt x="187" y="175"/>
                    <a:pt x="187" y="175"/>
                    <a:pt x="187" y="175"/>
                  </a:cubicBezTo>
                  <a:cubicBezTo>
                    <a:pt x="188" y="177"/>
                    <a:pt x="189" y="178"/>
                    <a:pt x="190" y="180"/>
                  </a:cubicBezTo>
                  <a:cubicBezTo>
                    <a:pt x="191" y="181"/>
                    <a:pt x="192" y="182"/>
                    <a:pt x="193" y="183"/>
                  </a:cubicBezTo>
                  <a:cubicBezTo>
                    <a:pt x="193" y="183"/>
                    <a:pt x="194" y="183"/>
                    <a:pt x="194" y="184"/>
                  </a:cubicBezTo>
                  <a:cubicBezTo>
                    <a:pt x="195" y="184"/>
                    <a:pt x="195" y="184"/>
                    <a:pt x="196" y="184"/>
                  </a:cubicBezTo>
                  <a:cubicBezTo>
                    <a:pt x="197" y="185"/>
                    <a:pt x="197" y="185"/>
                    <a:pt x="197" y="185"/>
                  </a:cubicBezTo>
                  <a:cubicBezTo>
                    <a:pt x="198" y="185"/>
                    <a:pt x="198" y="185"/>
                    <a:pt x="198" y="185"/>
                  </a:cubicBezTo>
                  <a:cubicBezTo>
                    <a:pt x="198" y="185"/>
                    <a:pt x="198" y="185"/>
                    <a:pt x="198" y="185"/>
                  </a:cubicBezTo>
                  <a:cubicBezTo>
                    <a:pt x="199" y="186"/>
                    <a:pt x="199" y="186"/>
                    <a:pt x="199" y="186"/>
                  </a:cubicBezTo>
                  <a:cubicBezTo>
                    <a:pt x="200" y="186"/>
                    <a:pt x="202" y="188"/>
                    <a:pt x="201" y="190"/>
                  </a:cubicBezTo>
                  <a:cubicBezTo>
                    <a:pt x="200" y="193"/>
                    <a:pt x="197" y="192"/>
                    <a:pt x="195" y="190"/>
                  </a:cubicBezTo>
                  <a:cubicBezTo>
                    <a:pt x="194" y="190"/>
                    <a:pt x="193" y="190"/>
                    <a:pt x="193" y="189"/>
                  </a:cubicBezTo>
                  <a:cubicBezTo>
                    <a:pt x="190" y="187"/>
                    <a:pt x="188" y="184"/>
                    <a:pt x="187" y="180"/>
                  </a:cubicBezTo>
                  <a:cubicBezTo>
                    <a:pt x="187" y="179"/>
                    <a:pt x="186" y="178"/>
                    <a:pt x="186" y="177"/>
                  </a:cubicBezTo>
                  <a:cubicBezTo>
                    <a:pt x="186" y="178"/>
                    <a:pt x="186" y="179"/>
                    <a:pt x="185" y="180"/>
                  </a:cubicBezTo>
                  <a:cubicBezTo>
                    <a:pt x="185" y="181"/>
                    <a:pt x="186" y="181"/>
                    <a:pt x="186" y="182"/>
                  </a:cubicBezTo>
                  <a:cubicBezTo>
                    <a:pt x="187" y="184"/>
                    <a:pt x="188" y="186"/>
                    <a:pt x="190" y="188"/>
                  </a:cubicBezTo>
                  <a:cubicBezTo>
                    <a:pt x="191" y="190"/>
                    <a:pt x="192" y="191"/>
                    <a:pt x="193" y="192"/>
                  </a:cubicBezTo>
                  <a:cubicBezTo>
                    <a:pt x="194" y="192"/>
                    <a:pt x="194" y="193"/>
                    <a:pt x="195" y="193"/>
                  </a:cubicBezTo>
                  <a:cubicBezTo>
                    <a:pt x="196" y="194"/>
                    <a:pt x="196" y="194"/>
                    <a:pt x="197" y="194"/>
                  </a:cubicBezTo>
                  <a:cubicBezTo>
                    <a:pt x="199" y="195"/>
                    <a:pt x="199" y="195"/>
                    <a:pt x="199" y="195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1" y="196"/>
                    <a:pt x="201" y="196"/>
                    <a:pt x="201" y="196"/>
                  </a:cubicBezTo>
                  <a:cubicBezTo>
                    <a:pt x="204" y="197"/>
                    <a:pt x="206" y="199"/>
                    <a:pt x="205" y="202"/>
                  </a:cubicBezTo>
                  <a:cubicBezTo>
                    <a:pt x="203" y="205"/>
                    <a:pt x="199" y="204"/>
                    <a:pt x="196" y="202"/>
                  </a:cubicBezTo>
                  <a:cubicBezTo>
                    <a:pt x="195" y="202"/>
                    <a:pt x="194" y="201"/>
                    <a:pt x="193" y="201"/>
                  </a:cubicBezTo>
                  <a:cubicBezTo>
                    <a:pt x="190" y="198"/>
                    <a:pt x="187" y="194"/>
                    <a:pt x="185" y="190"/>
                  </a:cubicBezTo>
                  <a:cubicBezTo>
                    <a:pt x="186" y="192"/>
                    <a:pt x="187" y="195"/>
                    <a:pt x="189" y="198"/>
                  </a:cubicBezTo>
                  <a:cubicBezTo>
                    <a:pt x="190" y="200"/>
                    <a:pt x="192" y="202"/>
                    <a:pt x="193" y="204"/>
                  </a:cubicBezTo>
                  <a:cubicBezTo>
                    <a:pt x="194" y="205"/>
                    <a:pt x="194" y="206"/>
                    <a:pt x="195" y="207"/>
                  </a:cubicBezTo>
                  <a:cubicBezTo>
                    <a:pt x="196" y="207"/>
                    <a:pt x="197" y="208"/>
                    <a:pt x="198" y="209"/>
                  </a:cubicBezTo>
                  <a:cubicBezTo>
                    <a:pt x="201" y="211"/>
                    <a:pt x="201" y="211"/>
                    <a:pt x="201" y="211"/>
                  </a:cubicBezTo>
                  <a:cubicBezTo>
                    <a:pt x="201" y="211"/>
                    <a:pt x="201" y="211"/>
                    <a:pt x="201" y="211"/>
                  </a:cubicBezTo>
                  <a:cubicBezTo>
                    <a:pt x="202" y="211"/>
                    <a:pt x="202" y="211"/>
                    <a:pt x="202" y="211"/>
                  </a:cubicBezTo>
                  <a:cubicBezTo>
                    <a:pt x="202" y="212"/>
                    <a:pt x="203" y="212"/>
                    <a:pt x="203" y="212"/>
                  </a:cubicBezTo>
                  <a:cubicBezTo>
                    <a:pt x="206" y="214"/>
                    <a:pt x="209" y="217"/>
                    <a:pt x="207" y="221"/>
                  </a:cubicBezTo>
                  <a:cubicBezTo>
                    <a:pt x="204" y="226"/>
                    <a:pt x="198" y="223"/>
                    <a:pt x="194" y="219"/>
                  </a:cubicBezTo>
                  <a:cubicBezTo>
                    <a:pt x="193" y="218"/>
                    <a:pt x="191" y="217"/>
                    <a:pt x="190" y="216"/>
                  </a:cubicBezTo>
                  <a:cubicBezTo>
                    <a:pt x="187" y="212"/>
                    <a:pt x="183" y="205"/>
                    <a:pt x="182" y="198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82" y="202"/>
                    <a:pt x="183" y="206"/>
                    <a:pt x="184" y="211"/>
                  </a:cubicBezTo>
                  <a:cubicBezTo>
                    <a:pt x="184" y="212"/>
                    <a:pt x="185" y="213"/>
                    <a:pt x="186" y="214"/>
                  </a:cubicBezTo>
                  <a:cubicBezTo>
                    <a:pt x="189" y="220"/>
                    <a:pt x="194" y="226"/>
                    <a:pt x="199" y="230"/>
                  </a:cubicBezTo>
                  <a:cubicBezTo>
                    <a:pt x="204" y="234"/>
                    <a:pt x="210" y="234"/>
                    <a:pt x="215" y="233"/>
                  </a:cubicBezTo>
                  <a:cubicBezTo>
                    <a:pt x="219" y="231"/>
                    <a:pt x="223" y="228"/>
                    <a:pt x="223" y="226"/>
                  </a:cubicBezTo>
                  <a:cubicBezTo>
                    <a:pt x="223" y="224"/>
                    <a:pt x="222" y="223"/>
                    <a:pt x="222" y="223"/>
                  </a:cubicBezTo>
                  <a:cubicBezTo>
                    <a:pt x="222" y="222"/>
                    <a:pt x="222" y="220"/>
                    <a:pt x="223" y="219"/>
                  </a:cubicBezTo>
                  <a:cubicBezTo>
                    <a:pt x="224" y="218"/>
                    <a:pt x="227" y="218"/>
                    <a:pt x="228" y="220"/>
                  </a:cubicBezTo>
                  <a:cubicBezTo>
                    <a:pt x="228" y="221"/>
                    <a:pt x="230" y="223"/>
                    <a:pt x="229" y="228"/>
                  </a:cubicBezTo>
                  <a:cubicBezTo>
                    <a:pt x="227" y="232"/>
                    <a:pt x="223" y="236"/>
                    <a:pt x="217" y="238"/>
                  </a:cubicBezTo>
                  <a:cubicBezTo>
                    <a:pt x="213" y="240"/>
                    <a:pt x="206" y="239"/>
                    <a:pt x="201" y="237"/>
                  </a:cubicBezTo>
                  <a:cubicBezTo>
                    <a:pt x="205" y="241"/>
                    <a:pt x="209" y="243"/>
                    <a:pt x="214" y="245"/>
                  </a:cubicBezTo>
                  <a:cubicBezTo>
                    <a:pt x="233" y="254"/>
                    <a:pt x="253" y="247"/>
                    <a:pt x="263" y="237"/>
                  </a:cubicBezTo>
                  <a:cubicBezTo>
                    <a:pt x="266" y="233"/>
                    <a:pt x="269" y="230"/>
                    <a:pt x="270" y="226"/>
                  </a:cubicBezTo>
                  <a:cubicBezTo>
                    <a:pt x="270" y="224"/>
                    <a:pt x="270" y="222"/>
                    <a:pt x="270" y="220"/>
                  </a:cubicBezTo>
                  <a:cubicBezTo>
                    <a:pt x="270" y="216"/>
                    <a:pt x="268" y="213"/>
                    <a:pt x="266" y="210"/>
                  </a:cubicBezTo>
                  <a:cubicBezTo>
                    <a:pt x="262" y="203"/>
                    <a:pt x="255" y="200"/>
                    <a:pt x="253" y="199"/>
                  </a:cubicBezTo>
                  <a:cubicBezTo>
                    <a:pt x="252" y="199"/>
                    <a:pt x="251" y="198"/>
                    <a:pt x="250" y="198"/>
                  </a:cubicBezTo>
                  <a:cubicBezTo>
                    <a:pt x="248" y="198"/>
                    <a:pt x="246" y="199"/>
                    <a:pt x="245" y="198"/>
                  </a:cubicBezTo>
                  <a:cubicBezTo>
                    <a:pt x="244" y="198"/>
                    <a:pt x="243" y="195"/>
                    <a:pt x="245" y="193"/>
                  </a:cubicBezTo>
                  <a:cubicBezTo>
                    <a:pt x="246" y="190"/>
                    <a:pt x="252" y="188"/>
                    <a:pt x="257" y="190"/>
                  </a:cubicBezTo>
                  <a:cubicBezTo>
                    <a:pt x="259" y="191"/>
                    <a:pt x="262" y="193"/>
                    <a:pt x="265" y="197"/>
                  </a:cubicBezTo>
                  <a:cubicBezTo>
                    <a:pt x="269" y="200"/>
                    <a:pt x="271" y="205"/>
                    <a:pt x="272" y="210"/>
                  </a:cubicBezTo>
                  <a:cubicBezTo>
                    <a:pt x="273" y="211"/>
                    <a:pt x="273" y="211"/>
                    <a:pt x="273" y="211"/>
                  </a:cubicBezTo>
                  <a:cubicBezTo>
                    <a:pt x="272" y="209"/>
                    <a:pt x="272" y="206"/>
                    <a:pt x="272" y="205"/>
                  </a:cubicBezTo>
                  <a:cubicBezTo>
                    <a:pt x="270" y="196"/>
                    <a:pt x="266" y="192"/>
                    <a:pt x="266" y="192"/>
                  </a:cubicBezTo>
                  <a:cubicBezTo>
                    <a:pt x="263" y="188"/>
                    <a:pt x="262" y="184"/>
                    <a:pt x="264" y="182"/>
                  </a:cubicBezTo>
                  <a:cubicBezTo>
                    <a:pt x="265" y="180"/>
                    <a:pt x="270" y="181"/>
                    <a:pt x="273" y="186"/>
                  </a:cubicBezTo>
                  <a:cubicBezTo>
                    <a:pt x="274" y="187"/>
                    <a:pt x="275" y="188"/>
                    <a:pt x="276" y="191"/>
                  </a:cubicBezTo>
                  <a:cubicBezTo>
                    <a:pt x="278" y="193"/>
                    <a:pt x="280" y="197"/>
                    <a:pt x="280" y="202"/>
                  </a:cubicBezTo>
                  <a:cubicBezTo>
                    <a:pt x="282" y="204"/>
                    <a:pt x="282" y="208"/>
                    <a:pt x="282" y="211"/>
                  </a:cubicBezTo>
                  <a:cubicBezTo>
                    <a:pt x="282" y="214"/>
                    <a:pt x="282" y="218"/>
                    <a:pt x="281" y="221"/>
                  </a:cubicBezTo>
                  <a:cubicBezTo>
                    <a:pt x="280" y="229"/>
                    <a:pt x="276" y="236"/>
                    <a:pt x="270" y="243"/>
                  </a:cubicBezTo>
                  <a:cubicBezTo>
                    <a:pt x="268" y="244"/>
                    <a:pt x="267" y="246"/>
                    <a:pt x="265" y="247"/>
                  </a:cubicBezTo>
                  <a:cubicBezTo>
                    <a:pt x="267" y="247"/>
                    <a:pt x="269" y="248"/>
                    <a:pt x="272" y="250"/>
                  </a:cubicBezTo>
                  <a:cubicBezTo>
                    <a:pt x="276" y="252"/>
                    <a:pt x="288" y="261"/>
                    <a:pt x="288" y="261"/>
                  </a:cubicBezTo>
                  <a:cubicBezTo>
                    <a:pt x="288" y="261"/>
                    <a:pt x="279" y="260"/>
                    <a:pt x="274" y="262"/>
                  </a:cubicBezTo>
                  <a:cubicBezTo>
                    <a:pt x="271" y="263"/>
                    <a:pt x="265" y="266"/>
                    <a:pt x="261" y="265"/>
                  </a:cubicBezTo>
                  <a:cubicBezTo>
                    <a:pt x="257" y="265"/>
                    <a:pt x="255" y="265"/>
                    <a:pt x="253" y="264"/>
                  </a:cubicBezTo>
                  <a:cubicBezTo>
                    <a:pt x="255" y="269"/>
                    <a:pt x="257" y="277"/>
                    <a:pt x="257" y="277"/>
                  </a:cubicBezTo>
                  <a:cubicBezTo>
                    <a:pt x="257" y="277"/>
                    <a:pt x="251" y="272"/>
                    <a:pt x="247" y="271"/>
                  </a:cubicBezTo>
                  <a:cubicBezTo>
                    <a:pt x="244" y="270"/>
                    <a:pt x="239" y="269"/>
                    <a:pt x="236" y="267"/>
                  </a:cubicBezTo>
                  <a:cubicBezTo>
                    <a:pt x="236" y="271"/>
                    <a:pt x="236" y="277"/>
                    <a:pt x="236" y="277"/>
                  </a:cubicBezTo>
                  <a:cubicBezTo>
                    <a:pt x="236" y="277"/>
                    <a:pt x="233" y="272"/>
                    <a:pt x="230" y="270"/>
                  </a:cubicBezTo>
                  <a:cubicBezTo>
                    <a:pt x="227" y="269"/>
                    <a:pt x="223" y="267"/>
                    <a:pt x="221" y="265"/>
                  </a:cubicBezTo>
                  <a:cubicBezTo>
                    <a:pt x="218" y="261"/>
                    <a:pt x="218" y="260"/>
                    <a:pt x="218" y="256"/>
                  </a:cubicBezTo>
                  <a:cubicBezTo>
                    <a:pt x="218" y="256"/>
                    <a:pt x="218" y="256"/>
                    <a:pt x="218" y="255"/>
                  </a:cubicBezTo>
                  <a:cubicBezTo>
                    <a:pt x="216" y="255"/>
                    <a:pt x="213" y="254"/>
                    <a:pt x="211" y="253"/>
                  </a:cubicBezTo>
                  <a:cubicBezTo>
                    <a:pt x="208" y="251"/>
                    <a:pt x="205" y="250"/>
                    <a:pt x="203" y="248"/>
                  </a:cubicBezTo>
                  <a:cubicBezTo>
                    <a:pt x="203" y="253"/>
                    <a:pt x="203" y="257"/>
                    <a:pt x="200" y="261"/>
                  </a:cubicBezTo>
                  <a:cubicBezTo>
                    <a:pt x="194" y="269"/>
                    <a:pt x="181" y="268"/>
                    <a:pt x="175" y="262"/>
                  </a:cubicBezTo>
                  <a:cubicBezTo>
                    <a:pt x="182" y="266"/>
                    <a:pt x="191" y="263"/>
                    <a:pt x="193" y="257"/>
                  </a:cubicBezTo>
                  <a:cubicBezTo>
                    <a:pt x="195" y="251"/>
                    <a:pt x="195" y="247"/>
                    <a:pt x="192" y="241"/>
                  </a:cubicBezTo>
                  <a:cubicBezTo>
                    <a:pt x="191" y="239"/>
                    <a:pt x="190" y="237"/>
                    <a:pt x="188" y="235"/>
                  </a:cubicBezTo>
                  <a:cubicBezTo>
                    <a:pt x="188" y="235"/>
                    <a:pt x="188" y="235"/>
                    <a:pt x="188" y="235"/>
                  </a:cubicBezTo>
                  <a:cubicBezTo>
                    <a:pt x="179" y="223"/>
                    <a:pt x="175" y="210"/>
                    <a:pt x="175" y="196"/>
                  </a:cubicBezTo>
                  <a:cubicBezTo>
                    <a:pt x="176" y="180"/>
                    <a:pt x="184" y="165"/>
                    <a:pt x="195" y="154"/>
                  </a:cubicBezTo>
                  <a:cubicBezTo>
                    <a:pt x="190" y="155"/>
                    <a:pt x="185" y="154"/>
                    <a:pt x="181" y="153"/>
                  </a:cubicBezTo>
                  <a:cubicBezTo>
                    <a:pt x="180" y="152"/>
                    <a:pt x="179" y="151"/>
                    <a:pt x="178" y="151"/>
                  </a:cubicBezTo>
                  <a:cubicBezTo>
                    <a:pt x="173" y="149"/>
                    <a:pt x="169" y="144"/>
                    <a:pt x="173" y="140"/>
                  </a:cubicBezTo>
                  <a:cubicBezTo>
                    <a:pt x="176" y="136"/>
                    <a:pt x="179" y="138"/>
                    <a:pt x="182" y="140"/>
                  </a:cubicBezTo>
                  <a:cubicBezTo>
                    <a:pt x="182" y="140"/>
                    <a:pt x="182" y="140"/>
                    <a:pt x="183" y="141"/>
                  </a:cubicBezTo>
                  <a:cubicBezTo>
                    <a:pt x="183" y="141"/>
                    <a:pt x="183" y="141"/>
                    <a:pt x="183" y="141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7" y="144"/>
                    <a:pt x="188" y="145"/>
                    <a:pt x="189" y="145"/>
                  </a:cubicBezTo>
                  <a:cubicBezTo>
                    <a:pt x="189" y="145"/>
                    <a:pt x="190" y="146"/>
                    <a:pt x="191" y="146"/>
                  </a:cubicBezTo>
                  <a:cubicBezTo>
                    <a:pt x="193" y="147"/>
                    <a:pt x="195" y="147"/>
                    <a:pt x="198" y="148"/>
                  </a:cubicBezTo>
                  <a:cubicBezTo>
                    <a:pt x="199" y="148"/>
                    <a:pt x="201" y="148"/>
                    <a:pt x="203" y="148"/>
                  </a:cubicBezTo>
                  <a:cubicBezTo>
                    <a:pt x="204" y="147"/>
                    <a:pt x="204" y="147"/>
                    <a:pt x="204" y="147"/>
                  </a:cubicBezTo>
                  <a:cubicBezTo>
                    <a:pt x="200" y="147"/>
                    <a:pt x="195" y="146"/>
                    <a:pt x="193" y="144"/>
                  </a:cubicBezTo>
                  <a:cubicBezTo>
                    <a:pt x="192" y="144"/>
                    <a:pt x="191" y="143"/>
                    <a:pt x="191" y="143"/>
                  </a:cubicBezTo>
                  <a:cubicBezTo>
                    <a:pt x="188" y="140"/>
                    <a:pt x="186" y="137"/>
                    <a:pt x="189" y="134"/>
                  </a:cubicBezTo>
                  <a:cubicBezTo>
                    <a:pt x="191" y="132"/>
                    <a:pt x="193" y="134"/>
                    <a:pt x="195" y="135"/>
                  </a:cubicBezTo>
                  <a:cubicBezTo>
                    <a:pt x="195" y="136"/>
                    <a:pt x="195" y="136"/>
                    <a:pt x="195" y="136"/>
                  </a:cubicBezTo>
                  <a:cubicBezTo>
                    <a:pt x="196" y="136"/>
                    <a:pt x="196" y="136"/>
                    <a:pt x="196" y="136"/>
                  </a:cubicBezTo>
                  <a:cubicBezTo>
                    <a:pt x="196" y="137"/>
                    <a:pt x="196" y="137"/>
                    <a:pt x="196" y="137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8" y="139"/>
                    <a:pt x="198" y="139"/>
                    <a:pt x="199" y="140"/>
                  </a:cubicBezTo>
                  <a:cubicBezTo>
                    <a:pt x="199" y="140"/>
                    <a:pt x="200" y="141"/>
                    <a:pt x="200" y="141"/>
                  </a:cubicBezTo>
                  <a:cubicBezTo>
                    <a:pt x="202" y="142"/>
                    <a:pt x="203" y="142"/>
                    <a:pt x="205" y="143"/>
                  </a:cubicBezTo>
                  <a:cubicBezTo>
                    <a:pt x="206" y="144"/>
                    <a:pt x="207" y="144"/>
                    <a:pt x="209" y="144"/>
                  </a:cubicBezTo>
                  <a:cubicBezTo>
                    <a:pt x="211" y="143"/>
                    <a:pt x="211" y="143"/>
                    <a:pt x="211" y="143"/>
                  </a:cubicBezTo>
                  <a:cubicBezTo>
                    <a:pt x="208" y="143"/>
                    <a:pt x="206" y="142"/>
                    <a:pt x="205" y="141"/>
                  </a:cubicBezTo>
                  <a:cubicBezTo>
                    <a:pt x="204" y="141"/>
                    <a:pt x="204" y="140"/>
                    <a:pt x="203" y="140"/>
                  </a:cubicBezTo>
                  <a:cubicBezTo>
                    <a:pt x="201" y="138"/>
                    <a:pt x="200" y="136"/>
                    <a:pt x="202" y="134"/>
                  </a:cubicBezTo>
                  <a:cubicBezTo>
                    <a:pt x="204" y="132"/>
                    <a:pt x="205" y="133"/>
                    <a:pt x="206" y="134"/>
                  </a:cubicBezTo>
                  <a:cubicBezTo>
                    <a:pt x="206" y="135"/>
                    <a:pt x="207" y="135"/>
                    <a:pt x="207" y="135"/>
                  </a:cubicBezTo>
                  <a:cubicBezTo>
                    <a:pt x="207" y="135"/>
                    <a:pt x="207" y="135"/>
                    <a:pt x="207" y="135"/>
                  </a:cubicBezTo>
                  <a:cubicBezTo>
                    <a:pt x="207" y="135"/>
                    <a:pt x="207" y="135"/>
                    <a:pt x="207" y="135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9" y="137"/>
                    <a:pt x="209" y="137"/>
                    <a:pt x="209" y="138"/>
                  </a:cubicBezTo>
                  <a:cubicBezTo>
                    <a:pt x="211" y="138"/>
                    <a:pt x="211" y="138"/>
                    <a:pt x="211" y="138"/>
                  </a:cubicBezTo>
                  <a:cubicBezTo>
                    <a:pt x="211" y="139"/>
                    <a:pt x="212" y="139"/>
                    <a:pt x="214" y="140"/>
                  </a:cubicBezTo>
                  <a:cubicBezTo>
                    <a:pt x="214" y="140"/>
                    <a:pt x="215" y="140"/>
                    <a:pt x="215" y="140"/>
                  </a:cubicBezTo>
                  <a:cubicBezTo>
                    <a:pt x="217" y="139"/>
                    <a:pt x="217" y="139"/>
                    <a:pt x="217" y="139"/>
                  </a:cubicBezTo>
                  <a:cubicBezTo>
                    <a:pt x="217" y="139"/>
                    <a:pt x="216" y="139"/>
                    <a:pt x="216" y="139"/>
                  </a:cubicBezTo>
                  <a:cubicBezTo>
                    <a:pt x="215" y="139"/>
                    <a:pt x="215" y="138"/>
                    <a:pt x="215" y="138"/>
                  </a:cubicBezTo>
                  <a:cubicBezTo>
                    <a:pt x="214" y="137"/>
                    <a:pt x="213" y="135"/>
                    <a:pt x="214" y="134"/>
                  </a:cubicBezTo>
                  <a:cubicBezTo>
                    <a:pt x="215" y="133"/>
                    <a:pt x="216" y="134"/>
                    <a:pt x="217" y="134"/>
                  </a:cubicBezTo>
                  <a:cubicBezTo>
                    <a:pt x="217" y="135"/>
                    <a:pt x="217" y="135"/>
                    <a:pt x="217" y="135"/>
                  </a:cubicBezTo>
                  <a:cubicBezTo>
                    <a:pt x="217" y="135"/>
                    <a:pt x="217" y="135"/>
                    <a:pt x="217" y="135"/>
                  </a:cubicBezTo>
                  <a:cubicBezTo>
                    <a:pt x="217" y="135"/>
                    <a:pt x="217" y="135"/>
                    <a:pt x="217" y="135"/>
                  </a:cubicBezTo>
                  <a:cubicBezTo>
                    <a:pt x="218" y="136"/>
                    <a:pt x="218" y="136"/>
                    <a:pt x="218" y="136"/>
                  </a:cubicBezTo>
                  <a:cubicBezTo>
                    <a:pt x="218" y="136"/>
                    <a:pt x="218" y="136"/>
                    <a:pt x="219" y="137"/>
                  </a:cubicBezTo>
                  <a:cubicBezTo>
                    <a:pt x="219" y="137"/>
                    <a:pt x="219" y="137"/>
                    <a:pt x="220" y="137"/>
                  </a:cubicBezTo>
                  <a:cubicBezTo>
                    <a:pt x="220" y="137"/>
                    <a:pt x="220" y="137"/>
                    <a:pt x="221" y="138"/>
                  </a:cubicBezTo>
                  <a:cubicBezTo>
                    <a:pt x="223" y="137"/>
                    <a:pt x="225" y="136"/>
                    <a:pt x="227" y="135"/>
                  </a:cubicBezTo>
                  <a:cubicBezTo>
                    <a:pt x="212" y="127"/>
                    <a:pt x="200" y="120"/>
                    <a:pt x="192" y="115"/>
                  </a:cubicBezTo>
                  <a:cubicBezTo>
                    <a:pt x="194" y="117"/>
                    <a:pt x="194" y="119"/>
                    <a:pt x="195" y="121"/>
                  </a:cubicBezTo>
                  <a:cubicBezTo>
                    <a:pt x="195" y="121"/>
                    <a:pt x="184" y="115"/>
                    <a:pt x="172" y="117"/>
                  </a:cubicBezTo>
                  <a:cubicBezTo>
                    <a:pt x="160" y="119"/>
                    <a:pt x="151" y="126"/>
                    <a:pt x="148" y="127"/>
                  </a:cubicBezTo>
                  <a:cubicBezTo>
                    <a:pt x="143" y="129"/>
                    <a:pt x="134" y="127"/>
                    <a:pt x="127" y="120"/>
                  </a:cubicBezTo>
                  <a:cubicBezTo>
                    <a:pt x="121" y="113"/>
                    <a:pt x="125" y="100"/>
                    <a:pt x="139" y="95"/>
                  </a:cubicBezTo>
                  <a:cubicBezTo>
                    <a:pt x="145" y="93"/>
                    <a:pt x="161" y="92"/>
                    <a:pt x="173" y="98"/>
                  </a:cubicBezTo>
                  <a:cubicBezTo>
                    <a:pt x="172" y="96"/>
                    <a:pt x="172" y="95"/>
                    <a:pt x="171" y="93"/>
                  </a:cubicBezTo>
                  <a:cubicBezTo>
                    <a:pt x="163" y="90"/>
                    <a:pt x="153" y="89"/>
                    <a:pt x="144" y="89"/>
                  </a:cubicBezTo>
                  <a:cubicBezTo>
                    <a:pt x="135" y="90"/>
                    <a:pt x="127" y="95"/>
                    <a:pt x="123" y="101"/>
                  </a:cubicBezTo>
                  <a:cubicBezTo>
                    <a:pt x="119" y="107"/>
                    <a:pt x="118" y="115"/>
                    <a:pt x="119" y="117"/>
                  </a:cubicBezTo>
                  <a:cubicBezTo>
                    <a:pt x="120" y="120"/>
                    <a:pt x="122" y="121"/>
                    <a:pt x="122" y="121"/>
                  </a:cubicBezTo>
                  <a:cubicBezTo>
                    <a:pt x="124" y="122"/>
                    <a:pt x="125" y="124"/>
                    <a:pt x="125" y="127"/>
                  </a:cubicBezTo>
                  <a:cubicBezTo>
                    <a:pt x="125" y="129"/>
                    <a:pt x="121" y="132"/>
                    <a:pt x="117" y="130"/>
                  </a:cubicBezTo>
                  <a:cubicBezTo>
                    <a:pt x="117" y="129"/>
                    <a:pt x="112" y="128"/>
                    <a:pt x="110" y="120"/>
                  </a:cubicBezTo>
                  <a:cubicBezTo>
                    <a:pt x="107" y="113"/>
                    <a:pt x="110" y="105"/>
                    <a:pt x="116" y="96"/>
                  </a:cubicBezTo>
                  <a:cubicBezTo>
                    <a:pt x="120" y="90"/>
                    <a:pt x="128" y="85"/>
                    <a:pt x="136" y="83"/>
                  </a:cubicBezTo>
                  <a:cubicBezTo>
                    <a:pt x="131" y="82"/>
                    <a:pt x="126" y="82"/>
                    <a:pt x="120" y="83"/>
                  </a:cubicBezTo>
                  <a:cubicBezTo>
                    <a:pt x="117" y="85"/>
                    <a:pt x="112" y="86"/>
                    <a:pt x="106" y="86"/>
                  </a:cubicBezTo>
                  <a:cubicBezTo>
                    <a:pt x="101" y="87"/>
                    <a:pt x="95" y="89"/>
                    <a:pt x="90" y="92"/>
                  </a:cubicBezTo>
                  <a:cubicBezTo>
                    <a:pt x="89" y="93"/>
                    <a:pt x="87" y="95"/>
                    <a:pt x="84" y="96"/>
                  </a:cubicBezTo>
                  <a:cubicBezTo>
                    <a:pt x="70" y="105"/>
                    <a:pt x="59" y="119"/>
                    <a:pt x="56" y="134"/>
                  </a:cubicBezTo>
                  <a:cubicBezTo>
                    <a:pt x="54" y="142"/>
                    <a:pt x="54" y="149"/>
                    <a:pt x="55" y="156"/>
                  </a:cubicBezTo>
                  <a:cubicBezTo>
                    <a:pt x="56" y="159"/>
                    <a:pt x="58" y="163"/>
                    <a:pt x="60" y="166"/>
                  </a:cubicBezTo>
                  <a:cubicBezTo>
                    <a:pt x="62" y="168"/>
                    <a:pt x="62" y="168"/>
                    <a:pt x="62" y="168"/>
                  </a:cubicBezTo>
                  <a:cubicBezTo>
                    <a:pt x="63" y="169"/>
                    <a:pt x="64" y="170"/>
                    <a:pt x="65" y="171"/>
                  </a:cubicBezTo>
                  <a:cubicBezTo>
                    <a:pt x="68" y="174"/>
                    <a:pt x="72" y="177"/>
                    <a:pt x="76" y="179"/>
                  </a:cubicBezTo>
                  <a:cubicBezTo>
                    <a:pt x="89" y="186"/>
                    <a:pt x="102" y="184"/>
                    <a:pt x="106" y="183"/>
                  </a:cubicBezTo>
                  <a:cubicBezTo>
                    <a:pt x="108" y="182"/>
                    <a:pt x="110" y="182"/>
                    <a:pt x="112" y="181"/>
                  </a:cubicBezTo>
                  <a:cubicBezTo>
                    <a:pt x="114" y="179"/>
                    <a:pt x="116" y="177"/>
                    <a:pt x="118" y="176"/>
                  </a:cubicBezTo>
                  <a:cubicBezTo>
                    <a:pt x="121" y="176"/>
                    <a:pt x="124" y="178"/>
                    <a:pt x="125" y="184"/>
                  </a:cubicBezTo>
                  <a:cubicBezTo>
                    <a:pt x="126" y="189"/>
                    <a:pt x="122" y="198"/>
                    <a:pt x="112" y="200"/>
                  </a:cubicBezTo>
                  <a:cubicBezTo>
                    <a:pt x="108" y="200"/>
                    <a:pt x="101" y="201"/>
                    <a:pt x="92" y="198"/>
                  </a:cubicBezTo>
                  <a:cubicBezTo>
                    <a:pt x="85" y="197"/>
                    <a:pt x="77" y="193"/>
                    <a:pt x="71" y="187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2" y="190"/>
                    <a:pt x="73" y="191"/>
                    <a:pt x="74" y="191"/>
                  </a:cubicBezTo>
                  <a:cubicBezTo>
                    <a:pt x="86" y="203"/>
                    <a:pt x="96" y="205"/>
                    <a:pt x="96" y="206"/>
                  </a:cubicBezTo>
                  <a:cubicBezTo>
                    <a:pt x="105" y="209"/>
                    <a:pt x="112" y="213"/>
                    <a:pt x="113" y="217"/>
                  </a:cubicBezTo>
                  <a:cubicBezTo>
                    <a:pt x="113" y="222"/>
                    <a:pt x="104" y="225"/>
                    <a:pt x="93" y="221"/>
                  </a:cubicBezTo>
                  <a:cubicBezTo>
                    <a:pt x="92" y="221"/>
                    <a:pt x="90" y="220"/>
                    <a:pt x="83" y="217"/>
                  </a:cubicBezTo>
                  <a:cubicBezTo>
                    <a:pt x="79" y="216"/>
                    <a:pt x="74" y="213"/>
                    <a:pt x="69" y="208"/>
                  </a:cubicBezTo>
                  <a:cubicBezTo>
                    <a:pt x="67" y="214"/>
                    <a:pt x="64" y="219"/>
                    <a:pt x="61" y="223"/>
                  </a:cubicBezTo>
                  <a:cubicBezTo>
                    <a:pt x="55" y="230"/>
                    <a:pt x="47" y="233"/>
                    <a:pt x="41" y="234"/>
                  </a:cubicBezTo>
                  <a:cubicBezTo>
                    <a:pt x="34" y="236"/>
                    <a:pt x="30" y="235"/>
                    <a:pt x="30" y="235"/>
                  </a:cubicBezTo>
                  <a:cubicBezTo>
                    <a:pt x="33" y="234"/>
                    <a:pt x="38" y="232"/>
                    <a:pt x="42" y="229"/>
                  </a:cubicBezTo>
                  <a:cubicBezTo>
                    <a:pt x="47" y="225"/>
                    <a:pt x="51" y="219"/>
                    <a:pt x="53" y="213"/>
                  </a:cubicBezTo>
                  <a:cubicBezTo>
                    <a:pt x="55" y="205"/>
                    <a:pt x="54" y="197"/>
                    <a:pt x="53" y="191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48" y="184"/>
                    <a:pt x="45" y="177"/>
                    <a:pt x="42" y="171"/>
                  </a:cubicBezTo>
                  <a:cubicBezTo>
                    <a:pt x="41" y="167"/>
                    <a:pt x="40" y="163"/>
                    <a:pt x="39" y="159"/>
                  </a:cubicBezTo>
                  <a:cubicBezTo>
                    <a:pt x="36" y="163"/>
                    <a:pt x="34" y="164"/>
                    <a:pt x="29" y="165"/>
                  </a:cubicBezTo>
                  <a:cubicBezTo>
                    <a:pt x="24" y="166"/>
                    <a:pt x="6" y="165"/>
                    <a:pt x="6" y="165"/>
                  </a:cubicBezTo>
                  <a:cubicBezTo>
                    <a:pt x="6" y="165"/>
                    <a:pt x="15" y="160"/>
                    <a:pt x="17" y="155"/>
                  </a:cubicBezTo>
                  <a:cubicBezTo>
                    <a:pt x="19" y="152"/>
                    <a:pt x="21" y="148"/>
                    <a:pt x="23" y="145"/>
                  </a:cubicBezTo>
                  <a:cubicBezTo>
                    <a:pt x="13" y="143"/>
                    <a:pt x="0" y="139"/>
                    <a:pt x="0" y="139"/>
                  </a:cubicBezTo>
                  <a:cubicBezTo>
                    <a:pt x="0" y="139"/>
                    <a:pt x="13" y="134"/>
                    <a:pt x="17" y="128"/>
                  </a:cubicBezTo>
                  <a:cubicBezTo>
                    <a:pt x="20" y="123"/>
                    <a:pt x="26" y="115"/>
                    <a:pt x="31" y="113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1" y="111"/>
                    <a:pt x="30" y="110"/>
                    <a:pt x="28" y="109"/>
                  </a:cubicBezTo>
                  <a:cubicBezTo>
                    <a:pt x="25" y="107"/>
                    <a:pt x="20" y="102"/>
                    <a:pt x="15" y="97"/>
                  </a:cubicBezTo>
                  <a:cubicBezTo>
                    <a:pt x="10" y="92"/>
                    <a:pt x="6" y="87"/>
                    <a:pt x="6" y="87"/>
                  </a:cubicBezTo>
                  <a:cubicBezTo>
                    <a:pt x="6" y="87"/>
                    <a:pt x="19" y="91"/>
                    <a:pt x="26" y="89"/>
                  </a:cubicBezTo>
                  <a:cubicBezTo>
                    <a:pt x="32" y="87"/>
                    <a:pt x="41" y="84"/>
                    <a:pt x="47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8" y="84"/>
                    <a:pt x="46" y="83"/>
                    <a:pt x="45" y="81"/>
                  </a:cubicBezTo>
                  <a:cubicBezTo>
                    <a:pt x="36" y="73"/>
                    <a:pt x="30" y="60"/>
                    <a:pt x="28" y="47"/>
                  </a:cubicBezTo>
                  <a:cubicBezTo>
                    <a:pt x="26" y="34"/>
                    <a:pt x="29" y="23"/>
                    <a:pt x="33" y="16"/>
                  </a:cubicBezTo>
                  <a:cubicBezTo>
                    <a:pt x="36" y="9"/>
                    <a:pt x="39" y="5"/>
                    <a:pt x="39" y="4"/>
                  </a:cubicBezTo>
                  <a:cubicBezTo>
                    <a:pt x="38" y="8"/>
                    <a:pt x="36" y="15"/>
                    <a:pt x="36" y="23"/>
                  </a:cubicBezTo>
                  <a:cubicBezTo>
                    <a:pt x="36" y="31"/>
                    <a:pt x="39" y="41"/>
                    <a:pt x="43" y="49"/>
                  </a:cubicBezTo>
                  <a:cubicBezTo>
                    <a:pt x="53" y="65"/>
                    <a:pt x="69" y="71"/>
                    <a:pt x="75" y="72"/>
                  </a:cubicBezTo>
                  <a:cubicBezTo>
                    <a:pt x="77" y="73"/>
                    <a:pt x="80" y="74"/>
                    <a:pt x="83" y="73"/>
                  </a:cubicBezTo>
                  <a:close/>
                  <a:moveTo>
                    <a:pt x="246" y="256"/>
                  </a:moveTo>
                  <a:cubicBezTo>
                    <a:pt x="246" y="256"/>
                    <a:pt x="246" y="256"/>
                    <a:pt x="246" y="256"/>
                  </a:cubicBezTo>
                  <a:cubicBezTo>
                    <a:pt x="246" y="256"/>
                    <a:pt x="246" y="256"/>
                    <a:pt x="246" y="256"/>
                  </a:cubicBezTo>
                  <a:close/>
                  <a:moveTo>
                    <a:pt x="246" y="101"/>
                  </a:moveTo>
                  <a:cubicBezTo>
                    <a:pt x="248" y="108"/>
                    <a:pt x="255" y="108"/>
                    <a:pt x="261" y="109"/>
                  </a:cubicBezTo>
                  <a:cubicBezTo>
                    <a:pt x="259" y="113"/>
                    <a:pt x="255" y="115"/>
                    <a:pt x="252" y="115"/>
                  </a:cubicBezTo>
                  <a:cubicBezTo>
                    <a:pt x="255" y="118"/>
                    <a:pt x="259" y="120"/>
                    <a:pt x="263" y="123"/>
                  </a:cubicBezTo>
                  <a:cubicBezTo>
                    <a:pt x="264" y="122"/>
                    <a:pt x="265" y="121"/>
                    <a:pt x="265" y="121"/>
                  </a:cubicBezTo>
                  <a:cubicBezTo>
                    <a:pt x="275" y="111"/>
                    <a:pt x="282" y="94"/>
                    <a:pt x="276" y="83"/>
                  </a:cubicBezTo>
                  <a:cubicBezTo>
                    <a:pt x="271" y="73"/>
                    <a:pt x="259" y="73"/>
                    <a:pt x="250" y="83"/>
                  </a:cubicBezTo>
                  <a:cubicBezTo>
                    <a:pt x="246" y="89"/>
                    <a:pt x="244" y="95"/>
                    <a:pt x="246" y="101"/>
                  </a:cubicBezTo>
                  <a:close/>
                  <a:moveTo>
                    <a:pt x="233" y="102"/>
                  </a:moveTo>
                  <a:cubicBezTo>
                    <a:pt x="238" y="106"/>
                    <a:pt x="238" y="106"/>
                    <a:pt x="238" y="106"/>
                  </a:cubicBezTo>
                  <a:cubicBezTo>
                    <a:pt x="238" y="104"/>
                    <a:pt x="237" y="102"/>
                    <a:pt x="237" y="100"/>
                  </a:cubicBezTo>
                  <a:cubicBezTo>
                    <a:pt x="236" y="101"/>
                    <a:pt x="235" y="102"/>
                    <a:pt x="233" y="102"/>
                  </a:cubicBezTo>
                  <a:close/>
                  <a:moveTo>
                    <a:pt x="193" y="78"/>
                  </a:moveTo>
                  <a:cubicBezTo>
                    <a:pt x="194" y="76"/>
                    <a:pt x="194" y="76"/>
                    <a:pt x="194" y="76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6"/>
                    <a:pt x="192" y="76"/>
                    <a:pt x="192" y="76"/>
                  </a:cubicBezTo>
                  <a:lnTo>
                    <a:pt x="193" y="78"/>
                  </a:lnTo>
                  <a:close/>
                  <a:moveTo>
                    <a:pt x="202" y="86"/>
                  </a:moveTo>
                  <a:cubicBezTo>
                    <a:pt x="201" y="85"/>
                    <a:pt x="201" y="84"/>
                    <a:pt x="201" y="83"/>
                  </a:cubicBezTo>
                  <a:cubicBezTo>
                    <a:pt x="199" y="81"/>
                    <a:pt x="197" y="78"/>
                    <a:pt x="195" y="76"/>
                  </a:cubicBezTo>
                  <a:cubicBezTo>
                    <a:pt x="195" y="76"/>
                    <a:pt x="195" y="76"/>
                    <a:pt x="195" y="76"/>
                  </a:cubicBezTo>
                  <a:cubicBezTo>
                    <a:pt x="194" y="77"/>
                    <a:pt x="194" y="77"/>
                    <a:pt x="194" y="78"/>
                  </a:cubicBezTo>
                  <a:cubicBezTo>
                    <a:pt x="197" y="80"/>
                    <a:pt x="199" y="83"/>
                    <a:pt x="202" y="86"/>
                  </a:cubicBezTo>
                  <a:close/>
                  <a:moveTo>
                    <a:pt x="212" y="95"/>
                  </a:moveTo>
                  <a:cubicBezTo>
                    <a:pt x="212" y="95"/>
                    <a:pt x="212" y="95"/>
                    <a:pt x="212" y="95"/>
                  </a:cubicBezTo>
                  <a:cubicBezTo>
                    <a:pt x="209" y="91"/>
                    <a:pt x="205" y="87"/>
                    <a:pt x="202" y="84"/>
                  </a:cubicBezTo>
                  <a:cubicBezTo>
                    <a:pt x="202" y="85"/>
                    <a:pt x="202" y="86"/>
                    <a:pt x="202" y="86"/>
                  </a:cubicBezTo>
                  <a:cubicBezTo>
                    <a:pt x="203" y="88"/>
                    <a:pt x="204" y="89"/>
                    <a:pt x="205" y="90"/>
                  </a:cubicBezTo>
                  <a:lnTo>
                    <a:pt x="212" y="95"/>
                  </a:lnTo>
                  <a:close/>
                  <a:moveTo>
                    <a:pt x="198" y="68"/>
                  </a:moveTo>
                  <a:cubicBezTo>
                    <a:pt x="199" y="67"/>
                    <a:pt x="199" y="67"/>
                    <a:pt x="199" y="67"/>
                  </a:cubicBezTo>
                  <a:cubicBezTo>
                    <a:pt x="203" y="62"/>
                    <a:pt x="210" y="57"/>
                    <a:pt x="216" y="56"/>
                  </a:cubicBezTo>
                  <a:cubicBezTo>
                    <a:pt x="222" y="54"/>
                    <a:pt x="228" y="55"/>
                    <a:pt x="231" y="60"/>
                  </a:cubicBezTo>
                  <a:cubicBezTo>
                    <a:pt x="228" y="57"/>
                    <a:pt x="223" y="56"/>
                    <a:pt x="219" y="56"/>
                  </a:cubicBezTo>
                  <a:cubicBezTo>
                    <a:pt x="211" y="57"/>
                    <a:pt x="204" y="61"/>
                    <a:pt x="199" y="68"/>
                  </a:cubicBezTo>
                  <a:cubicBezTo>
                    <a:pt x="201" y="70"/>
                    <a:pt x="203" y="72"/>
                    <a:pt x="204" y="74"/>
                  </a:cubicBezTo>
                  <a:cubicBezTo>
                    <a:pt x="207" y="70"/>
                    <a:pt x="211" y="66"/>
                    <a:pt x="216" y="65"/>
                  </a:cubicBezTo>
                  <a:cubicBezTo>
                    <a:pt x="211" y="66"/>
                    <a:pt x="207" y="70"/>
                    <a:pt x="205" y="74"/>
                  </a:cubicBezTo>
                  <a:cubicBezTo>
                    <a:pt x="209" y="79"/>
                    <a:pt x="213" y="84"/>
                    <a:pt x="216" y="89"/>
                  </a:cubicBezTo>
                  <a:cubicBezTo>
                    <a:pt x="218" y="91"/>
                    <a:pt x="221" y="93"/>
                    <a:pt x="223" y="94"/>
                  </a:cubicBezTo>
                  <a:cubicBezTo>
                    <a:pt x="227" y="93"/>
                    <a:pt x="230" y="89"/>
                    <a:pt x="233" y="85"/>
                  </a:cubicBezTo>
                  <a:cubicBezTo>
                    <a:pt x="237" y="79"/>
                    <a:pt x="238" y="72"/>
                    <a:pt x="237" y="66"/>
                  </a:cubicBezTo>
                  <a:cubicBezTo>
                    <a:pt x="237" y="61"/>
                    <a:pt x="234" y="56"/>
                    <a:pt x="229" y="54"/>
                  </a:cubicBezTo>
                  <a:cubicBezTo>
                    <a:pt x="220" y="49"/>
                    <a:pt x="206" y="55"/>
                    <a:pt x="197" y="67"/>
                  </a:cubicBezTo>
                  <a:lnTo>
                    <a:pt x="198" y="68"/>
                  </a:lnTo>
                  <a:close/>
                  <a:moveTo>
                    <a:pt x="182" y="163"/>
                  </a:moveTo>
                  <a:cubicBezTo>
                    <a:pt x="180" y="164"/>
                    <a:pt x="177" y="167"/>
                    <a:pt x="175" y="167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4" y="168"/>
                    <a:pt x="155" y="164"/>
                    <a:pt x="155" y="164"/>
                  </a:cubicBezTo>
                  <a:cubicBezTo>
                    <a:pt x="155" y="164"/>
                    <a:pt x="162" y="163"/>
                    <a:pt x="164" y="161"/>
                  </a:cubicBezTo>
                  <a:cubicBezTo>
                    <a:pt x="167" y="160"/>
                    <a:pt x="170" y="157"/>
                    <a:pt x="173" y="157"/>
                  </a:cubicBezTo>
                  <a:cubicBezTo>
                    <a:pt x="178" y="156"/>
                    <a:pt x="179" y="156"/>
                    <a:pt x="182" y="157"/>
                  </a:cubicBezTo>
                  <a:cubicBezTo>
                    <a:pt x="183" y="157"/>
                    <a:pt x="185" y="161"/>
                    <a:pt x="182" y="163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62000"/>
              </a:schemeClr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0" y="882163"/>
            <a:ext cx="9144000" cy="5817576"/>
            <a:chOff x="271392" y="1052513"/>
            <a:chExt cx="8429695" cy="5476875"/>
          </a:xfrm>
        </p:grpSpPr>
        <p:sp>
          <p:nvSpPr>
            <p:cNvPr id="8" name="Freeform 13"/>
            <p:cNvSpPr>
              <a:spLocks noEditPoints="1"/>
            </p:cNvSpPr>
            <p:nvPr/>
          </p:nvSpPr>
          <p:spPr bwMode="auto">
            <a:xfrm>
              <a:off x="271392" y="1052513"/>
              <a:ext cx="8429695" cy="5476875"/>
            </a:xfrm>
            <a:prstGeom prst="rect">
              <a:avLst/>
            </a:prstGeom>
            <a:gradFill>
              <a:gsLst>
                <a:gs pos="93000">
                  <a:schemeClr val="bg1">
                    <a:alpha val="48000"/>
                  </a:schemeClr>
                </a:gs>
                <a:gs pos="57080">
                  <a:schemeClr val="bg1">
                    <a:lumMod val="95000"/>
                    <a:alpha val="63000"/>
                  </a:schemeClr>
                </a:gs>
                <a:gs pos="16000">
                  <a:schemeClr val="bg1">
                    <a:alpha val="55000"/>
                  </a:schemeClr>
                </a:gs>
                <a:gs pos="0">
                  <a:schemeClr val="bg1">
                    <a:lumMod val="85000"/>
                    <a:alpha val="73000"/>
                  </a:schemeClr>
                </a:gs>
              </a:gsLst>
              <a:lin ang="2700000" scaled="1"/>
            </a:gradFill>
            <a:ln>
              <a:solidFill>
                <a:schemeClr val="bg1">
                  <a:alpha val="3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>
                <a:solidFill>
                  <a:schemeClr val="lt1"/>
                </a:solidFill>
              </a:endParaRPr>
            </a:p>
          </p:txBody>
        </p:sp>
        <p:sp>
          <p:nvSpPr>
            <p:cNvPr id="7" name="Freeform 12"/>
            <p:cNvSpPr>
              <a:spLocks noEditPoints="1"/>
            </p:cNvSpPr>
            <p:nvPr/>
          </p:nvSpPr>
          <p:spPr bwMode="auto">
            <a:xfrm>
              <a:off x="6592888" y="3792856"/>
              <a:ext cx="1978025" cy="2646363"/>
            </a:xfrm>
            <a:custGeom>
              <a:avLst/>
              <a:gdLst>
                <a:gd name="T0" fmla="*/ 457 w 622"/>
                <a:gd name="T1" fmla="*/ 695 h 832"/>
                <a:gd name="T2" fmla="*/ 470 w 622"/>
                <a:gd name="T3" fmla="*/ 687 h 832"/>
                <a:gd name="T4" fmla="*/ 456 w 622"/>
                <a:gd name="T5" fmla="*/ 693 h 832"/>
                <a:gd name="T6" fmla="*/ 470 w 622"/>
                <a:gd name="T7" fmla="*/ 687 h 832"/>
                <a:gd name="T8" fmla="*/ 389 w 622"/>
                <a:gd name="T9" fmla="*/ 677 h 832"/>
                <a:gd name="T10" fmla="*/ 421 w 622"/>
                <a:gd name="T11" fmla="*/ 675 h 832"/>
                <a:gd name="T12" fmla="*/ 459 w 622"/>
                <a:gd name="T13" fmla="*/ 661 h 832"/>
                <a:gd name="T14" fmla="*/ 487 w 622"/>
                <a:gd name="T15" fmla="*/ 657 h 832"/>
                <a:gd name="T16" fmla="*/ 359 w 622"/>
                <a:gd name="T17" fmla="*/ 673 h 832"/>
                <a:gd name="T18" fmla="*/ 351 w 622"/>
                <a:gd name="T19" fmla="*/ 683 h 832"/>
                <a:gd name="T20" fmla="*/ 341 w 622"/>
                <a:gd name="T21" fmla="*/ 693 h 832"/>
                <a:gd name="T22" fmla="*/ 345 w 622"/>
                <a:gd name="T23" fmla="*/ 753 h 832"/>
                <a:gd name="T24" fmla="*/ 349 w 622"/>
                <a:gd name="T25" fmla="*/ 654 h 832"/>
                <a:gd name="T26" fmla="*/ 358 w 622"/>
                <a:gd name="T27" fmla="*/ 638 h 832"/>
                <a:gd name="T28" fmla="*/ 356 w 622"/>
                <a:gd name="T29" fmla="*/ 641 h 832"/>
                <a:gd name="T30" fmla="*/ 420 w 622"/>
                <a:gd name="T31" fmla="*/ 717 h 832"/>
                <a:gd name="T32" fmla="*/ 414 w 622"/>
                <a:gd name="T33" fmla="*/ 669 h 832"/>
                <a:gd name="T34" fmla="*/ 479 w 622"/>
                <a:gd name="T35" fmla="*/ 648 h 832"/>
                <a:gd name="T36" fmla="*/ 497 w 622"/>
                <a:gd name="T37" fmla="*/ 691 h 832"/>
                <a:gd name="T38" fmla="*/ 470 w 622"/>
                <a:gd name="T39" fmla="*/ 710 h 832"/>
                <a:gd name="T40" fmla="*/ 469 w 622"/>
                <a:gd name="T41" fmla="*/ 652 h 832"/>
                <a:gd name="T42" fmla="*/ 498 w 622"/>
                <a:gd name="T43" fmla="*/ 685 h 832"/>
                <a:gd name="T44" fmla="*/ 560 w 622"/>
                <a:gd name="T45" fmla="*/ 656 h 832"/>
                <a:gd name="T46" fmla="*/ 447 w 622"/>
                <a:gd name="T47" fmla="*/ 756 h 832"/>
                <a:gd name="T48" fmla="*/ 335 w 622"/>
                <a:gd name="T49" fmla="*/ 791 h 832"/>
                <a:gd name="T50" fmla="*/ 492 w 622"/>
                <a:gd name="T51" fmla="*/ 643 h 832"/>
                <a:gd name="T52" fmla="*/ 341 w 622"/>
                <a:gd name="T53" fmla="*/ 405 h 832"/>
                <a:gd name="T54" fmla="*/ 356 w 622"/>
                <a:gd name="T55" fmla="*/ 538 h 832"/>
                <a:gd name="T56" fmla="*/ 351 w 622"/>
                <a:gd name="T57" fmla="*/ 515 h 832"/>
                <a:gd name="T58" fmla="*/ 374 w 622"/>
                <a:gd name="T59" fmla="*/ 507 h 832"/>
                <a:gd name="T60" fmla="*/ 370 w 622"/>
                <a:gd name="T61" fmla="*/ 531 h 832"/>
                <a:gd name="T62" fmla="*/ 416 w 622"/>
                <a:gd name="T63" fmla="*/ 459 h 832"/>
                <a:gd name="T64" fmla="*/ 440 w 622"/>
                <a:gd name="T65" fmla="*/ 466 h 832"/>
                <a:gd name="T66" fmla="*/ 469 w 622"/>
                <a:gd name="T67" fmla="*/ 377 h 832"/>
                <a:gd name="T68" fmla="*/ 266 w 622"/>
                <a:gd name="T69" fmla="*/ 312 h 832"/>
                <a:gd name="T70" fmla="*/ 356 w 622"/>
                <a:gd name="T71" fmla="*/ 359 h 832"/>
                <a:gd name="T72" fmla="*/ 341 w 622"/>
                <a:gd name="T73" fmla="*/ 403 h 832"/>
                <a:gd name="T74" fmla="*/ 367 w 622"/>
                <a:gd name="T75" fmla="*/ 407 h 832"/>
                <a:gd name="T76" fmla="*/ 204 w 622"/>
                <a:gd name="T77" fmla="*/ 320 h 832"/>
                <a:gd name="T78" fmla="*/ 283 w 622"/>
                <a:gd name="T79" fmla="*/ 315 h 832"/>
                <a:gd name="T80" fmla="*/ 257 w 622"/>
                <a:gd name="T81" fmla="*/ 273 h 832"/>
                <a:gd name="T82" fmla="*/ 305 w 622"/>
                <a:gd name="T83" fmla="*/ 366 h 832"/>
                <a:gd name="T84" fmla="*/ 340 w 622"/>
                <a:gd name="T85" fmla="*/ 331 h 832"/>
                <a:gd name="T86" fmla="*/ 236 w 622"/>
                <a:gd name="T87" fmla="*/ 360 h 832"/>
                <a:gd name="T88" fmla="*/ 239 w 622"/>
                <a:gd name="T89" fmla="*/ 268 h 832"/>
                <a:gd name="T90" fmla="*/ 273 w 622"/>
                <a:gd name="T91" fmla="*/ 214 h 832"/>
                <a:gd name="T92" fmla="*/ 204 w 622"/>
                <a:gd name="T93" fmla="*/ 155 h 832"/>
                <a:gd name="T94" fmla="*/ 166 w 622"/>
                <a:gd name="T95" fmla="*/ 104 h 832"/>
                <a:gd name="T96" fmla="*/ 422 w 622"/>
                <a:gd name="T97" fmla="*/ 280 h 832"/>
                <a:gd name="T98" fmla="*/ 583 w 622"/>
                <a:gd name="T99" fmla="*/ 333 h 832"/>
                <a:gd name="T100" fmla="*/ 307 w 622"/>
                <a:gd name="T101" fmla="*/ 555 h 832"/>
                <a:gd name="T102" fmla="*/ 298 w 622"/>
                <a:gd name="T103" fmla="*/ 589 h 832"/>
                <a:gd name="T104" fmla="*/ 268 w 622"/>
                <a:gd name="T105" fmla="*/ 589 h 832"/>
                <a:gd name="T106" fmla="*/ 252 w 622"/>
                <a:gd name="T107" fmla="*/ 571 h 832"/>
                <a:gd name="T108" fmla="*/ 252 w 622"/>
                <a:gd name="T109" fmla="*/ 514 h 832"/>
                <a:gd name="T110" fmla="*/ 192 w 622"/>
                <a:gd name="T111" fmla="*/ 385 h 832"/>
                <a:gd name="T112" fmla="*/ 97 w 622"/>
                <a:gd name="T113" fmla="*/ 451 h 832"/>
                <a:gd name="T114" fmla="*/ 205 w 622"/>
                <a:gd name="T115" fmla="*/ 288 h 832"/>
                <a:gd name="T116" fmla="*/ 164 w 622"/>
                <a:gd name="T117" fmla="*/ 175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2" h="832">
                  <a:moveTo>
                    <a:pt x="442" y="709"/>
                  </a:moveTo>
                  <a:cubicBezTo>
                    <a:pt x="443" y="710"/>
                    <a:pt x="443" y="710"/>
                    <a:pt x="443" y="710"/>
                  </a:cubicBezTo>
                  <a:cubicBezTo>
                    <a:pt x="442" y="710"/>
                    <a:pt x="442" y="710"/>
                    <a:pt x="442" y="710"/>
                  </a:cubicBezTo>
                  <a:cubicBezTo>
                    <a:pt x="442" y="709"/>
                    <a:pt x="442" y="709"/>
                    <a:pt x="442" y="709"/>
                  </a:cubicBezTo>
                  <a:close/>
                  <a:moveTo>
                    <a:pt x="564" y="696"/>
                  </a:moveTo>
                  <a:cubicBezTo>
                    <a:pt x="563" y="697"/>
                    <a:pt x="562" y="698"/>
                    <a:pt x="562" y="698"/>
                  </a:cubicBezTo>
                  <a:lnTo>
                    <a:pt x="564" y="696"/>
                  </a:lnTo>
                  <a:close/>
                  <a:moveTo>
                    <a:pt x="460" y="691"/>
                  </a:moveTo>
                  <a:cubicBezTo>
                    <a:pt x="459" y="693"/>
                    <a:pt x="458" y="694"/>
                    <a:pt x="458" y="696"/>
                  </a:cubicBezTo>
                  <a:cubicBezTo>
                    <a:pt x="456" y="695"/>
                    <a:pt x="455" y="694"/>
                    <a:pt x="456" y="693"/>
                  </a:cubicBezTo>
                  <a:cubicBezTo>
                    <a:pt x="457" y="695"/>
                    <a:pt x="457" y="695"/>
                    <a:pt x="457" y="695"/>
                  </a:cubicBezTo>
                  <a:cubicBezTo>
                    <a:pt x="457" y="693"/>
                    <a:pt x="459" y="692"/>
                    <a:pt x="460" y="691"/>
                  </a:cubicBezTo>
                  <a:close/>
                  <a:moveTo>
                    <a:pt x="542" y="688"/>
                  </a:moveTo>
                  <a:cubicBezTo>
                    <a:pt x="542" y="691"/>
                    <a:pt x="544" y="694"/>
                    <a:pt x="545" y="696"/>
                  </a:cubicBezTo>
                  <a:cubicBezTo>
                    <a:pt x="550" y="701"/>
                    <a:pt x="555" y="704"/>
                    <a:pt x="562" y="704"/>
                  </a:cubicBezTo>
                  <a:cubicBezTo>
                    <a:pt x="566" y="704"/>
                    <a:pt x="570" y="702"/>
                    <a:pt x="572" y="699"/>
                  </a:cubicBezTo>
                  <a:cubicBezTo>
                    <a:pt x="568" y="707"/>
                    <a:pt x="557" y="708"/>
                    <a:pt x="549" y="701"/>
                  </a:cubicBezTo>
                  <a:cubicBezTo>
                    <a:pt x="545" y="698"/>
                    <a:pt x="542" y="693"/>
                    <a:pt x="542" y="688"/>
                  </a:cubicBezTo>
                  <a:close/>
                  <a:moveTo>
                    <a:pt x="463" y="688"/>
                  </a:moveTo>
                  <a:cubicBezTo>
                    <a:pt x="462" y="690"/>
                    <a:pt x="461" y="691"/>
                    <a:pt x="460" y="691"/>
                  </a:cubicBezTo>
                  <a:cubicBezTo>
                    <a:pt x="461" y="689"/>
                    <a:pt x="463" y="688"/>
                    <a:pt x="463" y="688"/>
                  </a:cubicBezTo>
                  <a:close/>
                  <a:moveTo>
                    <a:pt x="470" y="687"/>
                  </a:moveTo>
                  <a:cubicBezTo>
                    <a:pt x="471" y="687"/>
                    <a:pt x="472" y="688"/>
                    <a:pt x="473" y="688"/>
                  </a:cubicBezTo>
                  <a:cubicBezTo>
                    <a:pt x="478" y="695"/>
                    <a:pt x="476" y="701"/>
                    <a:pt x="473" y="708"/>
                  </a:cubicBezTo>
                  <a:cubicBezTo>
                    <a:pt x="470" y="710"/>
                    <a:pt x="470" y="710"/>
                    <a:pt x="470" y="710"/>
                  </a:cubicBezTo>
                  <a:cubicBezTo>
                    <a:pt x="476" y="703"/>
                    <a:pt x="476" y="693"/>
                    <a:pt x="470" y="687"/>
                  </a:cubicBezTo>
                  <a:close/>
                  <a:moveTo>
                    <a:pt x="404" y="686"/>
                  </a:moveTo>
                  <a:cubicBezTo>
                    <a:pt x="402" y="687"/>
                    <a:pt x="402" y="689"/>
                    <a:pt x="403" y="691"/>
                  </a:cubicBezTo>
                  <a:cubicBezTo>
                    <a:pt x="402" y="691"/>
                    <a:pt x="402" y="690"/>
                    <a:pt x="402" y="688"/>
                  </a:cubicBezTo>
                  <a:cubicBezTo>
                    <a:pt x="402" y="687"/>
                    <a:pt x="403" y="686"/>
                    <a:pt x="404" y="686"/>
                  </a:cubicBezTo>
                  <a:close/>
                  <a:moveTo>
                    <a:pt x="460" y="685"/>
                  </a:moveTo>
                  <a:cubicBezTo>
                    <a:pt x="458" y="686"/>
                    <a:pt x="457" y="689"/>
                    <a:pt x="457" y="692"/>
                  </a:cubicBezTo>
                  <a:cubicBezTo>
                    <a:pt x="456" y="693"/>
                    <a:pt x="456" y="693"/>
                    <a:pt x="456" y="693"/>
                  </a:cubicBezTo>
                  <a:cubicBezTo>
                    <a:pt x="456" y="690"/>
                    <a:pt x="457" y="686"/>
                    <a:pt x="460" y="685"/>
                  </a:cubicBezTo>
                  <a:close/>
                  <a:moveTo>
                    <a:pt x="573" y="685"/>
                  </a:moveTo>
                  <a:cubicBezTo>
                    <a:pt x="578" y="688"/>
                    <a:pt x="576" y="690"/>
                    <a:pt x="575" y="695"/>
                  </a:cubicBezTo>
                  <a:cubicBezTo>
                    <a:pt x="574" y="696"/>
                    <a:pt x="574" y="697"/>
                    <a:pt x="572" y="698"/>
                  </a:cubicBezTo>
                  <a:cubicBezTo>
                    <a:pt x="575" y="695"/>
                    <a:pt x="575" y="691"/>
                    <a:pt x="575" y="687"/>
                  </a:cubicBezTo>
                  <a:cubicBezTo>
                    <a:pt x="572" y="692"/>
                    <a:pt x="568" y="694"/>
                    <a:pt x="564" y="696"/>
                  </a:cubicBezTo>
                  <a:cubicBezTo>
                    <a:pt x="567" y="694"/>
                    <a:pt x="572" y="690"/>
                    <a:pt x="573" y="685"/>
                  </a:cubicBezTo>
                  <a:close/>
                  <a:moveTo>
                    <a:pt x="463" y="684"/>
                  </a:moveTo>
                  <a:cubicBezTo>
                    <a:pt x="464" y="684"/>
                    <a:pt x="465" y="684"/>
                    <a:pt x="465" y="684"/>
                  </a:cubicBezTo>
                  <a:cubicBezTo>
                    <a:pt x="467" y="685"/>
                    <a:pt x="468" y="685"/>
                    <a:pt x="469" y="687"/>
                  </a:cubicBezTo>
                  <a:cubicBezTo>
                    <a:pt x="470" y="687"/>
                    <a:pt x="470" y="687"/>
                    <a:pt x="470" y="687"/>
                  </a:cubicBezTo>
                  <a:cubicBezTo>
                    <a:pt x="467" y="686"/>
                    <a:pt x="465" y="685"/>
                    <a:pt x="461" y="685"/>
                  </a:cubicBezTo>
                  <a:cubicBezTo>
                    <a:pt x="461" y="685"/>
                    <a:pt x="461" y="685"/>
                    <a:pt x="460" y="685"/>
                  </a:cubicBezTo>
                  <a:cubicBezTo>
                    <a:pt x="461" y="685"/>
                    <a:pt x="462" y="685"/>
                    <a:pt x="463" y="684"/>
                  </a:cubicBezTo>
                  <a:close/>
                  <a:moveTo>
                    <a:pt x="408" y="684"/>
                  </a:moveTo>
                  <a:cubicBezTo>
                    <a:pt x="409" y="684"/>
                    <a:pt x="410" y="685"/>
                    <a:pt x="411" y="685"/>
                  </a:cubicBezTo>
                  <a:cubicBezTo>
                    <a:pt x="413" y="686"/>
                    <a:pt x="413" y="688"/>
                    <a:pt x="414" y="690"/>
                  </a:cubicBezTo>
                  <a:cubicBezTo>
                    <a:pt x="413" y="688"/>
                    <a:pt x="413" y="688"/>
                    <a:pt x="413" y="688"/>
                  </a:cubicBezTo>
                  <a:cubicBezTo>
                    <a:pt x="411" y="685"/>
                    <a:pt x="408" y="685"/>
                    <a:pt x="406" y="685"/>
                  </a:cubicBezTo>
                  <a:cubicBezTo>
                    <a:pt x="406" y="685"/>
                    <a:pt x="405" y="685"/>
                    <a:pt x="404" y="685"/>
                  </a:cubicBezTo>
                  <a:cubicBezTo>
                    <a:pt x="405" y="685"/>
                    <a:pt x="407" y="684"/>
                    <a:pt x="408" y="684"/>
                  </a:cubicBezTo>
                  <a:close/>
                  <a:moveTo>
                    <a:pt x="389" y="677"/>
                  </a:moveTo>
                  <a:cubicBezTo>
                    <a:pt x="384" y="685"/>
                    <a:pt x="387" y="700"/>
                    <a:pt x="397" y="703"/>
                  </a:cubicBezTo>
                  <a:cubicBezTo>
                    <a:pt x="401" y="706"/>
                    <a:pt x="407" y="705"/>
                    <a:pt x="412" y="701"/>
                  </a:cubicBezTo>
                  <a:cubicBezTo>
                    <a:pt x="410" y="703"/>
                    <a:pt x="410" y="703"/>
                    <a:pt x="410" y="703"/>
                  </a:cubicBezTo>
                  <a:cubicBezTo>
                    <a:pt x="405" y="706"/>
                    <a:pt x="398" y="706"/>
                    <a:pt x="392" y="701"/>
                  </a:cubicBezTo>
                  <a:cubicBezTo>
                    <a:pt x="385" y="695"/>
                    <a:pt x="384" y="685"/>
                    <a:pt x="389" y="677"/>
                  </a:cubicBezTo>
                  <a:close/>
                  <a:moveTo>
                    <a:pt x="543" y="677"/>
                  </a:moveTo>
                  <a:cubicBezTo>
                    <a:pt x="542" y="681"/>
                    <a:pt x="541" y="685"/>
                    <a:pt x="542" y="688"/>
                  </a:cubicBezTo>
                  <a:cubicBezTo>
                    <a:pt x="541" y="685"/>
                    <a:pt x="541" y="681"/>
                    <a:pt x="543" y="677"/>
                  </a:cubicBezTo>
                  <a:close/>
                  <a:moveTo>
                    <a:pt x="419" y="673"/>
                  </a:moveTo>
                  <a:cubicBezTo>
                    <a:pt x="413" y="691"/>
                    <a:pt x="418" y="711"/>
                    <a:pt x="434" y="724"/>
                  </a:cubicBezTo>
                  <a:cubicBezTo>
                    <a:pt x="422" y="711"/>
                    <a:pt x="416" y="691"/>
                    <a:pt x="421" y="675"/>
                  </a:cubicBezTo>
                  <a:lnTo>
                    <a:pt x="419" y="673"/>
                  </a:lnTo>
                  <a:close/>
                  <a:moveTo>
                    <a:pt x="458" y="661"/>
                  </a:moveTo>
                  <a:cubicBezTo>
                    <a:pt x="449" y="662"/>
                    <a:pt x="442" y="667"/>
                    <a:pt x="437" y="674"/>
                  </a:cubicBezTo>
                  <a:cubicBezTo>
                    <a:pt x="432" y="684"/>
                    <a:pt x="431" y="696"/>
                    <a:pt x="437" y="704"/>
                  </a:cubicBezTo>
                  <a:cubicBezTo>
                    <a:pt x="430" y="696"/>
                    <a:pt x="430" y="685"/>
                    <a:pt x="436" y="675"/>
                  </a:cubicBezTo>
                  <a:cubicBezTo>
                    <a:pt x="441" y="667"/>
                    <a:pt x="449" y="662"/>
                    <a:pt x="458" y="661"/>
                  </a:cubicBezTo>
                  <a:close/>
                  <a:moveTo>
                    <a:pt x="467" y="661"/>
                  </a:moveTo>
                  <a:cubicBezTo>
                    <a:pt x="467" y="660"/>
                    <a:pt x="468" y="661"/>
                    <a:pt x="468" y="661"/>
                  </a:cubicBezTo>
                  <a:cubicBezTo>
                    <a:pt x="472" y="661"/>
                    <a:pt x="472" y="661"/>
                    <a:pt x="472" y="661"/>
                  </a:cubicBezTo>
                  <a:cubicBezTo>
                    <a:pt x="467" y="661"/>
                    <a:pt x="467" y="661"/>
                    <a:pt x="467" y="661"/>
                  </a:cubicBezTo>
                  <a:close/>
                  <a:moveTo>
                    <a:pt x="459" y="661"/>
                  </a:moveTo>
                  <a:cubicBezTo>
                    <a:pt x="461" y="661"/>
                    <a:pt x="461" y="661"/>
                    <a:pt x="461" y="661"/>
                  </a:cubicBezTo>
                  <a:cubicBezTo>
                    <a:pt x="458" y="661"/>
                    <a:pt x="458" y="661"/>
                    <a:pt x="458" y="661"/>
                  </a:cubicBezTo>
                  <a:cubicBezTo>
                    <a:pt x="458" y="661"/>
                    <a:pt x="459" y="661"/>
                    <a:pt x="459" y="661"/>
                  </a:cubicBezTo>
                  <a:close/>
                  <a:moveTo>
                    <a:pt x="465" y="660"/>
                  </a:moveTo>
                  <a:cubicBezTo>
                    <a:pt x="466" y="660"/>
                    <a:pt x="466" y="660"/>
                    <a:pt x="467" y="661"/>
                  </a:cubicBezTo>
                  <a:cubicBezTo>
                    <a:pt x="461" y="661"/>
                    <a:pt x="461" y="661"/>
                    <a:pt x="461" y="661"/>
                  </a:cubicBezTo>
                  <a:cubicBezTo>
                    <a:pt x="462" y="660"/>
                    <a:pt x="464" y="660"/>
                    <a:pt x="465" y="660"/>
                  </a:cubicBezTo>
                  <a:close/>
                  <a:moveTo>
                    <a:pt x="472" y="647"/>
                  </a:moveTo>
                  <a:cubicBezTo>
                    <a:pt x="481" y="654"/>
                    <a:pt x="488" y="662"/>
                    <a:pt x="494" y="670"/>
                  </a:cubicBezTo>
                  <a:cubicBezTo>
                    <a:pt x="497" y="675"/>
                    <a:pt x="497" y="675"/>
                    <a:pt x="497" y="675"/>
                  </a:cubicBezTo>
                  <a:cubicBezTo>
                    <a:pt x="495" y="668"/>
                    <a:pt x="492" y="662"/>
                    <a:pt x="487" y="657"/>
                  </a:cubicBezTo>
                  <a:cubicBezTo>
                    <a:pt x="483" y="652"/>
                    <a:pt x="477" y="649"/>
                    <a:pt x="472" y="647"/>
                  </a:cubicBezTo>
                  <a:close/>
                  <a:moveTo>
                    <a:pt x="354" y="646"/>
                  </a:moveTo>
                  <a:cubicBezTo>
                    <a:pt x="353" y="648"/>
                    <a:pt x="353" y="650"/>
                    <a:pt x="353" y="651"/>
                  </a:cubicBezTo>
                  <a:cubicBezTo>
                    <a:pt x="353" y="652"/>
                    <a:pt x="353" y="652"/>
                    <a:pt x="353" y="652"/>
                  </a:cubicBezTo>
                  <a:cubicBezTo>
                    <a:pt x="353" y="652"/>
                    <a:pt x="353" y="653"/>
                    <a:pt x="353" y="653"/>
                  </a:cubicBezTo>
                  <a:cubicBezTo>
                    <a:pt x="353" y="656"/>
                    <a:pt x="353" y="658"/>
                    <a:pt x="353" y="661"/>
                  </a:cubicBezTo>
                  <a:cubicBezTo>
                    <a:pt x="354" y="662"/>
                    <a:pt x="354" y="664"/>
                    <a:pt x="354" y="666"/>
                  </a:cubicBezTo>
                  <a:cubicBezTo>
                    <a:pt x="356" y="666"/>
                    <a:pt x="356" y="667"/>
                    <a:pt x="356" y="667"/>
                  </a:cubicBezTo>
                  <a:cubicBezTo>
                    <a:pt x="356" y="669"/>
                    <a:pt x="358" y="669"/>
                    <a:pt x="358" y="670"/>
                  </a:cubicBezTo>
                  <a:cubicBezTo>
                    <a:pt x="359" y="672"/>
                    <a:pt x="359" y="672"/>
                    <a:pt x="359" y="672"/>
                  </a:cubicBezTo>
                  <a:cubicBezTo>
                    <a:pt x="359" y="673"/>
                    <a:pt x="359" y="673"/>
                    <a:pt x="359" y="673"/>
                  </a:cubicBezTo>
                  <a:cubicBezTo>
                    <a:pt x="361" y="674"/>
                    <a:pt x="361" y="674"/>
                    <a:pt x="361" y="674"/>
                  </a:cubicBezTo>
                  <a:cubicBezTo>
                    <a:pt x="362" y="675"/>
                    <a:pt x="364" y="679"/>
                    <a:pt x="361" y="680"/>
                  </a:cubicBezTo>
                  <a:cubicBezTo>
                    <a:pt x="358" y="683"/>
                    <a:pt x="354" y="680"/>
                    <a:pt x="353" y="677"/>
                  </a:cubicBezTo>
                  <a:cubicBezTo>
                    <a:pt x="351" y="675"/>
                    <a:pt x="351" y="675"/>
                    <a:pt x="351" y="674"/>
                  </a:cubicBezTo>
                  <a:cubicBezTo>
                    <a:pt x="350" y="670"/>
                    <a:pt x="348" y="664"/>
                    <a:pt x="348" y="658"/>
                  </a:cubicBezTo>
                  <a:cubicBezTo>
                    <a:pt x="348" y="657"/>
                    <a:pt x="348" y="657"/>
                    <a:pt x="348" y="657"/>
                  </a:cubicBezTo>
                  <a:cubicBezTo>
                    <a:pt x="347" y="659"/>
                    <a:pt x="347" y="659"/>
                    <a:pt x="347" y="659"/>
                  </a:cubicBezTo>
                  <a:cubicBezTo>
                    <a:pt x="347" y="660"/>
                    <a:pt x="346" y="661"/>
                    <a:pt x="346" y="662"/>
                  </a:cubicBezTo>
                  <a:cubicBezTo>
                    <a:pt x="346" y="666"/>
                    <a:pt x="346" y="670"/>
                    <a:pt x="348" y="674"/>
                  </a:cubicBezTo>
                  <a:cubicBezTo>
                    <a:pt x="348" y="677"/>
                    <a:pt x="350" y="679"/>
                    <a:pt x="350" y="680"/>
                  </a:cubicBezTo>
                  <a:cubicBezTo>
                    <a:pt x="351" y="682"/>
                    <a:pt x="351" y="683"/>
                    <a:pt x="351" y="683"/>
                  </a:cubicBezTo>
                  <a:cubicBezTo>
                    <a:pt x="353" y="685"/>
                    <a:pt x="353" y="687"/>
                    <a:pt x="354" y="687"/>
                  </a:cubicBezTo>
                  <a:cubicBezTo>
                    <a:pt x="356" y="690"/>
                    <a:pt x="356" y="690"/>
                    <a:pt x="356" y="690"/>
                  </a:cubicBezTo>
                  <a:cubicBezTo>
                    <a:pt x="357" y="691"/>
                    <a:pt x="357" y="691"/>
                    <a:pt x="357" y="691"/>
                  </a:cubicBezTo>
                  <a:cubicBezTo>
                    <a:pt x="361" y="695"/>
                    <a:pt x="363" y="700"/>
                    <a:pt x="359" y="701"/>
                  </a:cubicBezTo>
                  <a:cubicBezTo>
                    <a:pt x="354" y="706"/>
                    <a:pt x="350" y="701"/>
                    <a:pt x="346" y="696"/>
                  </a:cubicBezTo>
                  <a:cubicBezTo>
                    <a:pt x="346" y="695"/>
                    <a:pt x="345" y="693"/>
                    <a:pt x="345" y="691"/>
                  </a:cubicBezTo>
                  <a:cubicBezTo>
                    <a:pt x="342" y="687"/>
                    <a:pt x="340" y="679"/>
                    <a:pt x="342" y="670"/>
                  </a:cubicBezTo>
                  <a:cubicBezTo>
                    <a:pt x="343" y="664"/>
                    <a:pt x="343" y="664"/>
                    <a:pt x="343" y="664"/>
                  </a:cubicBezTo>
                  <a:cubicBezTo>
                    <a:pt x="342" y="665"/>
                    <a:pt x="342" y="666"/>
                    <a:pt x="341" y="667"/>
                  </a:cubicBezTo>
                  <a:cubicBezTo>
                    <a:pt x="340" y="672"/>
                    <a:pt x="340" y="677"/>
                    <a:pt x="340" y="683"/>
                  </a:cubicBezTo>
                  <a:cubicBezTo>
                    <a:pt x="340" y="686"/>
                    <a:pt x="341" y="690"/>
                    <a:pt x="341" y="693"/>
                  </a:cubicBezTo>
                  <a:cubicBezTo>
                    <a:pt x="341" y="695"/>
                    <a:pt x="343" y="696"/>
                    <a:pt x="343" y="698"/>
                  </a:cubicBezTo>
                  <a:cubicBezTo>
                    <a:pt x="343" y="699"/>
                    <a:pt x="345" y="701"/>
                    <a:pt x="345" y="703"/>
                  </a:cubicBezTo>
                  <a:cubicBezTo>
                    <a:pt x="346" y="708"/>
                    <a:pt x="346" y="708"/>
                    <a:pt x="346" y="708"/>
                  </a:cubicBezTo>
                  <a:cubicBezTo>
                    <a:pt x="348" y="709"/>
                    <a:pt x="348" y="709"/>
                    <a:pt x="348" y="709"/>
                  </a:cubicBezTo>
                  <a:cubicBezTo>
                    <a:pt x="349" y="709"/>
                    <a:pt x="349" y="711"/>
                    <a:pt x="349" y="711"/>
                  </a:cubicBezTo>
                  <a:cubicBezTo>
                    <a:pt x="353" y="716"/>
                    <a:pt x="354" y="722"/>
                    <a:pt x="348" y="725"/>
                  </a:cubicBezTo>
                  <a:cubicBezTo>
                    <a:pt x="341" y="729"/>
                    <a:pt x="335" y="721"/>
                    <a:pt x="333" y="714"/>
                  </a:cubicBezTo>
                  <a:cubicBezTo>
                    <a:pt x="332" y="711"/>
                    <a:pt x="330" y="709"/>
                    <a:pt x="330" y="708"/>
                  </a:cubicBezTo>
                  <a:cubicBezTo>
                    <a:pt x="329" y="703"/>
                    <a:pt x="329" y="696"/>
                    <a:pt x="329" y="690"/>
                  </a:cubicBezTo>
                  <a:cubicBezTo>
                    <a:pt x="327" y="701"/>
                    <a:pt x="326" y="713"/>
                    <a:pt x="330" y="725"/>
                  </a:cubicBezTo>
                  <a:cubicBezTo>
                    <a:pt x="332" y="735"/>
                    <a:pt x="338" y="745"/>
                    <a:pt x="345" y="753"/>
                  </a:cubicBezTo>
                  <a:cubicBezTo>
                    <a:pt x="351" y="759"/>
                    <a:pt x="359" y="762"/>
                    <a:pt x="366" y="761"/>
                  </a:cubicBezTo>
                  <a:cubicBezTo>
                    <a:pt x="372" y="761"/>
                    <a:pt x="377" y="756"/>
                    <a:pt x="379" y="754"/>
                  </a:cubicBezTo>
                  <a:cubicBezTo>
                    <a:pt x="380" y="751"/>
                    <a:pt x="379" y="750"/>
                    <a:pt x="379" y="750"/>
                  </a:cubicBezTo>
                  <a:cubicBezTo>
                    <a:pt x="379" y="748"/>
                    <a:pt x="379" y="746"/>
                    <a:pt x="380" y="745"/>
                  </a:cubicBezTo>
                  <a:cubicBezTo>
                    <a:pt x="382" y="743"/>
                    <a:pt x="387" y="745"/>
                    <a:pt x="387" y="748"/>
                  </a:cubicBezTo>
                  <a:cubicBezTo>
                    <a:pt x="387" y="748"/>
                    <a:pt x="389" y="753"/>
                    <a:pt x="387" y="759"/>
                  </a:cubicBezTo>
                  <a:cubicBezTo>
                    <a:pt x="384" y="766"/>
                    <a:pt x="377" y="769"/>
                    <a:pt x="368" y="769"/>
                  </a:cubicBezTo>
                  <a:cubicBezTo>
                    <a:pt x="358" y="771"/>
                    <a:pt x="346" y="767"/>
                    <a:pt x="338" y="758"/>
                  </a:cubicBezTo>
                  <a:cubicBezTo>
                    <a:pt x="332" y="748"/>
                    <a:pt x="327" y="738"/>
                    <a:pt x="324" y="727"/>
                  </a:cubicBezTo>
                  <a:cubicBezTo>
                    <a:pt x="317" y="703"/>
                    <a:pt x="325" y="682"/>
                    <a:pt x="334" y="669"/>
                  </a:cubicBezTo>
                  <a:cubicBezTo>
                    <a:pt x="339" y="661"/>
                    <a:pt x="345" y="656"/>
                    <a:pt x="349" y="654"/>
                  </a:cubicBezTo>
                  <a:cubicBezTo>
                    <a:pt x="350" y="652"/>
                    <a:pt x="350" y="651"/>
                    <a:pt x="351" y="650"/>
                  </a:cubicBezTo>
                  <a:cubicBezTo>
                    <a:pt x="353" y="648"/>
                    <a:pt x="354" y="646"/>
                    <a:pt x="354" y="646"/>
                  </a:cubicBezTo>
                  <a:close/>
                  <a:moveTo>
                    <a:pt x="460" y="645"/>
                  </a:moveTo>
                  <a:cubicBezTo>
                    <a:pt x="450" y="644"/>
                    <a:pt x="439" y="647"/>
                    <a:pt x="431" y="654"/>
                  </a:cubicBezTo>
                  <a:cubicBezTo>
                    <a:pt x="425" y="659"/>
                    <a:pt x="421" y="665"/>
                    <a:pt x="419" y="672"/>
                  </a:cubicBezTo>
                  <a:cubicBezTo>
                    <a:pt x="420" y="672"/>
                    <a:pt x="421" y="673"/>
                    <a:pt x="422" y="674"/>
                  </a:cubicBezTo>
                  <a:cubicBezTo>
                    <a:pt x="424" y="667"/>
                    <a:pt x="429" y="660"/>
                    <a:pt x="435" y="656"/>
                  </a:cubicBezTo>
                  <a:cubicBezTo>
                    <a:pt x="445" y="649"/>
                    <a:pt x="458" y="647"/>
                    <a:pt x="469" y="651"/>
                  </a:cubicBezTo>
                  <a:cubicBezTo>
                    <a:pt x="467" y="649"/>
                    <a:pt x="465" y="648"/>
                    <a:pt x="463" y="646"/>
                  </a:cubicBezTo>
                  <a:lnTo>
                    <a:pt x="460" y="645"/>
                  </a:lnTo>
                  <a:close/>
                  <a:moveTo>
                    <a:pt x="358" y="638"/>
                  </a:moveTo>
                  <a:cubicBezTo>
                    <a:pt x="358" y="640"/>
                    <a:pt x="356" y="641"/>
                    <a:pt x="356" y="643"/>
                  </a:cubicBezTo>
                  <a:cubicBezTo>
                    <a:pt x="356" y="644"/>
                    <a:pt x="356" y="646"/>
                    <a:pt x="356" y="648"/>
                  </a:cubicBezTo>
                  <a:cubicBezTo>
                    <a:pt x="358" y="649"/>
                    <a:pt x="358" y="649"/>
                    <a:pt x="358" y="651"/>
                  </a:cubicBezTo>
                  <a:cubicBezTo>
                    <a:pt x="359" y="652"/>
                    <a:pt x="359" y="652"/>
                    <a:pt x="359" y="652"/>
                  </a:cubicBezTo>
                  <a:cubicBezTo>
                    <a:pt x="359" y="652"/>
                    <a:pt x="359" y="654"/>
                    <a:pt x="359" y="654"/>
                  </a:cubicBezTo>
                  <a:cubicBezTo>
                    <a:pt x="361" y="655"/>
                    <a:pt x="361" y="655"/>
                    <a:pt x="361" y="655"/>
                  </a:cubicBezTo>
                  <a:cubicBezTo>
                    <a:pt x="362" y="657"/>
                    <a:pt x="364" y="659"/>
                    <a:pt x="362" y="660"/>
                  </a:cubicBezTo>
                  <a:cubicBezTo>
                    <a:pt x="359" y="662"/>
                    <a:pt x="358" y="660"/>
                    <a:pt x="356" y="659"/>
                  </a:cubicBezTo>
                  <a:cubicBezTo>
                    <a:pt x="356" y="657"/>
                    <a:pt x="355" y="657"/>
                    <a:pt x="355" y="656"/>
                  </a:cubicBezTo>
                  <a:cubicBezTo>
                    <a:pt x="355" y="654"/>
                    <a:pt x="353" y="649"/>
                    <a:pt x="355" y="646"/>
                  </a:cubicBezTo>
                  <a:cubicBezTo>
                    <a:pt x="355" y="644"/>
                    <a:pt x="355" y="641"/>
                    <a:pt x="356" y="641"/>
                  </a:cubicBezTo>
                  <a:cubicBezTo>
                    <a:pt x="356" y="640"/>
                    <a:pt x="358" y="638"/>
                    <a:pt x="358" y="638"/>
                  </a:cubicBezTo>
                  <a:close/>
                  <a:moveTo>
                    <a:pt x="392" y="628"/>
                  </a:moveTo>
                  <a:cubicBezTo>
                    <a:pt x="366" y="630"/>
                    <a:pt x="337" y="645"/>
                    <a:pt x="324" y="672"/>
                  </a:cubicBezTo>
                  <a:cubicBezTo>
                    <a:pt x="311" y="696"/>
                    <a:pt x="314" y="734"/>
                    <a:pt x="332" y="756"/>
                  </a:cubicBezTo>
                  <a:cubicBezTo>
                    <a:pt x="350" y="781"/>
                    <a:pt x="379" y="789"/>
                    <a:pt x="400" y="784"/>
                  </a:cubicBezTo>
                  <a:cubicBezTo>
                    <a:pt x="418" y="780"/>
                    <a:pt x="428" y="766"/>
                    <a:pt x="432" y="755"/>
                  </a:cubicBezTo>
                  <a:cubicBezTo>
                    <a:pt x="430" y="745"/>
                    <a:pt x="424" y="737"/>
                    <a:pt x="423" y="734"/>
                  </a:cubicBezTo>
                  <a:cubicBezTo>
                    <a:pt x="421" y="732"/>
                    <a:pt x="421" y="730"/>
                    <a:pt x="419" y="729"/>
                  </a:cubicBezTo>
                  <a:cubicBezTo>
                    <a:pt x="416" y="729"/>
                    <a:pt x="414" y="727"/>
                    <a:pt x="413" y="725"/>
                  </a:cubicBezTo>
                  <a:cubicBezTo>
                    <a:pt x="411" y="724"/>
                    <a:pt x="413" y="721"/>
                    <a:pt x="416" y="719"/>
                  </a:cubicBezTo>
                  <a:cubicBezTo>
                    <a:pt x="417" y="718"/>
                    <a:pt x="419" y="718"/>
                    <a:pt x="420" y="717"/>
                  </a:cubicBezTo>
                  <a:cubicBezTo>
                    <a:pt x="424" y="718"/>
                    <a:pt x="424" y="718"/>
                    <a:pt x="424" y="718"/>
                  </a:cubicBezTo>
                  <a:cubicBezTo>
                    <a:pt x="418" y="710"/>
                    <a:pt x="415" y="701"/>
                    <a:pt x="415" y="693"/>
                  </a:cubicBezTo>
                  <a:cubicBezTo>
                    <a:pt x="415" y="695"/>
                    <a:pt x="414" y="698"/>
                    <a:pt x="413" y="700"/>
                  </a:cubicBezTo>
                  <a:cubicBezTo>
                    <a:pt x="412" y="701"/>
                    <a:pt x="412" y="701"/>
                    <a:pt x="412" y="701"/>
                  </a:cubicBezTo>
                  <a:cubicBezTo>
                    <a:pt x="414" y="698"/>
                    <a:pt x="415" y="693"/>
                    <a:pt x="414" y="690"/>
                  </a:cubicBezTo>
                  <a:cubicBezTo>
                    <a:pt x="415" y="692"/>
                    <a:pt x="415" y="692"/>
                    <a:pt x="415" y="692"/>
                  </a:cubicBezTo>
                  <a:cubicBezTo>
                    <a:pt x="414" y="685"/>
                    <a:pt x="415" y="678"/>
                    <a:pt x="417" y="672"/>
                  </a:cubicBezTo>
                  <a:cubicBezTo>
                    <a:pt x="415" y="670"/>
                    <a:pt x="412" y="669"/>
                    <a:pt x="410" y="669"/>
                  </a:cubicBezTo>
                  <a:cubicBezTo>
                    <a:pt x="406" y="668"/>
                    <a:pt x="402" y="668"/>
                    <a:pt x="398" y="670"/>
                  </a:cubicBezTo>
                  <a:cubicBezTo>
                    <a:pt x="401" y="668"/>
                    <a:pt x="404" y="667"/>
                    <a:pt x="407" y="668"/>
                  </a:cubicBezTo>
                  <a:cubicBezTo>
                    <a:pt x="410" y="668"/>
                    <a:pt x="412" y="668"/>
                    <a:pt x="414" y="669"/>
                  </a:cubicBezTo>
                  <a:cubicBezTo>
                    <a:pt x="417" y="671"/>
                    <a:pt x="417" y="671"/>
                    <a:pt x="417" y="671"/>
                  </a:cubicBezTo>
                  <a:cubicBezTo>
                    <a:pt x="418" y="669"/>
                    <a:pt x="419" y="667"/>
                    <a:pt x="419" y="665"/>
                  </a:cubicBezTo>
                  <a:cubicBezTo>
                    <a:pt x="428" y="651"/>
                    <a:pt x="443" y="644"/>
                    <a:pt x="458" y="644"/>
                  </a:cubicBezTo>
                  <a:cubicBezTo>
                    <a:pt x="441" y="634"/>
                    <a:pt x="417" y="627"/>
                    <a:pt x="392" y="628"/>
                  </a:cubicBezTo>
                  <a:close/>
                  <a:moveTo>
                    <a:pt x="500" y="560"/>
                  </a:moveTo>
                  <a:cubicBezTo>
                    <a:pt x="502" y="560"/>
                    <a:pt x="503" y="560"/>
                    <a:pt x="505" y="560"/>
                  </a:cubicBezTo>
                  <a:cubicBezTo>
                    <a:pt x="506" y="560"/>
                    <a:pt x="508" y="561"/>
                    <a:pt x="511" y="561"/>
                  </a:cubicBezTo>
                  <a:cubicBezTo>
                    <a:pt x="534" y="570"/>
                    <a:pt x="544" y="596"/>
                    <a:pt x="534" y="618"/>
                  </a:cubicBezTo>
                  <a:cubicBezTo>
                    <a:pt x="532" y="620"/>
                    <a:pt x="531" y="623"/>
                    <a:pt x="529" y="625"/>
                  </a:cubicBezTo>
                  <a:cubicBezTo>
                    <a:pt x="527" y="627"/>
                    <a:pt x="527" y="630"/>
                    <a:pt x="524" y="632"/>
                  </a:cubicBezTo>
                  <a:cubicBezTo>
                    <a:pt x="511" y="646"/>
                    <a:pt x="492" y="651"/>
                    <a:pt x="479" y="648"/>
                  </a:cubicBezTo>
                  <a:cubicBezTo>
                    <a:pt x="477" y="647"/>
                    <a:pt x="477" y="647"/>
                    <a:pt x="477" y="647"/>
                  </a:cubicBezTo>
                  <a:cubicBezTo>
                    <a:pt x="481" y="649"/>
                    <a:pt x="485" y="652"/>
                    <a:pt x="489" y="656"/>
                  </a:cubicBezTo>
                  <a:cubicBezTo>
                    <a:pt x="490" y="657"/>
                    <a:pt x="492" y="659"/>
                    <a:pt x="494" y="662"/>
                  </a:cubicBezTo>
                  <a:cubicBezTo>
                    <a:pt x="496" y="667"/>
                    <a:pt x="498" y="672"/>
                    <a:pt x="498" y="677"/>
                  </a:cubicBezTo>
                  <a:cubicBezTo>
                    <a:pt x="502" y="684"/>
                    <a:pt x="505" y="691"/>
                    <a:pt x="506" y="693"/>
                  </a:cubicBezTo>
                  <a:cubicBezTo>
                    <a:pt x="510" y="701"/>
                    <a:pt x="511" y="711"/>
                    <a:pt x="508" y="701"/>
                  </a:cubicBezTo>
                  <a:cubicBezTo>
                    <a:pt x="511" y="711"/>
                    <a:pt x="508" y="703"/>
                    <a:pt x="505" y="693"/>
                  </a:cubicBezTo>
                  <a:cubicBezTo>
                    <a:pt x="504" y="692"/>
                    <a:pt x="501" y="688"/>
                    <a:pt x="498" y="683"/>
                  </a:cubicBezTo>
                  <a:cubicBezTo>
                    <a:pt x="498" y="686"/>
                    <a:pt x="497" y="688"/>
                    <a:pt x="497" y="691"/>
                  </a:cubicBezTo>
                  <a:cubicBezTo>
                    <a:pt x="497" y="691"/>
                    <a:pt x="497" y="691"/>
                    <a:pt x="497" y="692"/>
                  </a:cubicBezTo>
                  <a:cubicBezTo>
                    <a:pt x="497" y="691"/>
                    <a:pt x="497" y="691"/>
                    <a:pt x="497" y="691"/>
                  </a:cubicBezTo>
                  <a:cubicBezTo>
                    <a:pt x="494" y="704"/>
                    <a:pt x="485" y="715"/>
                    <a:pt x="471" y="717"/>
                  </a:cubicBezTo>
                  <a:cubicBezTo>
                    <a:pt x="466" y="717"/>
                    <a:pt x="462" y="717"/>
                    <a:pt x="458" y="716"/>
                  </a:cubicBezTo>
                  <a:cubicBezTo>
                    <a:pt x="453" y="716"/>
                    <a:pt x="448" y="715"/>
                    <a:pt x="443" y="710"/>
                  </a:cubicBezTo>
                  <a:cubicBezTo>
                    <a:pt x="448" y="713"/>
                    <a:pt x="448" y="713"/>
                    <a:pt x="448" y="713"/>
                  </a:cubicBezTo>
                  <a:cubicBezTo>
                    <a:pt x="452" y="714"/>
                    <a:pt x="452" y="714"/>
                    <a:pt x="452" y="714"/>
                  </a:cubicBezTo>
                  <a:cubicBezTo>
                    <a:pt x="448" y="712"/>
                    <a:pt x="445" y="710"/>
                    <a:pt x="442" y="706"/>
                  </a:cubicBezTo>
                  <a:cubicBezTo>
                    <a:pt x="435" y="698"/>
                    <a:pt x="432" y="685"/>
                    <a:pt x="439" y="675"/>
                  </a:cubicBezTo>
                  <a:cubicBezTo>
                    <a:pt x="445" y="667"/>
                    <a:pt x="453" y="662"/>
                    <a:pt x="463" y="665"/>
                  </a:cubicBezTo>
                  <a:cubicBezTo>
                    <a:pt x="445" y="662"/>
                    <a:pt x="432" y="680"/>
                    <a:pt x="437" y="695"/>
                  </a:cubicBezTo>
                  <a:cubicBezTo>
                    <a:pt x="440" y="705"/>
                    <a:pt x="448" y="711"/>
                    <a:pt x="456" y="714"/>
                  </a:cubicBezTo>
                  <a:cubicBezTo>
                    <a:pt x="461" y="715"/>
                    <a:pt x="466" y="713"/>
                    <a:pt x="470" y="710"/>
                  </a:cubicBezTo>
                  <a:cubicBezTo>
                    <a:pt x="468" y="713"/>
                    <a:pt x="468" y="713"/>
                    <a:pt x="468" y="713"/>
                  </a:cubicBezTo>
                  <a:cubicBezTo>
                    <a:pt x="462" y="715"/>
                    <a:pt x="462" y="715"/>
                    <a:pt x="462" y="715"/>
                  </a:cubicBezTo>
                  <a:cubicBezTo>
                    <a:pt x="470" y="717"/>
                    <a:pt x="478" y="715"/>
                    <a:pt x="484" y="709"/>
                  </a:cubicBezTo>
                  <a:cubicBezTo>
                    <a:pt x="491" y="704"/>
                    <a:pt x="495" y="698"/>
                    <a:pt x="497" y="691"/>
                  </a:cubicBezTo>
                  <a:cubicBezTo>
                    <a:pt x="494" y="676"/>
                    <a:pt x="484" y="665"/>
                    <a:pt x="472" y="661"/>
                  </a:cubicBezTo>
                  <a:cubicBezTo>
                    <a:pt x="476" y="662"/>
                    <a:pt x="476" y="662"/>
                    <a:pt x="476" y="662"/>
                  </a:cubicBezTo>
                  <a:cubicBezTo>
                    <a:pt x="488" y="665"/>
                    <a:pt x="495" y="678"/>
                    <a:pt x="497" y="690"/>
                  </a:cubicBezTo>
                  <a:cubicBezTo>
                    <a:pt x="497" y="682"/>
                    <a:pt x="497" y="682"/>
                    <a:pt x="497" y="682"/>
                  </a:cubicBezTo>
                  <a:cubicBezTo>
                    <a:pt x="495" y="679"/>
                    <a:pt x="493" y="675"/>
                    <a:pt x="490" y="672"/>
                  </a:cubicBezTo>
                  <a:cubicBezTo>
                    <a:pt x="486" y="666"/>
                    <a:pt x="480" y="661"/>
                    <a:pt x="473" y="654"/>
                  </a:cubicBezTo>
                  <a:cubicBezTo>
                    <a:pt x="472" y="653"/>
                    <a:pt x="471" y="653"/>
                    <a:pt x="469" y="652"/>
                  </a:cubicBezTo>
                  <a:cubicBezTo>
                    <a:pt x="453" y="646"/>
                    <a:pt x="435" y="652"/>
                    <a:pt x="427" y="667"/>
                  </a:cubicBezTo>
                  <a:cubicBezTo>
                    <a:pt x="423" y="676"/>
                    <a:pt x="423" y="676"/>
                    <a:pt x="423" y="676"/>
                  </a:cubicBezTo>
                  <a:cubicBezTo>
                    <a:pt x="427" y="680"/>
                    <a:pt x="429" y="685"/>
                    <a:pt x="429" y="690"/>
                  </a:cubicBezTo>
                  <a:cubicBezTo>
                    <a:pt x="428" y="685"/>
                    <a:pt x="426" y="680"/>
                    <a:pt x="423" y="677"/>
                  </a:cubicBezTo>
                  <a:cubicBezTo>
                    <a:pt x="417" y="693"/>
                    <a:pt x="424" y="711"/>
                    <a:pt x="436" y="722"/>
                  </a:cubicBezTo>
                  <a:cubicBezTo>
                    <a:pt x="437" y="719"/>
                    <a:pt x="438" y="717"/>
                    <a:pt x="440" y="716"/>
                  </a:cubicBezTo>
                  <a:cubicBezTo>
                    <a:pt x="443" y="716"/>
                    <a:pt x="448" y="721"/>
                    <a:pt x="450" y="731"/>
                  </a:cubicBezTo>
                  <a:cubicBezTo>
                    <a:pt x="450" y="731"/>
                    <a:pt x="450" y="731"/>
                    <a:pt x="450" y="731"/>
                  </a:cubicBezTo>
                  <a:cubicBezTo>
                    <a:pt x="451" y="732"/>
                    <a:pt x="451" y="732"/>
                    <a:pt x="452" y="732"/>
                  </a:cubicBezTo>
                  <a:cubicBezTo>
                    <a:pt x="472" y="737"/>
                    <a:pt x="492" y="730"/>
                    <a:pt x="504" y="715"/>
                  </a:cubicBezTo>
                  <a:cubicBezTo>
                    <a:pt x="500" y="705"/>
                    <a:pt x="498" y="695"/>
                    <a:pt x="498" y="685"/>
                  </a:cubicBezTo>
                  <a:cubicBezTo>
                    <a:pt x="499" y="694"/>
                    <a:pt x="502" y="704"/>
                    <a:pt x="506" y="712"/>
                  </a:cubicBezTo>
                  <a:cubicBezTo>
                    <a:pt x="508" y="709"/>
                    <a:pt x="510" y="706"/>
                    <a:pt x="511" y="703"/>
                  </a:cubicBezTo>
                  <a:cubicBezTo>
                    <a:pt x="511" y="706"/>
                    <a:pt x="511" y="709"/>
                    <a:pt x="510" y="711"/>
                  </a:cubicBezTo>
                  <a:cubicBezTo>
                    <a:pt x="508" y="717"/>
                    <a:pt x="508" y="717"/>
                    <a:pt x="508" y="717"/>
                  </a:cubicBezTo>
                  <a:cubicBezTo>
                    <a:pt x="516" y="733"/>
                    <a:pt x="529" y="745"/>
                    <a:pt x="547" y="748"/>
                  </a:cubicBezTo>
                  <a:cubicBezTo>
                    <a:pt x="568" y="753"/>
                    <a:pt x="591" y="743"/>
                    <a:pt x="605" y="727"/>
                  </a:cubicBezTo>
                  <a:cubicBezTo>
                    <a:pt x="614" y="714"/>
                    <a:pt x="618" y="699"/>
                    <a:pt x="617" y="687"/>
                  </a:cubicBezTo>
                  <a:cubicBezTo>
                    <a:pt x="615" y="674"/>
                    <a:pt x="607" y="662"/>
                    <a:pt x="594" y="657"/>
                  </a:cubicBezTo>
                  <a:cubicBezTo>
                    <a:pt x="583" y="649"/>
                    <a:pt x="563" y="651"/>
                    <a:pt x="552" y="662"/>
                  </a:cubicBezTo>
                  <a:cubicBezTo>
                    <a:pt x="548" y="667"/>
                    <a:pt x="544" y="672"/>
                    <a:pt x="543" y="677"/>
                  </a:cubicBezTo>
                  <a:cubicBezTo>
                    <a:pt x="545" y="668"/>
                    <a:pt x="552" y="660"/>
                    <a:pt x="560" y="656"/>
                  </a:cubicBezTo>
                  <a:cubicBezTo>
                    <a:pt x="566" y="653"/>
                    <a:pt x="572" y="651"/>
                    <a:pt x="578" y="651"/>
                  </a:cubicBezTo>
                  <a:cubicBezTo>
                    <a:pt x="589" y="651"/>
                    <a:pt x="598" y="656"/>
                    <a:pt x="605" y="664"/>
                  </a:cubicBezTo>
                  <a:cubicBezTo>
                    <a:pt x="622" y="678"/>
                    <a:pt x="622" y="704"/>
                    <a:pt x="607" y="725"/>
                  </a:cubicBezTo>
                  <a:cubicBezTo>
                    <a:pt x="588" y="750"/>
                    <a:pt x="558" y="756"/>
                    <a:pt x="531" y="745"/>
                  </a:cubicBezTo>
                  <a:cubicBezTo>
                    <a:pt x="520" y="739"/>
                    <a:pt x="512" y="731"/>
                    <a:pt x="506" y="720"/>
                  </a:cubicBezTo>
                  <a:cubicBezTo>
                    <a:pt x="504" y="726"/>
                    <a:pt x="499" y="730"/>
                    <a:pt x="495" y="732"/>
                  </a:cubicBezTo>
                  <a:cubicBezTo>
                    <a:pt x="492" y="734"/>
                    <a:pt x="490" y="735"/>
                    <a:pt x="487" y="735"/>
                  </a:cubicBezTo>
                  <a:cubicBezTo>
                    <a:pt x="484" y="735"/>
                    <a:pt x="481" y="737"/>
                    <a:pt x="479" y="737"/>
                  </a:cubicBezTo>
                  <a:cubicBezTo>
                    <a:pt x="469" y="739"/>
                    <a:pt x="459" y="739"/>
                    <a:pt x="450" y="736"/>
                  </a:cubicBezTo>
                  <a:cubicBezTo>
                    <a:pt x="450" y="737"/>
                    <a:pt x="450" y="738"/>
                    <a:pt x="450" y="739"/>
                  </a:cubicBezTo>
                  <a:cubicBezTo>
                    <a:pt x="451" y="744"/>
                    <a:pt x="450" y="750"/>
                    <a:pt x="447" y="756"/>
                  </a:cubicBezTo>
                  <a:cubicBezTo>
                    <a:pt x="447" y="760"/>
                    <a:pt x="445" y="765"/>
                    <a:pt x="442" y="768"/>
                  </a:cubicBezTo>
                  <a:cubicBezTo>
                    <a:pt x="440" y="773"/>
                    <a:pt x="437" y="776"/>
                    <a:pt x="434" y="781"/>
                  </a:cubicBezTo>
                  <a:cubicBezTo>
                    <a:pt x="426" y="787"/>
                    <a:pt x="416" y="794"/>
                    <a:pt x="403" y="797"/>
                  </a:cubicBezTo>
                  <a:cubicBezTo>
                    <a:pt x="394" y="799"/>
                    <a:pt x="383" y="799"/>
                    <a:pt x="372" y="797"/>
                  </a:cubicBezTo>
                  <a:cubicBezTo>
                    <a:pt x="376" y="803"/>
                    <a:pt x="376" y="805"/>
                    <a:pt x="376" y="811"/>
                  </a:cubicBezTo>
                  <a:cubicBezTo>
                    <a:pt x="376" y="816"/>
                    <a:pt x="371" y="832"/>
                    <a:pt x="371" y="832"/>
                  </a:cubicBezTo>
                  <a:cubicBezTo>
                    <a:pt x="371" y="832"/>
                    <a:pt x="368" y="821"/>
                    <a:pt x="363" y="818"/>
                  </a:cubicBezTo>
                  <a:cubicBezTo>
                    <a:pt x="360" y="813"/>
                    <a:pt x="355" y="809"/>
                    <a:pt x="352" y="804"/>
                  </a:cubicBezTo>
                  <a:cubicBezTo>
                    <a:pt x="350" y="809"/>
                    <a:pt x="345" y="817"/>
                    <a:pt x="345" y="817"/>
                  </a:cubicBezTo>
                  <a:cubicBezTo>
                    <a:pt x="345" y="817"/>
                    <a:pt x="345" y="808"/>
                    <a:pt x="342" y="804"/>
                  </a:cubicBezTo>
                  <a:cubicBezTo>
                    <a:pt x="340" y="800"/>
                    <a:pt x="337" y="794"/>
                    <a:pt x="335" y="791"/>
                  </a:cubicBezTo>
                  <a:cubicBezTo>
                    <a:pt x="335" y="785"/>
                    <a:pt x="335" y="783"/>
                    <a:pt x="338" y="779"/>
                  </a:cubicBezTo>
                  <a:cubicBezTo>
                    <a:pt x="332" y="774"/>
                    <a:pt x="328" y="769"/>
                    <a:pt x="324" y="763"/>
                  </a:cubicBezTo>
                  <a:cubicBezTo>
                    <a:pt x="303" y="734"/>
                    <a:pt x="299" y="695"/>
                    <a:pt x="316" y="666"/>
                  </a:cubicBezTo>
                  <a:cubicBezTo>
                    <a:pt x="330" y="636"/>
                    <a:pt x="363" y="622"/>
                    <a:pt x="392" y="622"/>
                  </a:cubicBezTo>
                  <a:cubicBezTo>
                    <a:pt x="421" y="620"/>
                    <a:pt x="448" y="630"/>
                    <a:pt x="466" y="643"/>
                  </a:cubicBezTo>
                  <a:cubicBezTo>
                    <a:pt x="468" y="644"/>
                    <a:pt x="468" y="644"/>
                    <a:pt x="468" y="644"/>
                  </a:cubicBezTo>
                  <a:cubicBezTo>
                    <a:pt x="469" y="644"/>
                    <a:pt x="470" y="645"/>
                    <a:pt x="470" y="645"/>
                  </a:cubicBezTo>
                  <a:cubicBezTo>
                    <a:pt x="463" y="642"/>
                    <a:pt x="460" y="638"/>
                    <a:pt x="460" y="638"/>
                  </a:cubicBezTo>
                  <a:cubicBezTo>
                    <a:pt x="460" y="638"/>
                    <a:pt x="466" y="643"/>
                    <a:pt x="479" y="645"/>
                  </a:cubicBezTo>
                  <a:cubicBezTo>
                    <a:pt x="481" y="645"/>
                    <a:pt x="484" y="645"/>
                    <a:pt x="485" y="645"/>
                  </a:cubicBezTo>
                  <a:cubicBezTo>
                    <a:pt x="487" y="643"/>
                    <a:pt x="490" y="643"/>
                    <a:pt x="492" y="643"/>
                  </a:cubicBezTo>
                  <a:cubicBezTo>
                    <a:pt x="513" y="638"/>
                    <a:pt x="532" y="623"/>
                    <a:pt x="531" y="601"/>
                  </a:cubicBezTo>
                  <a:cubicBezTo>
                    <a:pt x="529" y="581"/>
                    <a:pt x="511" y="570"/>
                    <a:pt x="492" y="576"/>
                  </a:cubicBezTo>
                  <a:cubicBezTo>
                    <a:pt x="484" y="581"/>
                    <a:pt x="477" y="587"/>
                    <a:pt x="477" y="597"/>
                  </a:cubicBezTo>
                  <a:cubicBezTo>
                    <a:pt x="476" y="609"/>
                    <a:pt x="485" y="615"/>
                    <a:pt x="494" y="622"/>
                  </a:cubicBezTo>
                  <a:cubicBezTo>
                    <a:pt x="484" y="630"/>
                    <a:pt x="471" y="620"/>
                    <a:pt x="466" y="612"/>
                  </a:cubicBezTo>
                  <a:cubicBezTo>
                    <a:pt x="456" y="592"/>
                    <a:pt x="469" y="568"/>
                    <a:pt x="490" y="563"/>
                  </a:cubicBezTo>
                  <a:cubicBezTo>
                    <a:pt x="494" y="561"/>
                    <a:pt x="498" y="560"/>
                    <a:pt x="500" y="560"/>
                  </a:cubicBezTo>
                  <a:close/>
                  <a:moveTo>
                    <a:pt x="341" y="405"/>
                  </a:moveTo>
                  <a:cubicBezTo>
                    <a:pt x="341" y="407"/>
                    <a:pt x="339" y="408"/>
                    <a:pt x="338" y="409"/>
                  </a:cubicBezTo>
                  <a:cubicBezTo>
                    <a:pt x="336" y="410"/>
                    <a:pt x="333" y="410"/>
                    <a:pt x="331" y="410"/>
                  </a:cubicBezTo>
                  <a:cubicBezTo>
                    <a:pt x="334" y="410"/>
                    <a:pt x="339" y="408"/>
                    <a:pt x="341" y="405"/>
                  </a:cubicBezTo>
                  <a:close/>
                  <a:moveTo>
                    <a:pt x="341" y="404"/>
                  </a:moveTo>
                  <a:cubicBezTo>
                    <a:pt x="341" y="405"/>
                    <a:pt x="341" y="405"/>
                    <a:pt x="341" y="405"/>
                  </a:cubicBezTo>
                  <a:cubicBezTo>
                    <a:pt x="341" y="404"/>
                    <a:pt x="341" y="404"/>
                    <a:pt x="341" y="404"/>
                  </a:cubicBezTo>
                  <a:cubicBezTo>
                    <a:pt x="341" y="404"/>
                    <a:pt x="341" y="404"/>
                    <a:pt x="341" y="404"/>
                  </a:cubicBezTo>
                  <a:close/>
                  <a:moveTo>
                    <a:pt x="477" y="362"/>
                  </a:moveTo>
                  <a:cubicBezTo>
                    <a:pt x="487" y="363"/>
                    <a:pt x="496" y="367"/>
                    <a:pt x="505" y="374"/>
                  </a:cubicBezTo>
                  <a:cubicBezTo>
                    <a:pt x="518" y="383"/>
                    <a:pt x="526" y="400"/>
                    <a:pt x="521" y="419"/>
                  </a:cubicBezTo>
                  <a:cubicBezTo>
                    <a:pt x="518" y="437"/>
                    <a:pt x="510" y="455"/>
                    <a:pt x="498" y="471"/>
                  </a:cubicBezTo>
                  <a:cubicBezTo>
                    <a:pt x="476" y="505"/>
                    <a:pt x="437" y="528"/>
                    <a:pt x="408" y="533"/>
                  </a:cubicBezTo>
                  <a:cubicBezTo>
                    <a:pt x="389" y="537"/>
                    <a:pt x="374" y="536"/>
                    <a:pt x="366" y="534"/>
                  </a:cubicBezTo>
                  <a:cubicBezTo>
                    <a:pt x="363" y="536"/>
                    <a:pt x="359" y="538"/>
                    <a:pt x="356" y="538"/>
                  </a:cubicBezTo>
                  <a:cubicBezTo>
                    <a:pt x="353" y="539"/>
                    <a:pt x="351" y="539"/>
                    <a:pt x="349" y="539"/>
                  </a:cubicBezTo>
                  <a:cubicBezTo>
                    <a:pt x="346" y="542"/>
                    <a:pt x="342" y="544"/>
                    <a:pt x="340" y="545"/>
                  </a:cubicBezTo>
                  <a:cubicBezTo>
                    <a:pt x="337" y="545"/>
                    <a:pt x="335" y="545"/>
                    <a:pt x="335" y="545"/>
                  </a:cubicBezTo>
                  <a:cubicBezTo>
                    <a:pt x="335" y="545"/>
                    <a:pt x="338" y="544"/>
                    <a:pt x="340" y="542"/>
                  </a:cubicBezTo>
                  <a:cubicBezTo>
                    <a:pt x="343" y="539"/>
                    <a:pt x="345" y="537"/>
                    <a:pt x="346" y="534"/>
                  </a:cubicBezTo>
                  <a:cubicBezTo>
                    <a:pt x="348" y="531"/>
                    <a:pt x="348" y="529"/>
                    <a:pt x="350" y="528"/>
                  </a:cubicBezTo>
                  <a:cubicBezTo>
                    <a:pt x="350" y="524"/>
                    <a:pt x="350" y="524"/>
                    <a:pt x="350" y="524"/>
                  </a:cubicBezTo>
                  <a:cubicBezTo>
                    <a:pt x="351" y="523"/>
                    <a:pt x="351" y="523"/>
                    <a:pt x="351" y="521"/>
                  </a:cubicBezTo>
                  <a:cubicBezTo>
                    <a:pt x="351" y="518"/>
                    <a:pt x="351" y="518"/>
                    <a:pt x="351" y="518"/>
                  </a:cubicBezTo>
                  <a:cubicBezTo>
                    <a:pt x="351" y="517"/>
                    <a:pt x="351" y="517"/>
                    <a:pt x="351" y="517"/>
                  </a:cubicBezTo>
                  <a:cubicBezTo>
                    <a:pt x="351" y="516"/>
                    <a:pt x="351" y="516"/>
                    <a:pt x="351" y="515"/>
                  </a:cubicBezTo>
                  <a:cubicBezTo>
                    <a:pt x="351" y="511"/>
                    <a:pt x="353" y="508"/>
                    <a:pt x="358" y="508"/>
                  </a:cubicBezTo>
                  <a:cubicBezTo>
                    <a:pt x="363" y="508"/>
                    <a:pt x="363" y="515"/>
                    <a:pt x="363" y="520"/>
                  </a:cubicBezTo>
                  <a:cubicBezTo>
                    <a:pt x="361" y="521"/>
                    <a:pt x="361" y="523"/>
                    <a:pt x="361" y="524"/>
                  </a:cubicBezTo>
                  <a:cubicBezTo>
                    <a:pt x="359" y="529"/>
                    <a:pt x="355" y="533"/>
                    <a:pt x="351" y="538"/>
                  </a:cubicBezTo>
                  <a:cubicBezTo>
                    <a:pt x="353" y="537"/>
                    <a:pt x="355" y="535"/>
                    <a:pt x="358" y="533"/>
                  </a:cubicBezTo>
                  <a:cubicBezTo>
                    <a:pt x="359" y="532"/>
                    <a:pt x="359" y="532"/>
                    <a:pt x="359" y="532"/>
                  </a:cubicBezTo>
                  <a:cubicBezTo>
                    <a:pt x="358" y="531"/>
                    <a:pt x="358" y="531"/>
                    <a:pt x="358" y="531"/>
                  </a:cubicBezTo>
                  <a:cubicBezTo>
                    <a:pt x="358" y="531"/>
                    <a:pt x="359" y="531"/>
                    <a:pt x="361" y="531"/>
                  </a:cubicBezTo>
                  <a:cubicBezTo>
                    <a:pt x="364" y="528"/>
                    <a:pt x="366" y="525"/>
                    <a:pt x="368" y="521"/>
                  </a:cubicBezTo>
                  <a:cubicBezTo>
                    <a:pt x="369" y="518"/>
                    <a:pt x="371" y="515"/>
                    <a:pt x="372" y="511"/>
                  </a:cubicBezTo>
                  <a:cubicBezTo>
                    <a:pt x="372" y="510"/>
                    <a:pt x="374" y="508"/>
                    <a:pt x="374" y="507"/>
                  </a:cubicBezTo>
                  <a:cubicBezTo>
                    <a:pt x="374" y="505"/>
                    <a:pt x="374" y="503"/>
                    <a:pt x="374" y="502"/>
                  </a:cubicBezTo>
                  <a:cubicBezTo>
                    <a:pt x="376" y="498"/>
                    <a:pt x="376" y="498"/>
                    <a:pt x="376" y="498"/>
                  </a:cubicBezTo>
                  <a:cubicBezTo>
                    <a:pt x="376" y="497"/>
                    <a:pt x="376" y="497"/>
                    <a:pt x="376" y="497"/>
                  </a:cubicBezTo>
                  <a:cubicBezTo>
                    <a:pt x="376" y="497"/>
                    <a:pt x="376" y="495"/>
                    <a:pt x="376" y="495"/>
                  </a:cubicBezTo>
                  <a:cubicBezTo>
                    <a:pt x="376" y="495"/>
                    <a:pt x="376" y="494"/>
                    <a:pt x="376" y="494"/>
                  </a:cubicBezTo>
                  <a:cubicBezTo>
                    <a:pt x="376" y="489"/>
                    <a:pt x="377" y="485"/>
                    <a:pt x="380" y="484"/>
                  </a:cubicBezTo>
                  <a:cubicBezTo>
                    <a:pt x="381" y="483"/>
                    <a:pt x="382" y="483"/>
                    <a:pt x="384" y="484"/>
                  </a:cubicBezTo>
                  <a:cubicBezTo>
                    <a:pt x="393" y="484"/>
                    <a:pt x="393" y="492"/>
                    <a:pt x="392" y="500"/>
                  </a:cubicBezTo>
                  <a:cubicBezTo>
                    <a:pt x="390" y="502"/>
                    <a:pt x="390" y="503"/>
                    <a:pt x="390" y="507"/>
                  </a:cubicBezTo>
                  <a:cubicBezTo>
                    <a:pt x="387" y="513"/>
                    <a:pt x="380" y="523"/>
                    <a:pt x="372" y="529"/>
                  </a:cubicBezTo>
                  <a:cubicBezTo>
                    <a:pt x="370" y="531"/>
                    <a:pt x="370" y="531"/>
                    <a:pt x="370" y="531"/>
                  </a:cubicBezTo>
                  <a:cubicBezTo>
                    <a:pt x="371" y="531"/>
                    <a:pt x="373" y="531"/>
                    <a:pt x="374" y="531"/>
                  </a:cubicBezTo>
                  <a:cubicBezTo>
                    <a:pt x="376" y="530"/>
                    <a:pt x="378" y="528"/>
                    <a:pt x="380" y="526"/>
                  </a:cubicBezTo>
                  <a:cubicBezTo>
                    <a:pt x="385" y="521"/>
                    <a:pt x="390" y="516"/>
                    <a:pt x="393" y="510"/>
                  </a:cubicBezTo>
                  <a:cubicBezTo>
                    <a:pt x="396" y="505"/>
                    <a:pt x="398" y="502"/>
                    <a:pt x="399" y="497"/>
                  </a:cubicBezTo>
                  <a:cubicBezTo>
                    <a:pt x="399" y="495"/>
                    <a:pt x="401" y="494"/>
                    <a:pt x="401" y="492"/>
                  </a:cubicBezTo>
                  <a:cubicBezTo>
                    <a:pt x="403" y="489"/>
                    <a:pt x="403" y="487"/>
                    <a:pt x="403" y="486"/>
                  </a:cubicBezTo>
                  <a:cubicBezTo>
                    <a:pt x="403" y="479"/>
                    <a:pt x="403" y="479"/>
                    <a:pt x="403" y="479"/>
                  </a:cubicBezTo>
                  <a:cubicBezTo>
                    <a:pt x="403" y="478"/>
                    <a:pt x="403" y="478"/>
                    <a:pt x="403" y="478"/>
                  </a:cubicBezTo>
                  <a:cubicBezTo>
                    <a:pt x="404" y="476"/>
                    <a:pt x="404" y="476"/>
                    <a:pt x="404" y="476"/>
                  </a:cubicBezTo>
                  <a:cubicBezTo>
                    <a:pt x="404" y="476"/>
                    <a:pt x="404" y="474"/>
                    <a:pt x="404" y="472"/>
                  </a:cubicBezTo>
                  <a:cubicBezTo>
                    <a:pt x="404" y="466"/>
                    <a:pt x="408" y="459"/>
                    <a:pt x="416" y="459"/>
                  </a:cubicBezTo>
                  <a:cubicBezTo>
                    <a:pt x="427" y="461"/>
                    <a:pt x="427" y="472"/>
                    <a:pt x="425" y="482"/>
                  </a:cubicBezTo>
                  <a:cubicBezTo>
                    <a:pt x="424" y="484"/>
                    <a:pt x="424" y="487"/>
                    <a:pt x="422" y="490"/>
                  </a:cubicBezTo>
                  <a:cubicBezTo>
                    <a:pt x="419" y="500"/>
                    <a:pt x="411" y="512"/>
                    <a:pt x="399" y="521"/>
                  </a:cubicBezTo>
                  <a:cubicBezTo>
                    <a:pt x="396" y="524"/>
                    <a:pt x="391" y="527"/>
                    <a:pt x="387" y="529"/>
                  </a:cubicBezTo>
                  <a:cubicBezTo>
                    <a:pt x="390" y="528"/>
                    <a:pt x="393" y="527"/>
                    <a:pt x="395" y="526"/>
                  </a:cubicBezTo>
                  <a:cubicBezTo>
                    <a:pt x="403" y="521"/>
                    <a:pt x="411" y="515"/>
                    <a:pt x="418" y="507"/>
                  </a:cubicBezTo>
                  <a:cubicBezTo>
                    <a:pt x="423" y="502"/>
                    <a:pt x="426" y="497"/>
                    <a:pt x="429" y="492"/>
                  </a:cubicBezTo>
                  <a:cubicBezTo>
                    <a:pt x="431" y="489"/>
                    <a:pt x="432" y="487"/>
                    <a:pt x="434" y="484"/>
                  </a:cubicBezTo>
                  <a:cubicBezTo>
                    <a:pt x="436" y="481"/>
                    <a:pt x="437" y="479"/>
                    <a:pt x="437" y="476"/>
                  </a:cubicBezTo>
                  <a:cubicBezTo>
                    <a:pt x="440" y="468"/>
                    <a:pt x="440" y="468"/>
                    <a:pt x="440" y="468"/>
                  </a:cubicBezTo>
                  <a:cubicBezTo>
                    <a:pt x="440" y="466"/>
                    <a:pt x="440" y="466"/>
                    <a:pt x="440" y="466"/>
                  </a:cubicBezTo>
                  <a:cubicBezTo>
                    <a:pt x="442" y="463"/>
                    <a:pt x="442" y="463"/>
                    <a:pt x="442" y="463"/>
                  </a:cubicBezTo>
                  <a:cubicBezTo>
                    <a:pt x="442" y="463"/>
                    <a:pt x="442" y="461"/>
                    <a:pt x="442" y="460"/>
                  </a:cubicBezTo>
                  <a:cubicBezTo>
                    <a:pt x="445" y="452"/>
                    <a:pt x="450" y="444"/>
                    <a:pt x="459" y="444"/>
                  </a:cubicBezTo>
                  <a:cubicBezTo>
                    <a:pt x="460" y="444"/>
                    <a:pt x="462" y="444"/>
                    <a:pt x="463" y="445"/>
                  </a:cubicBezTo>
                  <a:cubicBezTo>
                    <a:pt x="478" y="448"/>
                    <a:pt x="474" y="464"/>
                    <a:pt x="468" y="477"/>
                  </a:cubicBezTo>
                  <a:cubicBezTo>
                    <a:pt x="466" y="479"/>
                    <a:pt x="466" y="484"/>
                    <a:pt x="463" y="487"/>
                  </a:cubicBezTo>
                  <a:cubicBezTo>
                    <a:pt x="458" y="495"/>
                    <a:pt x="450" y="504"/>
                    <a:pt x="440" y="512"/>
                  </a:cubicBezTo>
                  <a:cubicBezTo>
                    <a:pt x="458" y="501"/>
                    <a:pt x="476" y="485"/>
                    <a:pt x="489" y="466"/>
                  </a:cubicBezTo>
                  <a:cubicBezTo>
                    <a:pt x="498" y="450"/>
                    <a:pt x="505" y="434"/>
                    <a:pt x="508" y="419"/>
                  </a:cubicBezTo>
                  <a:cubicBezTo>
                    <a:pt x="510" y="404"/>
                    <a:pt x="503" y="391"/>
                    <a:pt x="495" y="385"/>
                  </a:cubicBezTo>
                  <a:cubicBezTo>
                    <a:pt x="485" y="378"/>
                    <a:pt x="474" y="375"/>
                    <a:pt x="469" y="377"/>
                  </a:cubicBezTo>
                  <a:cubicBezTo>
                    <a:pt x="464" y="378"/>
                    <a:pt x="461" y="382"/>
                    <a:pt x="461" y="382"/>
                  </a:cubicBezTo>
                  <a:cubicBezTo>
                    <a:pt x="459" y="383"/>
                    <a:pt x="456" y="385"/>
                    <a:pt x="451" y="385"/>
                  </a:cubicBezTo>
                  <a:cubicBezTo>
                    <a:pt x="447" y="383"/>
                    <a:pt x="443" y="378"/>
                    <a:pt x="448" y="372"/>
                  </a:cubicBezTo>
                  <a:cubicBezTo>
                    <a:pt x="450" y="372"/>
                    <a:pt x="455" y="365"/>
                    <a:pt x="468" y="362"/>
                  </a:cubicBezTo>
                  <a:cubicBezTo>
                    <a:pt x="471" y="362"/>
                    <a:pt x="474" y="362"/>
                    <a:pt x="477" y="362"/>
                  </a:cubicBezTo>
                  <a:close/>
                  <a:moveTo>
                    <a:pt x="538" y="339"/>
                  </a:moveTo>
                  <a:cubicBezTo>
                    <a:pt x="540" y="342"/>
                    <a:pt x="541" y="344"/>
                    <a:pt x="542" y="347"/>
                  </a:cubicBezTo>
                  <a:cubicBezTo>
                    <a:pt x="542" y="345"/>
                    <a:pt x="543" y="344"/>
                    <a:pt x="544" y="343"/>
                  </a:cubicBezTo>
                  <a:cubicBezTo>
                    <a:pt x="545" y="340"/>
                    <a:pt x="545" y="340"/>
                    <a:pt x="545" y="340"/>
                  </a:cubicBezTo>
                  <a:cubicBezTo>
                    <a:pt x="543" y="340"/>
                    <a:pt x="540" y="340"/>
                    <a:pt x="538" y="339"/>
                  </a:cubicBezTo>
                  <a:close/>
                  <a:moveTo>
                    <a:pt x="266" y="312"/>
                  </a:moveTo>
                  <a:cubicBezTo>
                    <a:pt x="271" y="314"/>
                    <a:pt x="271" y="314"/>
                    <a:pt x="271" y="314"/>
                  </a:cubicBezTo>
                  <a:cubicBezTo>
                    <a:pt x="268" y="313"/>
                    <a:pt x="266" y="312"/>
                    <a:pt x="266" y="312"/>
                  </a:cubicBezTo>
                  <a:close/>
                  <a:moveTo>
                    <a:pt x="433" y="302"/>
                  </a:moveTo>
                  <a:cubicBezTo>
                    <a:pt x="427" y="302"/>
                    <a:pt x="422" y="302"/>
                    <a:pt x="416" y="303"/>
                  </a:cubicBezTo>
                  <a:cubicBezTo>
                    <a:pt x="416" y="303"/>
                    <a:pt x="415" y="304"/>
                    <a:pt x="414" y="304"/>
                  </a:cubicBezTo>
                  <a:cubicBezTo>
                    <a:pt x="397" y="315"/>
                    <a:pt x="389" y="333"/>
                    <a:pt x="387" y="340"/>
                  </a:cubicBezTo>
                  <a:cubicBezTo>
                    <a:pt x="385" y="343"/>
                    <a:pt x="384" y="346"/>
                    <a:pt x="384" y="349"/>
                  </a:cubicBezTo>
                  <a:cubicBezTo>
                    <a:pt x="384" y="354"/>
                    <a:pt x="385" y="357"/>
                    <a:pt x="384" y="362"/>
                  </a:cubicBezTo>
                  <a:cubicBezTo>
                    <a:pt x="384" y="366"/>
                    <a:pt x="377" y="369"/>
                    <a:pt x="369" y="364"/>
                  </a:cubicBezTo>
                  <a:cubicBezTo>
                    <a:pt x="366" y="363"/>
                    <a:pt x="362" y="359"/>
                    <a:pt x="360" y="355"/>
                  </a:cubicBezTo>
                  <a:cubicBezTo>
                    <a:pt x="359" y="356"/>
                    <a:pt x="357" y="358"/>
                    <a:pt x="356" y="359"/>
                  </a:cubicBezTo>
                  <a:cubicBezTo>
                    <a:pt x="351" y="362"/>
                    <a:pt x="348" y="364"/>
                    <a:pt x="343" y="365"/>
                  </a:cubicBezTo>
                  <a:cubicBezTo>
                    <a:pt x="339" y="367"/>
                    <a:pt x="335" y="368"/>
                    <a:pt x="331" y="369"/>
                  </a:cubicBezTo>
                  <a:cubicBezTo>
                    <a:pt x="333" y="369"/>
                    <a:pt x="336" y="369"/>
                    <a:pt x="338" y="370"/>
                  </a:cubicBezTo>
                  <a:cubicBezTo>
                    <a:pt x="341" y="371"/>
                    <a:pt x="343" y="375"/>
                    <a:pt x="343" y="379"/>
                  </a:cubicBezTo>
                  <a:cubicBezTo>
                    <a:pt x="345" y="379"/>
                    <a:pt x="347" y="379"/>
                    <a:pt x="350" y="380"/>
                  </a:cubicBezTo>
                  <a:cubicBezTo>
                    <a:pt x="361" y="384"/>
                    <a:pt x="367" y="393"/>
                    <a:pt x="367" y="405"/>
                  </a:cubicBezTo>
                  <a:cubicBezTo>
                    <a:pt x="366" y="398"/>
                    <a:pt x="366" y="398"/>
                    <a:pt x="366" y="398"/>
                  </a:cubicBezTo>
                  <a:cubicBezTo>
                    <a:pt x="363" y="388"/>
                    <a:pt x="355" y="380"/>
                    <a:pt x="343" y="380"/>
                  </a:cubicBezTo>
                  <a:cubicBezTo>
                    <a:pt x="343" y="384"/>
                    <a:pt x="341" y="388"/>
                    <a:pt x="338" y="393"/>
                  </a:cubicBezTo>
                  <a:cubicBezTo>
                    <a:pt x="336" y="396"/>
                    <a:pt x="333" y="400"/>
                    <a:pt x="330" y="403"/>
                  </a:cubicBezTo>
                  <a:cubicBezTo>
                    <a:pt x="332" y="403"/>
                    <a:pt x="337" y="405"/>
                    <a:pt x="341" y="403"/>
                  </a:cubicBezTo>
                  <a:cubicBezTo>
                    <a:pt x="341" y="404"/>
                    <a:pt x="341" y="404"/>
                    <a:pt x="341" y="404"/>
                  </a:cubicBezTo>
                  <a:cubicBezTo>
                    <a:pt x="337" y="406"/>
                    <a:pt x="334" y="404"/>
                    <a:pt x="330" y="403"/>
                  </a:cubicBezTo>
                  <a:cubicBezTo>
                    <a:pt x="326" y="406"/>
                    <a:pt x="326" y="406"/>
                    <a:pt x="326" y="406"/>
                  </a:cubicBezTo>
                  <a:cubicBezTo>
                    <a:pt x="327" y="407"/>
                    <a:pt x="327" y="407"/>
                    <a:pt x="327" y="407"/>
                  </a:cubicBezTo>
                  <a:cubicBezTo>
                    <a:pt x="327" y="408"/>
                    <a:pt x="328" y="409"/>
                    <a:pt x="329" y="409"/>
                  </a:cubicBezTo>
                  <a:cubicBezTo>
                    <a:pt x="327" y="409"/>
                    <a:pt x="326" y="408"/>
                    <a:pt x="325" y="406"/>
                  </a:cubicBezTo>
                  <a:cubicBezTo>
                    <a:pt x="317" y="411"/>
                    <a:pt x="305" y="414"/>
                    <a:pt x="293" y="411"/>
                  </a:cubicBezTo>
                  <a:cubicBezTo>
                    <a:pt x="294" y="415"/>
                    <a:pt x="296" y="418"/>
                    <a:pt x="298" y="422"/>
                  </a:cubicBezTo>
                  <a:cubicBezTo>
                    <a:pt x="306" y="433"/>
                    <a:pt x="320" y="441"/>
                    <a:pt x="337" y="440"/>
                  </a:cubicBezTo>
                  <a:cubicBezTo>
                    <a:pt x="353" y="438"/>
                    <a:pt x="368" y="422"/>
                    <a:pt x="367" y="405"/>
                  </a:cubicBezTo>
                  <a:cubicBezTo>
                    <a:pt x="367" y="407"/>
                    <a:pt x="367" y="407"/>
                    <a:pt x="367" y="407"/>
                  </a:cubicBezTo>
                  <a:cubicBezTo>
                    <a:pt x="367" y="424"/>
                    <a:pt x="354" y="438"/>
                    <a:pt x="338" y="441"/>
                  </a:cubicBezTo>
                  <a:cubicBezTo>
                    <a:pt x="317" y="443"/>
                    <a:pt x="298" y="432"/>
                    <a:pt x="291" y="411"/>
                  </a:cubicBezTo>
                  <a:cubicBezTo>
                    <a:pt x="291" y="410"/>
                    <a:pt x="291" y="410"/>
                    <a:pt x="291" y="410"/>
                  </a:cubicBezTo>
                  <a:cubicBezTo>
                    <a:pt x="289" y="409"/>
                    <a:pt x="287" y="409"/>
                    <a:pt x="285" y="408"/>
                  </a:cubicBezTo>
                  <a:cubicBezTo>
                    <a:pt x="277" y="404"/>
                    <a:pt x="260" y="395"/>
                    <a:pt x="247" y="377"/>
                  </a:cubicBezTo>
                  <a:cubicBezTo>
                    <a:pt x="243" y="372"/>
                    <a:pt x="240" y="367"/>
                    <a:pt x="237" y="362"/>
                  </a:cubicBezTo>
                  <a:cubicBezTo>
                    <a:pt x="228" y="355"/>
                    <a:pt x="228" y="355"/>
                    <a:pt x="228" y="355"/>
                  </a:cubicBezTo>
                  <a:cubicBezTo>
                    <a:pt x="235" y="367"/>
                    <a:pt x="243" y="377"/>
                    <a:pt x="254" y="385"/>
                  </a:cubicBezTo>
                  <a:cubicBezTo>
                    <a:pt x="249" y="385"/>
                    <a:pt x="244" y="381"/>
                    <a:pt x="239" y="378"/>
                  </a:cubicBezTo>
                  <a:cubicBezTo>
                    <a:pt x="221" y="370"/>
                    <a:pt x="210" y="354"/>
                    <a:pt x="205" y="336"/>
                  </a:cubicBezTo>
                  <a:cubicBezTo>
                    <a:pt x="205" y="332"/>
                    <a:pt x="204" y="326"/>
                    <a:pt x="204" y="320"/>
                  </a:cubicBezTo>
                  <a:cubicBezTo>
                    <a:pt x="201" y="335"/>
                    <a:pt x="200" y="352"/>
                    <a:pt x="200" y="370"/>
                  </a:cubicBezTo>
                  <a:cubicBezTo>
                    <a:pt x="204" y="417"/>
                    <a:pt x="225" y="473"/>
                    <a:pt x="268" y="510"/>
                  </a:cubicBezTo>
                  <a:cubicBezTo>
                    <a:pt x="289" y="529"/>
                    <a:pt x="315" y="542"/>
                    <a:pt x="343" y="549"/>
                  </a:cubicBezTo>
                  <a:cubicBezTo>
                    <a:pt x="370" y="554"/>
                    <a:pt x="398" y="550"/>
                    <a:pt x="425" y="541"/>
                  </a:cubicBezTo>
                  <a:cubicBezTo>
                    <a:pt x="451" y="531"/>
                    <a:pt x="474" y="513"/>
                    <a:pt x="492" y="494"/>
                  </a:cubicBezTo>
                  <a:cubicBezTo>
                    <a:pt x="510" y="473"/>
                    <a:pt x="523" y="450"/>
                    <a:pt x="527" y="427"/>
                  </a:cubicBezTo>
                  <a:cubicBezTo>
                    <a:pt x="539" y="382"/>
                    <a:pt x="521" y="343"/>
                    <a:pt x="492" y="323"/>
                  </a:cubicBezTo>
                  <a:cubicBezTo>
                    <a:pt x="474" y="309"/>
                    <a:pt x="452" y="303"/>
                    <a:pt x="433" y="302"/>
                  </a:cubicBezTo>
                  <a:close/>
                  <a:moveTo>
                    <a:pt x="256" y="297"/>
                  </a:moveTo>
                  <a:cubicBezTo>
                    <a:pt x="254" y="304"/>
                    <a:pt x="256" y="311"/>
                    <a:pt x="261" y="317"/>
                  </a:cubicBezTo>
                  <a:cubicBezTo>
                    <a:pt x="267" y="325"/>
                    <a:pt x="279" y="323"/>
                    <a:pt x="283" y="315"/>
                  </a:cubicBezTo>
                  <a:cubicBezTo>
                    <a:pt x="279" y="316"/>
                    <a:pt x="275" y="315"/>
                    <a:pt x="271" y="314"/>
                  </a:cubicBezTo>
                  <a:cubicBezTo>
                    <a:pt x="274" y="314"/>
                    <a:pt x="279" y="315"/>
                    <a:pt x="283" y="312"/>
                  </a:cubicBezTo>
                  <a:cubicBezTo>
                    <a:pt x="285" y="318"/>
                    <a:pt x="282" y="320"/>
                    <a:pt x="279" y="322"/>
                  </a:cubicBezTo>
                  <a:cubicBezTo>
                    <a:pt x="266" y="327"/>
                    <a:pt x="254" y="317"/>
                    <a:pt x="254" y="304"/>
                  </a:cubicBezTo>
                  <a:cubicBezTo>
                    <a:pt x="254" y="301"/>
                    <a:pt x="255" y="299"/>
                    <a:pt x="256" y="297"/>
                  </a:cubicBezTo>
                  <a:close/>
                  <a:moveTo>
                    <a:pt x="264" y="284"/>
                  </a:moveTo>
                  <a:cubicBezTo>
                    <a:pt x="260" y="287"/>
                    <a:pt x="257" y="292"/>
                    <a:pt x="256" y="297"/>
                  </a:cubicBezTo>
                  <a:cubicBezTo>
                    <a:pt x="256" y="296"/>
                    <a:pt x="256" y="296"/>
                    <a:pt x="256" y="296"/>
                  </a:cubicBezTo>
                  <a:cubicBezTo>
                    <a:pt x="258" y="290"/>
                    <a:pt x="260" y="287"/>
                    <a:pt x="264" y="284"/>
                  </a:cubicBezTo>
                  <a:close/>
                  <a:moveTo>
                    <a:pt x="305" y="245"/>
                  </a:moveTo>
                  <a:cubicBezTo>
                    <a:pt x="284" y="245"/>
                    <a:pt x="267" y="257"/>
                    <a:pt x="257" y="273"/>
                  </a:cubicBezTo>
                  <a:cubicBezTo>
                    <a:pt x="249" y="287"/>
                    <a:pt x="246" y="304"/>
                    <a:pt x="251" y="321"/>
                  </a:cubicBezTo>
                  <a:cubicBezTo>
                    <a:pt x="264" y="346"/>
                    <a:pt x="285" y="358"/>
                    <a:pt x="297" y="363"/>
                  </a:cubicBezTo>
                  <a:cubicBezTo>
                    <a:pt x="303" y="360"/>
                    <a:pt x="308" y="356"/>
                    <a:pt x="313" y="351"/>
                  </a:cubicBezTo>
                  <a:cubicBezTo>
                    <a:pt x="321" y="340"/>
                    <a:pt x="326" y="325"/>
                    <a:pt x="322" y="310"/>
                  </a:cubicBezTo>
                  <a:cubicBezTo>
                    <a:pt x="319" y="294"/>
                    <a:pt x="306" y="279"/>
                    <a:pt x="288" y="278"/>
                  </a:cubicBezTo>
                  <a:cubicBezTo>
                    <a:pt x="281" y="278"/>
                    <a:pt x="275" y="279"/>
                    <a:pt x="269" y="281"/>
                  </a:cubicBezTo>
                  <a:cubicBezTo>
                    <a:pt x="278" y="276"/>
                    <a:pt x="290" y="275"/>
                    <a:pt x="300" y="279"/>
                  </a:cubicBezTo>
                  <a:cubicBezTo>
                    <a:pt x="317" y="288"/>
                    <a:pt x="326" y="304"/>
                    <a:pt x="324" y="325"/>
                  </a:cubicBezTo>
                  <a:cubicBezTo>
                    <a:pt x="323" y="341"/>
                    <a:pt x="313" y="356"/>
                    <a:pt x="298" y="364"/>
                  </a:cubicBezTo>
                  <a:cubicBezTo>
                    <a:pt x="300" y="365"/>
                    <a:pt x="301" y="365"/>
                    <a:pt x="302" y="365"/>
                  </a:cubicBezTo>
                  <a:cubicBezTo>
                    <a:pt x="305" y="366"/>
                    <a:pt x="305" y="366"/>
                    <a:pt x="305" y="366"/>
                  </a:cubicBezTo>
                  <a:cubicBezTo>
                    <a:pt x="306" y="365"/>
                    <a:pt x="306" y="365"/>
                    <a:pt x="306" y="365"/>
                  </a:cubicBezTo>
                  <a:cubicBezTo>
                    <a:pt x="306" y="366"/>
                    <a:pt x="305" y="366"/>
                    <a:pt x="305" y="366"/>
                  </a:cubicBezTo>
                  <a:cubicBezTo>
                    <a:pt x="310" y="368"/>
                    <a:pt x="310" y="368"/>
                    <a:pt x="310" y="368"/>
                  </a:cubicBezTo>
                  <a:cubicBezTo>
                    <a:pt x="325" y="368"/>
                    <a:pt x="340" y="365"/>
                    <a:pt x="354" y="357"/>
                  </a:cubicBezTo>
                  <a:cubicBezTo>
                    <a:pt x="359" y="353"/>
                    <a:pt x="359" y="353"/>
                    <a:pt x="359" y="353"/>
                  </a:cubicBezTo>
                  <a:cubicBezTo>
                    <a:pt x="358" y="350"/>
                    <a:pt x="357" y="346"/>
                    <a:pt x="357" y="342"/>
                  </a:cubicBezTo>
                  <a:cubicBezTo>
                    <a:pt x="350" y="348"/>
                    <a:pt x="341" y="352"/>
                    <a:pt x="331" y="354"/>
                  </a:cubicBezTo>
                  <a:cubicBezTo>
                    <a:pt x="341" y="351"/>
                    <a:pt x="350" y="346"/>
                    <a:pt x="357" y="339"/>
                  </a:cubicBezTo>
                  <a:cubicBezTo>
                    <a:pt x="358" y="337"/>
                    <a:pt x="358" y="334"/>
                    <a:pt x="359" y="331"/>
                  </a:cubicBezTo>
                  <a:cubicBezTo>
                    <a:pt x="361" y="330"/>
                    <a:pt x="362" y="327"/>
                    <a:pt x="364" y="324"/>
                  </a:cubicBezTo>
                  <a:cubicBezTo>
                    <a:pt x="354" y="331"/>
                    <a:pt x="344" y="334"/>
                    <a:pt x="340" y="331"/>
                  </a:cubicBezTo>
                  <a:cubicBezTo>
                    <a:pt x="333" y="327"/>
                    <a:pt x="336" y="312"/>
                    <a:pt x="350" y="303"/>
                  </a:cubicBezTo>
                  <a:cubicBezTo>
                    <a:pt x="355" y="290"/>
                    <a:pt x="352" y="277"/>
                    <a:pt x="344" y="265"/>
                  </a:cubicBezTo>
                  <a:cubicBezTo>
                    <a:pt x="335" y="254"/>
                    <a:pt x="320" y="245"/>
                    <a:pt x="305" y="245"/>
                  </a:cubicBezTo>
                  <a:close/>
                  <a:moveTo>
                    <a:pt x="239" y="244"/>
                  </a:moveTo>
                  <a:cubicBezTo>
                    <a:pt x="237" y="245"/>
                    <a:pt x="236" y="247"/>
                    <a:pt x="234" y="249"/>
                  </a:cubicBezTo>
                  <a:cubicBezTo>
                    <a:pt x="235" y="249"/>
                    <a:pt x="235" y="249"/>
                    <a:pt x="235" y="249"/>
                  </a:cubicBezTo>
                  <a:cubicBezTo>
                    <a:pt x="234" y="250"/>
                    <a:pt x="234" y="250"/>
                    <a:pt x="234" y="250"/>
                  </a:cubicBezTo>
                  <a:cubicBezTo>
                    <a:pt x="233" y="251"/>
                    <a:pt x="232" y="252"/>
                    <a:pt x="231" y="254"/>
                  </a:cubicBezTo>
                  <a:cubicBezTo>
                    <a:pt x="216" y="275"/>
                    <a:pt x="213" y="299"/>
                    <a:pt x="216" y="323"/>
                  </a:cubicBezTo>
                  <a:cubicBezTo>
                    <a:pt x="218" y="333"/>
                    <a:pt x="222" y="343"/>
                    <a:pt x="227" y="351"/>
                  </a:cubicBezTo>
                  <a:cubicBezTo>
                    <a:pt x="229" y="355"/>
                    <a:pt x="232" y="357"/>
                    <a:pt x="236" y="360"/>
                  </a:cubicBezTo>
                  <a:cubicBezTo>
                    <a:pt x="228" y="346"/>
                    <a:pt x="223" y="329"/>
                    <a:pt x="222" y="312"/>
                  </a:cubicBezTo>
                  <a:cubicBezTo>
                    <a:pt x="220" y="288"/>
                    <a:pt x="226" y="267"/>
                    <a:pt x="233" y="254"/>
                  </a:cubicBezTo>
                  <a:cubicBezTo>
                    <a:pt x="235" y="250"/>
                    <a:pt x="237" y="247"/>
                    <a:pt x="239" y="244"/>
                  </a:cubicBezTo>
                  <a:close/>
                  <a:moveTo>
                    <a:pt x="260" y="220"/>
                  </a:moveTo>
                  <a:cubicBezTo>
                    <a:pt x="258" y="221"/>
                    <a:pt x="257" y="222"/>
                    <a:pt x="255" y="223"/>
                  </a:cubicBezTo>
                  <a:cubicBezTo>
                    <a:pt x="259" y="222"/>
                    <a:pt x="259" y="222"/>
                    <a:pt x="259" y="222"/>
                  </a:cubicBezTo>
                  <a:cubicBezTo>
                    <a:pt x="260" y="220"/>
                    <a:pt x="260" y="220"/>
                    <a:pt x="260" y="220"/>
                  </a:cubicBezTo>
                  <a:close/>
                  <a:moveTo>
                    <a:pt x="294" y="216"/>
                  </a:moveTo>
                  <a:cubicBezTo>
                    <a:pt x="283" y="218"/>
                    <a:pt x="271" y="221"/>
                    <a:pt x="261" y="227"/>
                  </a:cubicBezTo>
                  <a:cubicBezTo>
                    <a:pt x="255" y="232"/>
                    <a:pt x="250" y="236"/>
                    <a:pt x="243" y="240"/>
                  </a:cubicBezTo>
                  <a:cubicBezTo>
                    <a:pt x="241" y="247"/>
                    <a:pt x="239" y="257"/>
                    <a:pt x="239" y="268"/>
                  </a:cubicBezTo>
                  <a:cubicBezTo>
                    <a:pt x="238" y="283"/>
                    <a:pt x="240" y="299"/>
                    <a:pt x="247" y="313"/>
                  </a:cubicBezTo>
                  <a:cubicBezTo>
                    <a:pt x="247" y="308"/>
                    <a:pt x="247" y="303"/>
                    <a:pt x="247" y="297"/>
                  </a:cubicBezTo>
                  <a:cubicBezTo>
                    <a:pt x="250" y="276"/>
                    <a:pt x="262" y="258"/>
                    <a:pt x="281" y="249"/>
                  </a:cubicBezTo>
                  <a:cubicBezTo>
                    <a:pt x="302" y="242"/>
                    <a:pt x="327" y="244"/>
                    <a:pt x="341" y="258"/>
                  </a:cubicBezTo>
                  <a:cubicBezTo>
                    <a:pt x="351" y="272"/>
                    <a:pt x="358" y="286"/>
                    <a:pt x="351" y="302"/>
                  </a:cubicBezTo>
                  <a:cubicBezTo>
                    <a:pt x="353" y="300"/>
                    <a:pt x="357" y="297"/>
                    <a:pt x="364" y="294"/>
                  </a:cubicBezTo>
                  <a:cubicBezTo>
                    <a:pt x="369" y="291"/>
                    <a:pt x="374" y="288"/>
                    <a:pt x="382" y="286"/>
                  </a:cubicBezTo>
                  <a:cubicBezTo>
                    <a:pt x="381" y="269"/>
                    <a:pt x="374" y="253"/>
                    <a:pt x="361" y="241"/>
                  </a:cubicBezTo>
                  <a:cubicBezTo>
                    <a:pt x="343" y="223"/>
                    <a:pt x="318" y="215"/>
                    <a:pt x="294" y="216"/>
                  </a:cubicBezTo>
                  <a:close/>
                  <a:moveTo>
                    <a:pt x="300" y="209"/>
                  </a:moveTo>
                  <a:cubicBezTo>
                    <a:pt x="291" y="210"/>
                    <a:pt x="282" y="211"/>
                    <a:pt x="273" y="214"/>
                  </a:cubicBezTo>
                  <a:cubicBezTo>
                    <a:pt x="270" y="218"/>
                    <a:pt x="270" y="218"/>
                    <a:pt x="270" y="218"/>
                  </a:cubicBezTo>
                  <a:cubicBezTo>
                    <a:pt x="288" y="213"/>
                    <a:pt x="308" y="213"/>
                    <a:pt x="327" y="218"/>
                  </a:cubicBezTo>
                  <a:cubicBezTo>
                    <a:pt x="349" y="224"/>
                    <a:pt x="369" y="239"/>
                    <a:pt x="378" y="262"/>
                  </a:cubicBezTo>
                  <a:cubicBezTo>
                    <a:pt x="381" y="269"/>
                    <a:pt x="383" y="277"/>
                    <a:pt x="383" y="286"/>
                  </a:cubicBezTo>
                  <a:cubicBezTo>
                    <a:pt x="386" y="285"/>
                    <a:pt x="389" y="284"/>
                    <a:pt x="392" y="284"/>
                  </a:cubicBezTo>
                  <a:cubicBezTo>
                    <a:pt x="391" y="274"/>
                    <a:pt x="388" y="264"/>
                    <a:pt x="383" y="255"/>
                  </a:cubicBezTo>
                  <a:cubicBezTo>
                    <a:pt x="372" y="234"/>
                    <a:pt x="351" y="220"/>
                    <a:pt x="327" y="213"/>
                  </a:cubicBezTo>
                  <a:cubicBezTo>
                    <a:pt x="318" y="211"/>
                    <a:pt x="309" y="209"/>
                    <a:pt x="300" y="209"/>
                  </a:cubicBezTo>
                  <a:close/>
                  <a:moveTo>
                    <a:pt x="204" y="155"/>
                  </a:moveTo>
                  <a:cubicBezTo>
                    <a:pt x="194" y="170"/>
                    <a:pt x="180" y="175"/>
                    <a:pt x="164" y="175"/>
                  </a:cubicBezTo>
                  <a:cubicBezTo>
                    <a:pt x="179" y="174"/>
                    <a:pt x="193" y="168"/>
                    <a:pt x="204" y="155"/>
                  </a:cubicBezTo>
                  <a:close/>
                  <a:moveTo>
                    <a:pt x="192" y="113"/>
                  </a:moveTo>
                  <a:cubicBezTo>
                    <a:pt x="196" y="116"/>
                    <a:pt x="199" y="119"/>
                    <a:pt x="199" y="119"/>
                  </a:cubicBezTo>
                  <a:lnTo>
                    <a:pt x="192" y="113"/>
                  </a:lnTo>
                  <a:close/>
                  <a:moveTo>
                    <a:pt x="184" y="93"/>
                  </a:moveTo>
                  <a:cubicBezTo>
                    <a:pt x="209" y="95"/>
                    <a:pt x="222" y="117"/>
                    <a:pt x="213" y="140"/>
                  </a:cubicBezTo>
                  <a:cubicBezTo>
                    <a:pt x="211" y="146"/>
                    <a:pt x="208" y="151"/>
                    <a:pt x="204" y="155"/>
                  </a:cubicBezTo>
                  <a:cubicBezTo>
                    <a:pt x="205" y="153"/>
                    <a:pt x="205" y="153"/>
                    <a:pt x="205" y="153"/>
                  </a:cubicBezTo>
                  <a:cubicBezTo>
                    <a:pt x="213" y="140"/>
                    <a:pt x="215" y="127"/>
                    <a:pt x="210" y="112"/>
                  </a:cubicBezTo>
                  <a:cubicBezTo>
                    <a:pt x="205" y="95"/>
                    <a:pt x="184" y="90"/>
                    <a:pt x="170" y="101"/>
                  </a:cubicBezTo>
                  <a:cubicBezTo>
                    <a:pt x="179" y="102"/>
                    <a:pt x="185" y="107"/>
                    <a:pt x="192" y="113"/>
                  </a:cubicBezTo>
                  <a:cubicBezTo>
                    <a:pt x="186" y="108"/>
                    <a:pt x="177" y="103"/>
                    <a:pt x="166" y="104"/>
                  </a:cubicBezTo>
                  <a:cubicBezTo>
                    <a:pt x="170" y="95"/>
                    <a:pt x="176" y="93"/>
                    <a:pt x="184" y="93"/>
                  </a:cubicBezTo>
                  <a:close/>
                  <a:moveTo>
                    <a:pt x="192" y="1"/>
                  </a:moveTo>
                  <a:cubicBezTo>
                    <a:pt x="205" y="2"/>
                    <a:pt x="218" y="5"/>
                    <a:pt x="231" y="10"/>
                  </a:cubicBezTo>
                  <a:cubicBezTo>
                    <a:pt x="257" y="23"/>
                    <a:pt x="278" y="43"/>
                    <a:pt x="291" y="65"/>
                  </a:cubicBezTo>
                  <a:cubicBezTo>
                    <a:pt x="303" y="90"/>
                    <a:pt x="309" y="116"/>
                    <a:pt x="307" y="143"/>
                  </a:cubicBezTo>
                  <a:cubicBezTo>
                    <a:pt x="304" y="168"/>
                    <a:pt x="294" y="189"/>
                    <a:pt x="280" y="207"/>
                  </a:cubicBezTo>
                  <a:cubicBezTo>
                    <a:pt x="279" y="208"/>
                    <a:pt x="279" y="208"/>
                    <a:pt x="279" y="208"/>
                  </a:cubicBezTo>
                  <a:cubicBezTo>
                    <a:pt x="311" y="200"/>
                    <a:pt x="344" y="209"/>
                    <a:pt x="369" y="229"/>
                  </a:cubicBezTo>
                  <a:cubicBezTo>
                    <a:pt x="385" y="244"/>
                    <a:pt x="393" y="263"/>
                    <a:pt x="394" y="283"/>
                  </a:cubicBezTo>
                  <a:cubicBezTo>
                    <a:pt x="396" y="283"/>
                    <a:pt x="397" y="283"/>
                    <a:pt x="398" y="283"/>
                  </a:cubicBezTo>
                  <a:cubicBezTo>
                    <a:pt x="404" y="280"/>
                    <a:pt x="414" y="280"/>
                    <a:pt x="422" y="280"/>
                  </a:cubicBezTo>
                  <a:cubicBezTo>
                    <a:pt x="432" y="280"/>
                    <a:pt x="442" y="280"/>
                    <a:pt x="451" y="281"/>
                  </a:cubicBezTo>
                  <a:cubicBezTo>
                    <a:pt x="471" y="284"/>
                    <a:pt x="492" y="293"/>
                    <a:pt x="508" y="306"/>
                  </a:cubicBezTo>
                  <a:cubicBezTo>
                    <a:pt x="514" y="310"/>
                    <a:pt x="519" y="314"/>
                    <a:pt x="524" y="320"/>
                  </a:cubicBezTo>
                  <a:cubicBezTo>
                    <a:pt x="522" y="316"/>
                    <a:pt x="520" y="313"/>
                    <a:pt x="520" y="310"/>
                  </a:cubicBezTo>
                  <a:cubicBezTo>
                    <a:pt x="518" y="301"/>
                    <a:pt x="520" y="296"/>
                    <a:pt x="526" y="286"/>
                  </a:cubicBezTo>
                  <a:cubicBezTo>
                    <a:pt x="533" y="278"/>
                    <a:pt x="562" y="252"/>
                    <a:pt x="562" y="252"/>
                  </a:cubicBezTo>
                  <a:cubicBezTo>
                    <a:pt x="562" y="252"/>
                    <a:pt x="555" y="272"/>
                    <a:pt x="560" y="281"/>
                  </a:cubicBezTo>
                  <a:cubicBezTo>
                    <a:pt x="563" y="288"/>
                    <a:pt x="568" y="301"/>
                    <a:pt x="568" y="309"/>
                  </a:cubicBezTo>
                  <a:cubicBezTo>
                    <a:pt x="567" y="316"/>
                    <a:pt x="567" y="321"/>
                    <a:pt x="565" y="324"/>
                  </a:cubicBezTo>
                  <a:cubicBezTo>
                    <a:pt x="576" y="319"/>
                    <a:pt x="599" y="312"/>
                    <a:pt x="599" y="312"/>
                  </a:cubicBezTo>
                  <a:cubicBezTo>
                    <a:pt x="599" y="312"/>
                    <a:pt x="586" y="325"/>
                    <a:pt x="583" y="333"/>
                  </a:cubicBezTo>
                  <a:cubicBezTo>
                    <a:pt x="581" y="339"/>
                    <a:pt x="580" y="350"/>
                    <a:pt x="576" y="356"/>
                  </a:cubicBezTo>
                  <a:cubicBezTo>
                    <a:pt x="585" y="354"/>
                    <a:pt x="602" y="352"/>
                    <a:pt x="602" y="352"/>
                  </a:cubicBezTo>
                  <a:cubicBezTo>
                    <a:pt x="602" y="352"/>
                    <a:pt x="589" y="361"/>
                    <a:pt x="586" y="369"/>
                  </a:cubicBezTo>
                  <a:cubicBezTo>
                    <a:pt x="583" y="374"/>
                    <a:pt x="578" y="383"/>
                    <a:pt x="573" y="387"/>
                  </a:cubicBezTo>
                  <a:cubicBezTo>
                    <a:pt x="564" y="396"/>
                    <a:pt x="562" y="396"/>
                    <a:pt x="553" y="398"/>
                  </a:cubicBezTo>
                  <a:cubicBezTo>
                    <a:pt x="553" y="408"/>
                    <a:pt x="552" y="418"/>
                    <a:pt x="548" y="429"/>
                  </a:cubicBezTo>
                  <a:cubicBezTo>
                    <a:pt x="542" y="455"/>
                    <a:pt x="527" y="481"/>
                    <a:pt x="506" y="505"/>
                  </a:cubicBezTo>
                  <a:cubicBezTo>
                    <a:pt x="487" y="528"/>
                    <a:pt x="461" y="547"/>
                    <a:pt x="432" y="557"/>
                  </a:cubicBezTo>
                  <a:cubicBezTo>
                    <a:pt x="403" y="570"/>
                    <a:pt x="370" y="571"/>
                    <a:pt x="340" y="565"/>
                  </a:cubicBezTo>
                  <a:cubicBezTo>
                    <a:pt x="328" y="562"/>
                    <a:pt x="317" y="559"/>
                    <a:pt x="307" y="554"/>
                  </a:cubicBezTo>
                  <a:cubicBezTo>
                    <a:pt x="307" y="554"/>
                    <a:pt x="307" y="555"/>
                    <a:pt x="307" y="555"/>
                  </a:cubicBezTo>
                  <a:cubicBezTo>
                    <a:pt x="319" y="573"/>
                    <a:pt x="327" y="594"/>
                    <a:pt x="329" y="608"/>
                  </a:cubicBezTo>
                  <a:cubicBezTo>
                    <a:pt x="330" y="613"/>
                    <a:pt x="329" y="618"/>
                    <a:pt x="329" y="621"/>
                  </a:cubicBezTo>
                  <a:cubicBezTo>
                    <a:pt x="329" y="638"/>
                    <a:pt x="324" y="654"/>
                    <a:pt x="307" y="651"/>
                  </a:cubicBezTo>
                  <a:cubicBezTo>
                    <a:pt x="296" y="649"/>
                    <a:pt x="294" y="636"/>
                    <a:pt x="296" y="626"/>
                  </a:cubicBezTo>
                  <a:cubicBezTo>
                    <a:pt x="296" y="625"/>
                    <a:pt x="296" y="623"/>
                    <a:pt x="296" y="621"/>
                  </a:cubicBezTo>
                  <a:cubicBezTo>
                    <a:pt x="296" y="621"/>
                    <a:pt x="296" y="621"/>
                    <a:pt x="296" y="621"/>
                  </a:cubicBezTo>
                  <a:cubicBezTo>
                    <a:pt x="296" y="620"/>
                    <a:pt x="296" y="620"/>
                    <a:pt x="296" y="620"/>
                  </a:cubicBezTo>
                  <a:cubicBezTo>
                    <a:pt x="296" y="620"/>
                    <a:pt x="296" y="620"/>
                    <a:pt x="298" y="617"/>
                  </a:cubicBezTo>
                  <a:cubicBezTo>
                    <a:pt x="298" y="617"/>
                    <a:pt x="298" y="616"/>
                    <a:pt x="299" y="608"/>
                  </a:cubicBezTo>
                  <a:cubicBezTo>
                    <a:pt x="299" y="605"/>
                    <a:pt x="299" y="602"/>
                    <a:pt x="299" y="599"/>
                  </a:cubicBezTo>
                  <a:cubicBezTo>
                    <a:pt x="299" y="596"/>
                    <a:pt x="299" y="592"/>
                    <a:pt x="298" y="589"/>
                  </a:cubicBezTo>
                  <a:cubicBezTo>
                    <a:pt x="298" y="583"/>
                    <a:pt x="298" y="574"/>
                    <a:pt x="294" y="568"/>
                  </a:cubicBezTo>
                  <a:cubicBezTo>
                    <a:pt x="293" y="559"/>
                    <a:pt x="289" y="550"/>
                    <a:pt x="285" y="542"/>
                  </a:cubicBezTo>
                  <a:cubicBezTo>
                    <a:pt x="282" y="540"/>
                    <a:pt x="282" y="540"/>
                    <a:pt x="282" y="540"/>
                  </a:cubicBezTo>
                  <a:cubicBezTo>
                    <a:pt x="283" y="542"/>
                    <a:pt x="284" y="544"/>
                    <a:pt x="285" y="545"/>
                  </a:cubicBezTo>
                  <a:cubicBezTo>
                    <a:pt x="291" y="560"/>
                    <a:pt x="293" y="576"/>
                    <a:pt x="293" y="587"/>
                  </a:cubicBezTo>
                  <a:cubicBezTo>
                    <a:pt x="291" y="591"/>
                    <a:pt x="291" y="594"/>
                    <a:pt x="289" y="595"/>
                  </a:cubicBezTo>
                  <a:cubicBezTo>
                    <a:pt x="288" y="607"/>
                    <a:pt x="281" y="618"/>
                    <a:pt x="270" y="612"/>
                  </a:cubicBezTo>
                  <a:cubicBezTo>
                    <a:pt x="262" y="607"/>
                    <a:pt x="263" y="599"/>
                    <a:pt x="267" y="592"/>
                  </a:cubicBezTo>
                  <a:cubicBezTo>
                    <a:pt x="267" y="592"/>
                    <a:pt x="267" y="591"/>
                    <a:pt x="267" y="591"/>
                  </a:cubicBezTo>
                  <a:cubicBezTo>
                    <a:pt x="267" y="591"/>
                    <a:pt x="267" y="591"/>
                    <a:pt x="267" y="590"/>
                  </a:cubicBezTo>
                  <a:cubicBezTo>
                    <a:pt x="268" y="589"/>
                    <a:pt x="268" y="589"/>
                    <a:pt x="268" y="589"/>
                  </a:cubicBezTo>
                  <a:cubicBezTo>
                    <a:pt x="268" y="589"/>
                    <a:pt x="268" y="589"/>
                    <a:pt x="268" y="589"/>
                  </a:cubicBezTo>
                  <a:cubicBezTo>
                    <a:pt x="268" y="587"/>
                    <a:pt x="268" y="587"/>
                    <a:pt x="268" y="587"/>
                  </a:cubicBezTo>
                  <a:cubicBezTo>
                    <a:pt x="268" y="587"/>
                    <a:pt x="268" y="587"/>
                    <a:pt x="272" y="581"/>
                  </a:cubicBezTo>
                  <a:cubicBezTo>
                    <a:pt x="272" y="579"/>
                    <a:pt x="272" y="576"/>
                    <a:pt x="273" y="574"/>
                  </a:cubicBezTo>
                  <a:cubicBezTo>
                    <a:pt x="273" y="573"/>
                    <a:pt x="273" y="570"/>
                    <a:pt x="273" y="568"/>
                  </a:cubicBezTo>
                  <a:cubicBezTo>
                    <a:pt x="275" y="563"/>
                    <a:pt x="275" y="558"/>
                    <a:pt x="275" y="553"/>
                  </a:cubicBezTo>
                  <a:cubicBezTo>
                    <a:pt x="275" y="546"/>
                    <a:pt x="273" y="539"/>
                    <a:pt x="272" y="533"/>
                  </a:cubicBezTo>
                  <a:cubicBezTo>
                    <a:pt x="266" y="528"/>
                    <a:pt x="266" y="528"/>
                    <a:pt x="266" y="528"/>
                  </a:cubicBezTo>
                  <a:cubicBezTo>
                    <a:pt x="269" y="537"/>
                    <a:pt x="270" y="547"/>
                    <a:pt x="268" y="554"/>
                  </a:cubicBezTo>
                  <a:cubicBezTo>
                    <a:pt x="268" y="557"/>
                    <a:pt x="268" y="558"/>
                    <a:pt x="267" y="560"/>
                  </a:cubicBezTo>
                  <a:cubicBezTo>
                    <a:pt x="265" y="568"/>
                    <a:pt x="260" y="576"/>
                    <a:pt x="252" y="571"/>
                  </a:cubicBezTo>
                  <a:cubicBezTo>
                    <a:pt x="247" y="568"/>
                    <a:pt x="247" y="563"/>
                    <a:pt x="249" y="557"/>
                  </a:cubicBezTo>
                  <a:cubicBezTo>
                    <a:pt x="250" y="557"/>
                    <a:pt x="250" y="557"/>
                    <a:pt x="250" y="557"/>
                  </a:cubicBezTo>
                  <a:cubicBezTo>
                    <a:pt x="251" y="555"/>
                    <a:pt x="251" y="555"/>
                    <a:pt x="251" y="555"/>
                  </a:cubicBezTo>
                  <a:cubicBezTo>
                    <a:pt x="251" y="555"/>
                    <a:pt x="251" y="555"/>
                    <a:pt x="251" y="555"/>
                  </a:cubicBezTo>
                  <a:cubicBezTo>
                    <a:pt x="252" y="554"/>
                    <a:pt x="252" y="554"/>
                    <a:pt x="252" y="554"/>
                  </a:cubicBezTo>
                  <a:cubicBezTo>
                    <a:pt x="252" y="554"/>
                    <a:pt x="252" y="553"/>
                    <a:pt x="254" y="549"/>
                  </a:cubicBezTo>
                  <a:cubicBezTo>
                    <a:pt x="254" y="547"/>
                    <a:pt x="255" y="545"/>
                    <a:pt x="255" y="544"/>
                  </a:cubicBezTo>
                  <a:cubicBezTo>
                    <a:pt x="255" y="542"/>
                    <a:pt x="255" y="541"/>
                    <a:pt x="255" y="539"/>
                  </a:cubicBezTo>
                  <a:cubicBezTo>
                    <a:pt x="257" y="536"/>
                    <a:pt x="257" y="532"/>
                    <a:pt x="257" y="528"/>
                  </a:cubicBezTo>
                  <a:cubicBezTo>
                    <a:pt x="257" y="525"/>
                    <a:pt x="257" y="521"/>
                    <a:pt x="256" y="518"/>
                  </a:cubicBezTo>
                  <a:cubicBezTo>
                    <a:pt x="252" y="514"/>
                    <a:pt x="252" y="514"/>
                    <a:pt x="252" y="514"/>
                  </a:cubicBezTo>
                  <a:cubicBezTo>
                    <a:pt x="252" y="517"/>
                    <a:pt x="252" y="519"/>
                    <a:pt x="252" y="521"/>
                  </a:cubicBezTo>
                  <a:cubicBezTo>
                    <a:pt x="252" y="523"/>
                    <a:pt x="251" y="524"/>
                    <a:pt x="251" y="526"/>
                  </a:cubicBezTo>
                  <a:cubicBezTo>
                    <a:pt x="249" y="531"/>
                    <a:pt x="246" y="536"/>
                    <a:pt x="241" y="532"/>
                  </a:cubicBezTo>
                  <a:cubicBezTo>
                    <a:pt x="238" y="531"/>
                    <a:pt x="238" y="526"/>
                    <a:pt x="239" y="523"/>
                  </a:cubicBezTo>
                  <a:cubicBezTo>
                    <a:pt x="239" y="523"/>
                    <a:pt x="239" y="523"/>
                    <a:pt x="240" y="523"/>
                  </a:cubicBezTo>
                  <a:cubicBezTo>
                    <a:pt x="241" y="521"/>
                    <a:pt x="241" y="521"/>
                    <a:pt x="241" y="521"/>
                  </a:cubicBezTo>
                  <a:cubicBezTo>
                    <a:pt x="241" y="521"/>
                    <a:pt x="241" y="521"/>
                    <a:pt x="243" y="518"/>
                  </a:cubicBezTo>
                  <a:cubicBezTo>
                    <a:pt x="243" y="516"/>
                    <a:pt x="243" y="516"/>
                    <a:pt x="243" y="515"/>
                  </a:cubicBezTo>
                  <a:cubicBezTo>
                    <a:pt x="243" y="513"/>
                    <a:pt x="244" y="513"/>
                    <a:pt x="244" y="511"/>
                  </a:cubicBezTo>
                  <a:cubicBezTo>
                    <a:pt x="244" y="510"/>
                    <a:pt x="244" y="508"/>
                    <a:pt x="244" y="506"/>
                  </a:cubicBezTo>
                  <a:cubicBezTo>
                    <a:pt x="213" y="471"/>
                    <a:pt x="196" y="425"/>
                    <a:pt x="192" y="385"/>
                  </a:cubicBezTo>
                  <a:cubicBezTo>
                    <a:pt x="191" y="379"/>
                    <a:pt x="188" y="363"/>
                    <a:pt x="178" y="344"/>
                  </a:cubicBezTo>
                  <a:cubicBezTo>
                    <a:pt x="176" y="341"/>
                    <a:pt x="173" y="338"/>
                    <a:pt x="170" y="333"/>
                  </a:cubicBezTo>
                  <a:cubicBezTo>
                    <a:pt x="166" y="330"/>
                    <a:pt x="163" y="325"/>
                    <a:pt x="160" y="322"/>
                  </a:cubicBezTo>
                  <a:cubicBezTo>
                    <a:pt x="145" y="305"/>
                    <a:pt x="128" y="291"/>
                    <a:pt x="107" y="284"/>
                  </a:cubicBezTo>
                  <a:cubicBezTo>
                    <a:pt x="87" y="278"/>
                    <a:pt x="66" y="278"/>
                    <a:pt x="48" y="294"/>
                  </a:cubicBezTo>
                  <a:cubicBezTo>
                    <a:pt x="32" y="307"/>
                    <a:pt x="24" y="330"/>
                    <a:pt x="26" y="351"/>
                  </a:cubicBezTo>
                  <a:cubicBezTo>
                    <a:pt x="27" y="373"/>
                    <a:pt x="37" y="394"/>
                    <a:pt x="55" y="409"/>
                  </a:cubicBezTo>
                  <a:cubicBezTo>
                    <a:pt x="71" y="420"/>
                    <a:pt x="90" y="420"/>
                    <a:pt x="107" y="409"/>
                  </a:cubicBezTo>
                  <a:cubicBezTo>
                    <a:pt x="126" y="394"/>
                    <a:pt x="124" y="367"/>
                    <a:pt x="126" y="344"/>
                  </a:cubicBezTo>
                  <a:cubicBezTo>
                    <a:pt x="150" y="352"/>
                    <a:pt x="149" y="388"/>
                    <a:pt x="142" y="409"/>
                  </a:cubicBezTo>
                  <a:cubicBezTo>
                    <a:pt x="134" y="432"/>
                    <a:pt x="116" y="446"/>
                    <a:pt x="97" y="451"/>
                  </a:cubicBezTo>
                  <a:cubicBezTo>
                    <a:pt x="76" y="456"/>
                    <a:pt x="53" y="451"/>
                    <a:pt x="35" y="435"/>
                  </a:cubicBezTo>
                  <a:cubicBezTo>
                    <a:pt x="27" y="429"/>
                    <a:pt x="23" y="422"/>
                    <a:pt x="19" y="417"/>
                  </a:cubicBezTo>
                  <a:cubicBezTo>
                    <a:pt x="16" y="414"/>
                    <a:pt x="13" y="409"/>
                    <a:pt x="13" y="406"/>
                  </a:cubicBezTo>
                  <a:cubicBezTo>
                    <a:pt x="11" y="404"/>
                    <a:pt x="8" y="398"/>
                    <a:pt x="6" y="390"/>
                  </a:cubicBezTo>
                  <a:cubicBezTo>
                    <a:pt x="0" y="360"/>
                    <a:pt x="3" y="330"/>
                    <a:pt x="16" y="307"/>
                  </a:cubicBezTo>
                  <a:cubicBezTo>
                    <a:pt x="29" y="284"/>
                    <a:pt x="50" y="270"/>
                    <a:pt x="76" y="266"/>
                  </a:cubicBezTo>
                  <a:cubicBezTo>
                    <a:pt x="81" y="266"/>
                    <a:pt x="87" y="266"/>
                    <a:pt x="92" y="266"/>
                  </a:cubicBezTo>
                  <a:cubicBezTo>
                    <a:pt x="97" y="268"/>
                    <a:pt x="102" y="268"/>
                    <a:pt x="107" y="270"/>
                  </a:cubicBezTo>
                  <a:cubicBezTo>
                    <a:pt x="145" y="281"/>
                    <a:pt x="175" y="315"/>
                    <a:pt x="184" y="341"/>
                  </a:cubicBezTo>
                  <a:cubicBezTo>
                    <a:pt x="188" y="351"/>
                    <a:pt x="190" y="360"/>
                    <a:pt x="191" y="367"/>
                  </a:cubicBezTo>
                  <a:cubicBezTo>
                    <a:pt x="190" y="334"/>
                    <a:pt x="197" y="308"/>
                    <a:pt x="205" y="288"/>
                  </a:cubicBezTo>
                  <a:cubicBezTo>
                    <a:pt x="211" y="276"/>
                    <a:pt x="211" y="276"/>
                    <a:pt x="211" y="276"/>
                  </a:cubicBezTo>
                  <a:cubicBezTo>
                    <a:pt x="219" y="247"/>
                    <a:pt x="240" y="224"/>
                    <a:pt x="267" y="211"/>
                  </a:cubicBezTo>
                  <a:cubicBezTo>
                    <a:pt x="268" y="211"/>
                    <a:pt x="268" y="211"/>
                    <a:pt x="268" y="211"/>
                  </a:cubicBezTo>
                  <a:cubicBezTo>
                    <a:pt x="273" y="204"/>
                    <a:pt x="279" y="197"/>
                    <a:pt x="283" y="190"/>
                  </a:cubicBezTo>
                  <a:cubicBezTo>
                    <a:pt x="298" y="166"/>
                    <a:pt x="306" y="140"/>
                    <a:pt x="303" y="111"/>
                  </a:cubicBezTo>
                  <a:cubicBezTo>
                    <a:pt x="298" y="72"/>
                    <a:pt x="273" y="34"/>
                    <a:pt x="234" y="13"/>
                  </a:cubicBezTo>
                  <a:cubicBezTo>
                    <a:pt x="207" y="0"/>
                    <a:pt x="176" y="0"/>
                    <a:pt x="150" y="10"/>
                  </a:cubicBezTo>
                  <a:cubicBezTo>
                    <a:pt x="137" y="15"/>
                    <a:pt x="126" y="25"/>
                    <a:pt x="116" y="36"/>
                  </a:cubicBezTo>
                  <a:cubicBezTo>
                    <a:pt x="108" y="49"/>
                    <a:pt x="102" y="64"/>
                    <a:pt x="100" y="80"/>
                  </a:cubicBezTo>
                  <a:cubicBezTo>
                    <a:pt x="93" y="114"/>
                    <a:pt x="106" y="155"/>
                    <a:pt x="139" y="169"/>
                  </a:cubicBezTo>
                  <a:cubicBezTo>
                    <a:pt x="147" y="172"/>
                    <a:pt x="156" y="174"/>
                    <a:pt x="164" y="175"/>
                  </a:cubicBezTo>
                  <a:cubicBezTo>
                    <a:pt x="148" y="176"/>
                    <a:pt x="131" y="171"/>
                    <a:pt x="119" y="159"/>
                  </a:cubicBezTo>
                  <a:cubicBezTo>
                    <a:pt x="92" y="129"/>
                    <a:pt x="87" y="86"/>
                    <a:pt x="106" y="49"/>
                  </a:cubicBezTo>
                  <a:cubicBezTo>
                    <a:pt x="110" y="43"/>
                    <a:pt x="113" y="38"/>
                    <a:pt x="118" y="33"/>
                  </a:cubicBezTo>
                  <a:cubicBezTo>
                    <a:pt x="121" y="28"/>
                    <a:pt x="126" y="23"/>
                    <a:pt x="131" y="20"/>
                  </a:cubicBezTo>
                  <a:cubicBezTo>
                    <a:pt x="136" y="15"/>
                    <a:pt x="140" y="13"/>
                    <a:pt x="145" y="10"/>
                  </a:cubicBezTo>
                  <a:cubicBezTo>
                    <a:pt x="150" y="7"/>
                    <a:pt x="157" y="5"/>
                    <a:pt x="162" y="4"/>
                  </a:cubicBezTo>
                  <a:cubicBezTo>
                    <a:pt x="167" y="2"/>
                    <a:pt x="173" y="2"/>
                    <a:pt x="179" y="1"/>
                  </a:cubicBezTo>
                  <a:cubicBezTo>
                    <a:pt x="183" y="1"/>
                    <a:pt x="188" y="1"/>
                    <a:pt x="192" y="1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62000"/>
              </a:schemeClr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521302"/>
                </a:solidFill>
              </a:rPr>
              <a:t>单击此处添加文本内容</a:t>
            </a:r>
            <a:endParaRPr lang="en-GB" b="1" dirty="0">
              <a:solidFill>
                <a:srgbClr val="52130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6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30"/>
          <p:cNvSpPr>
            <a:spLocks/>
          </p:cNvSpPr>
          <p:nvPr/>
        </p:nvSpPr>
        <p:spPr bwMode="auto">
          <a:xfrm>
            <a:off x="5814971" y="3943747"/>
            <a:ext cx="3411123" cy="2063511"/>
          </a:xfrm>
          <a:custGeom>
            <a:avLst/>
            <a:gdLst>
              <a:gd name="T0" fmla="*/ 656 w 656"/>
              <a:gd name="T1" fmla="*/ 397 h 397"/>
              <a:gd name="T2" fmla="*/ 627 w 656"/>
              <a:gd name="T3" fmla="*/ 397 h 397"/>
              <a:gd name="T4" fmla="*/ 550 w 656"/>
              <a:gd name="T5" fmla="*/ 391 h 397"/>
              <a:gd name="T6" fmla="*/ 442 w 656"/>
              <a:gd name="T7" fmla="*/ 368 h 397"/>
              <a:gd name="T8" fmla="*/ 322 w 656"/>
              <a:gd name="T9" fmla="*/ 322 h 397"/>
              <a:gd name="T10" fmla="*/ 209 w 656"/>
              <a:gd name="T11" fmla="*/ 254 h 397"/>
              <a:gd name="T12" fmla="*/ 120 w 656"/>
              <a:gd name="T13" fmla="*/ 176 h 397"/>
              <a:gd name="T14" fmla="*/ 33 w 656"/>
              <a:gd name="T15" fmla="*/ 70 h 397"/>
              <a:gd name="T16" fmla="*/ 5 w 656"/>
              <a:gd name="T17" fmla="*/ 19 h 397"/>
              <a:gd name="T18" fmla="*/ 2 w 656"/>
              <a:gd name="T19" fmla="*/ 1 h 397"/>
              <a:gd name="T20" fmla="*/ 14 w 656"/>
              <a:gd name="T21" fmla="*/ 14 h 397"/>
              <a:gd name="T22" fmla="*/ 45 w 656"/>
              <a:gd name="T23" fmla="*/ 60 h 397"/>
              <a:gd name="T24" fmla="*/ 128 w 656"/>
              <a:gd name="T25" fmla="*/ 166 h 397"/>
              <a:gd name="T26" fmla="*/ 215 w 656"/>
              <a:gd name="T27" fmla="*/ 245 h 397"/>
              <a:gd name="T28" fmla="*/ 324 w 656"/>
              <a:gd name="T29" fmla="*/ 314 h 397"/>
              <a:gd name="T30" fmla="*/ 442 w 656"/>
              <a:gd name="T31" fmla="*/ 363 h 397"/>
              <a:gd name="T32" fmla="*/ 550 w 656"/>
              <a:gd name="T33" fmla="*/ 388 h 397"/>
              <a:gd name="T34" fmla="*/ 627 w 656"/>
              <a:gd name="T35" fmla="*/ 396 h 397"/>
              <a:gd name="T36" fmla="*/ 656 w 656"/>
              <a:gd name="T3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56" h="397">
                <a:moveTo>
                  <a:pt x="656" y="397"/>
                </a:moveTo>
                <a:cubicBezTo>
                  <a:pt x="656" y="397"/>
                  <a:pt x="646" y="397"/>
                  <a:pt x="627" y="397"/>
                </a:cubicBezTo>
                <a:cubicBezTo>
                  <a:pt x="608" y="396"/>
                  <a:pt x="582" y="395"/>
                  <a:pt x="550" y="391"/>
                </a:cubicBezTo>
                <a:cubicBezTo>
                  <a:pt x="518" y="387"/>
                  <a:pt x="481" y="379"/>
                  <a:pt x="442" y="368"/>
                </a:cubicBezTo>
                <a:cubicBezTo>
                  <a:pt x="402" y="357"/>
                  <a:pt x="361" y="341"/>
                  <a:pt x="322" y="322"/>
                </a:cubicBezTo>
                <a:cubicBezTo>
                  <a:pt x="282" y="303"/>
                  <a:pt x="244" y="279"/>
                  <a:pt x="209" y="254"/>
                </a:cubicBezTo>
                <a:cubicBezTo>
                  <a:pt x="175" y="229"/>
                  <a:pt x="145" y="202"/>
                  <a:pt x="120" y="176"/>
                </a:cubicBezTo>
                <a:cubicBezTo>
                  <a:pt x="69" y="125"/>
                  <a:pt x="40" y="81"/>
                  <a:pt x="33" y="70"/>
                </a:cubicBezTo>
                <a:cubicBezTo>
                  <a:pt x="18" y="48"/>
                  <a:pt x="10" y="31"/>
                  <a:pt x="5" y="19"/>
                </a:cubicBezTo>
                <a:cubicBezTo>
                  <a:pt x="1" y="8"/>
                  <a:pt x="0" y="2"/>
                  <a:pt x="2" y="1"/>
                </a:cubicBezTo>
                <a:cubicBezTo>
                  <a:pt x="3" y="0"/>
                  <a:pt x="7" y="4"/>
                  <a:pt x="14" y="14"/>
                </a:cubicBezTo>
                <a:cubicBezTo>
                  <a:pt x="21" y="23"/>
                  <a:pt x="31" y="38"/>
                  <a:pt x="45" y="60"/>
                </a:cubicBezTo>
                <a:cubicBezTo>
                  <a:pt x="52" y="71"/>
                  <a:pt x="80" y="115"/>
                  <a:pt x="128" y="166"/>
                </a:cubicBezTo>
                <a:cubicBezTo>
                  <a:pt x="152" y="192"/>
                  <a:pt x="181" y="219"/>
                  <a:pt x="215" y="245"/>
                </a:cubicBezTo>
                <a:cubicBezTo>
                  <a:pt x="248" y="270"/>
                  <a:pt x="285" y="294"/>
                  <a:pt x="324" y="314"/>
                </a:cubicBezTo>
                <a:cubicBezTo>
                  <a:pt x="363" y="335"/>
                  <a:pt x="404" y="351"/>
                  <a:pt x="442" y="363"/>
                </a:cubicBezTo>
                <a:cubicBezTo>
                  <a:pt x="481" y="375"/>
                  <a:pt x="518" y="383"/>
                  <a:pt x="550" y="388"/>
                </a:cubicBezTo>
                <a:cubicBezTo>
                  <a:pt x="582" y="393"/>
                  <a:pt x="608" y="395"/>
                  <a:pt x="627" y="396"/>
                </a:cubicBezTo>
                <a:cubicBezTo>
                  <a:pt x="646" y="397"/>
                  <a:pt x="656" y="397"/>
                  <a:pt x="656" y="397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Freeform 131"/>
          <p:cNvSpPr>
            <a:spLocks/>
          </p:cNvSpPr>
          <p:nvPr/>
        </p:nvSpPr>
        <p:spPr bwMode="auto">
          <a:xfrm>
            <a:off x="5414180" y="2924103"/>
            <a:ext cx="405195" cy="592407"/>
          </a:xfrm>
          <a:custGeom>
            <a:avLst/>
            <a:gdLst>
              <a:gd name="T0" fmla="*/ 16 w 78"/>
              <a:gd name="T1" fmla="*/ 0 h 114"/>
              <a:gd name="T2" fmla="*/ 12 w 78"/>
              <a:gd name="T3" fmla="*/ 21 h 114"/>
              <a:gd name="T4" fmla="*/ 18 w 78"/>
              <a:gd name="T5" fmla="*/ 51 h 114"/>
              <a:gd name="T6" fmla="*/ 51 w 78"/>
              <a:gd name="T7" fmla="*/ 81 h 114"/>
              <a:gd name="T8" fmla="*/ 61 w 78"/>
              <a:gd name="T9" fmla="*/ 83 h 114"/>
              <a:gd name="T10" fmla="*/ 73 w 78"/>
              <a:gd name="T11" fmla="*/ 84 h 114"/>
              <a:gd name="T12" fmla="*/ 73 w 78"/>
              <a:gd name="T13" fmla="*/ 98 h 114"/>
              <a:gd name="T14" fmla="*/ 40 w 78"/>
              <a:gd name="T15" fmla="*/ 107 h 114"/>
              <a:gd name="T16" fmla="*/ 17 w 78"/>
              <a:gd name="T17" fmla="*/ 88 h 114"/>
              <a:gd name="T18" fmla="*/ 1 w 78"/>
              <a:gd name="T19" fmla="*/ 48 h 114"/>
              <a:gd name="T20" fmla="*/ 8 w 78"/>
              <a:gd name="T21" fmla="*/ 12 h 114"/>
              <a:gd name="T22" fmla="*/ 16 w 78"/>
              <a:gd name="T2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8" h="114">
                <a:moveTo>
                  <a:pt x="16" y="0"/>
                </a:moveTo>
                <a:cubicBezTo>
                  <a:pt x="14" y="4"/>
                  <a:pt x="12" y="12"/>
                  <a:pt x="12" y="21"/>
                </a:cubicBezTo>
                <a:cubicBezTo>
                  <a:pt x="11" y="31"/>
                  <a:pt x="13" y="42"/>
                  <a:pt x="18" y="51"/>
                </a:cubicBezTo>
                <a:cubicBezTo>
                  <a:pt x="27" y="71"/>
                  <a:pt x="45" y="79"/>
                  <a:pt x="51" y="81"/>
                </a:cubicBezTo>
                <a:cubicBezTo>
                  <a:pt x="54" y="82"/>
                  <a:pt x="56" y="83"/>
                  <a:pt x="61" y="83"/>
                </a:cubicBezTo>
                <a:cubicBezTo>
                  <a:pt x="64" y="84"/>
                  <a:pt x="69" y="82"/>
                  <a:pt x="73" y="84"/>
                </a:cubicBezTo>
                <a:cubicBezTo>
                  <a:pt x="76" y="85"/>
                  <a:pt x="78" y="91"/>
                  <a:pt x="73" y="98"/>
                </a:cubicBezTo>
                <a:cubicBezTo>
                  <a:pt x="69" y="106"/>
                  <a:pt x="55" y="114"/>
                  <a:pt x="40" y="107"/>
                </a:cubicBezTo>
                <a:cubicBezTo>
                  <a:pt x="35" y="105"/>
                  <a:pt x="25" y="99"/>
                  <a:pt x="17" y="88"/>
                </a:cubicBezTo>
                <a:cubicBezTo>
                  <a:pt x="8" y="78"/>
                  <a:pt x="2" y="63"/>
                  <a:pt x="1" y="48"/>
                </a:cubicBezTo>
                <a:cubicBezTo>
                  <a:pt x="0" y="33"/>
                  <a:pt x="4" y="20"/>
                  <a:pt x="8" y="12"/>
                </a:cubicBezTo>
                <a:cubicBezTo>
                  <a:pt x="12" y="4"/>
                  <a:pt x="16" y="0"/>
                  <a:pt x="16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" name="Freeform 132"/>
          <p:cNvSpPr>
            <a:spLocks/>
          </p:cNvSpPr>
          <p:nvPr/>
        </p:nvSpPr>
        <p:spPr bwMode="auto">
          <a:xfrm>
            <a:off x="5574938" y="3849049"/>
            <a:ext cx="193788" cy="420631"/>
          </a:xfrm>
          <a:custGeom>
            <a:avLst/>
            <a:gdLst>
              <a:gd name="T0" fmla="*/ 0 w 37"/>
              <a:gd name="T1" fmla="*/ 0 h 81"/>
              <a:gd name="T2" fmla="*/ 8 w 37"/>
              <a:gd name="T3" fmla="*/ 10 h 81"/>
              <a:gd name="T4" fmla="*/ 15 w 37"/>
              <a:gd name="T5" fmla="*/ 28 h 81"/>
              <a:gd name="T6" fmla="*/ 17 w 37"/>
              <a:gd name="T7" fmla="*/ 41 h 81"/>
              <a:gd name="T8" fmla="*/ 18 w 37"/>
              <a:gd name="T9" fmla="*/ 47 h 81"/>
              <a:gd name="T10" fmla="*/ 18 w 37"/>
              <a:gd name="T11" fmla="*/ 53 h 81"/>
              <a:gd name="T12" fmla="*/ 17 w 37"/>
              <a:gd name="T13" fmla="*/ 58 h 81"/>
              <a:gd name="T14" fmla="*/ 16 w 37"/>
              <a:gd name="T15" fmla="*/ 60 h 81"/>
              <a:gd name="T16" fmla="*/ 16 w 37"/>
              <a:gd name="T17" fmla="*/ 61 h 81"/>
              <a:gd name="T18" fmla="*/ 16 w 37"/>
              <a:gd name="T19" fmla="*/ 64 h 81"/>
              <a:gd name="T20" fmla="*/ 23 w 37"/>
              <a:gd name="T21" fmla="*/ 79 h 81"/>
              <a:gd name="T22" fmla="*/ 36 w 37"/>
              <a:gd name="T23" fmla="*/ 61 h 81"/>
              <a:gd name="T24" fmla="*/ 36 w 37"/>
              <a:gd name="T25" fmla="*/ 53 h 81"/>
              <a:gd name="T26" fmla="*/ 23 w 37"/>
              <a:gd name="T27" fmla="*/ 20 h 81"/>
              <a:gd name="T28" fmla="*/ 8 w 37"/>
              <a:gd name="T29" fmla="*/ 4 h 81"/>
              <a:gd name="T30" fmla="*/ 0 w 37"/>
              <a:gd name="T3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" h="81">
                <a:moveTo>
                  <a:pt x="0" y="0"/>
                </a:moveTo>
                <a:cubicBezTo>
                  <a:pt x="2" y="2"/>
                  <a:pt x="5" y="5"/>
                  <a:pt x="8" y="10"/>
                </a:cubicBezTo>
                <a:cubicBezTo>
                  <a:pt x="11" y="15"/>
                  <a:pt x="14" y="22"/>
                  <a:pt x="15" y="28"/>
                </a:cubicBezTo>
                <a:cubicBezTo>
                  <a:pt x="17" y="32"/>
                  <a:pt x="17" y="37"/>
                  <a:pt x="17" y="41"/>
                </a:cubicBezTo>
                <a:cubicBezTo>
                  <a:pt x="18" y="43"/>
                  <a:pt x="18" y="45"/>
                  <a:pt x="18" y="47"/>
                </a:cubicBezTo>
                <a:cubicBezTo>
                  <a:pt x="18" y="49"/>
                  <a:pt x="18" y="51"/>
                  <a:pt x="18" y="53"/>
                </a:cubicBezTo>
                <a:cubicBezTo>
                  <a:pt x="17" y="58"/>
                  <a:pt x="17" y="58"/>
                  <a:pt x="17" y="58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2"/>
                  <a:pt x="16" y="63"/>
                  <a:pt x="16" y="64"/>
                </a:cubicBezTo>
                <a:cubicBezTo>
                  <a:pt x="15" y="70"/>
                  <a:pt x="16" y="78"/>
                  <a:pt x="23" y="79"/>
                </a:cubicBezTo>
                <a:cubicBezTo>
                  <a:pt x="33" y="81"/>
                  <a:pt x="36" y="71"/>
                  <a:pt x="36" y="61"/>
                </a:cubicBezTo>
                <a:cubicBezTo>
                  <a:pt x="36" y="59"/>
                  <a:pt x="37" y="56"/>
                  <a:pt x="36" y="53"/>
                </a:cubicBezTo>
                <a:cubicBezTo>
                  <a:pt x="35" y="44"/>
                  <a:pt x="30" y="31"/>
                  <a:pt x="23" y="20"/>
                </a:cubicBezTo>
                <a:cubicBezTo>
                  <a:pt x="18" y="13"/>
                  <a:pt x="13" y="7"/>
                  <a:pt x="8" y="4"/>
                </a:cubicBezTo>
                <a:cubicBezTo>
                  <a:pt x="3" y="1"/>
                  <a:pt x="0" y="0"/>
                  <a:pt x="0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Freeform 133"/>
          <p:cNvSpPr>
            <a:spLocks/>
          </p:cNvSpPr>
          <p:nvPr/>
        </p:nvSpPr>
        <p:spPr bwMode="auto">
          <a:xfrm>
            <a:off x="5548510" y="3833633"/>
            <a:ext cx="99096" cy="321529"/>
          </a:xfrm>
          <a:custGeom>
            <a:avLst/>
            <a:gdLst>
              <a:gd name="T0" fmla="*/ 1 w 19"/>
              <a:gd name="T1" fmla="*/ 0 h 62"/>
              <a:gd name="T2" fmla="*/ 6 w 19"/>
              <a:gd name="T3" fmla="*/ 8 h 62"/>
              <a:gd name="T4" fmla="*/ 8 w 19"/>
              <a:gd name="T5" fmla="*/ 22 h 62"/>
              <a:gd name="T6" fmla="*/ 7 w 19"/>
              <a:gd name="T7" fmla="*/ 31 h 62"/>
              <a:gd name="T8" fmla="*/ 7 w 19"/>
              <a:gd name="T9" fmla="*/ 35 h 62"/>
              <a:gd name="T10" fmla="*/ 6 w 19"/>
              <a:gd name="T11" fmla="*/ 39 h 62"/>
              <a:gd name="T12" fmla="*/ 4 w 19"/>
              <a:gd name="T13" fmla="*/ 43 h 62"/>
              <a:gd name="T14" fmla="*/ 4 w 19"/>
              <a:gd name="T15" fmla="*/ 44 h 62"/>
              <a:gd name="T16" fmla="*/ 3 w 19"/>
              <a:gd name="T17" fmla="*/ 45 h 62"/>
              <a:gd name="T18" fmla="*/ 3 w 19"/>
              <a:gd name="T19" fmla="*/ 46 h 62"/>
              <a:gd name="T20" fmla="*/ 5 w 19"/>
              <a:gd name="T21" fmla="*/ 58 h 62"/>
              <a:gd name="T22" fmla="*/ 17 w 19"/>
              <a:gd name="T23" fmla="*/ 48 h 62"/>
              <a:gd name="T24" fmla="*/ 19 w 19"/>
              <a:gd name="T25" fmla="*/ 43 h 62"/>
              <a:gd name="T26" fmla="*/ 14 w 19"/>
              <a:gd name="T27" fmla="*/ 17 h 62"/>
              <a:gd name="T28" fmla="*/ 6 w 19"/>
              <a:gd name="T29" fmla="*/ 4 h 62"/>
              <a:gd name="T30" fmla="*/ 1 w 19"/>
              <a:gd name="T31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62">
                <a:moveTo>
                  <a:pt x="1" y="0"/>
                </a:moveTo>
                <a:cubicBezTo>
                  <a:pt x="2" y="1"/>
                  <a:pt x="4" y="4"/>
                  <a:pt x="6" y="8"/>
                </a:cubicBezTo>
                <a:cubicBezTo>
                  <a:pt x="7" y="12"/>
                  <a:pt x="8" y="17"/>
                  <a:pt x="8" y="22"/>
                </a:cubicBezTo>
                <a:cubicBezTo>
                  <a:pt x="8" y="25"/>
                  <a:pt x="8" y="28"/>
                  <a:pt x="7" y="31"/>
                </a:cubicBezTo>
                <a:cubicBezTo>
                  <a:pt x="7" y="32"/>
                  <a:pt x="7" y="34"/>
                  <a:pt x="7" y="35"/>
                </a:cubicBezTo>
                <a:cubicBezTo>
                  <a:pt x="6" y="36"/>
                  <a:pt x="6" y="38"/>
                  <a:pt x="6" y="39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4"/>
                  <a:pt x="4" y="44"/>
                  <a:pt x="4" y="44"/>
                </a:cubicBezTo>
                <a:cubicBezTo>
                  <a:pt x="3" y="45"/>
                  <a:pt x="3" y="45"/>
                  <a:pt x="3" y="45"/>
                </a:cubicBezTo>
                <a:cubicBezTo>
                  <a:pt x="3" y="45"/>
                  <a:pt x="3" y="46"/>
                  <a:pt x="3" y="46"/>
                </a:cubicBezTo>
                <a:cubicBezTo>
                  <a:pt x="1" y="50"/>
                  <a:pt x="0" y="55"/>
                  <a:pt x="5" y="58"/>
                </a:cubicBezTo>
                <a:cubicBezTo>
                  <a:pt x="12" y="62"/>
                  <a:pt x="16" y="55"/>
                  <a:pt x="17" y="48"/>
                </a:cubicBezTo>
                <a:cubicBezTo>
                  <a:pt x="18" y="47"/>
                  <a:pt x="18" y="45"/>
                  <a:pt x="19" y="43"/>
                </a:cubicBezTo>
                <a:cubicBezTo>
                  <a:pt x="19" y="36"/>
                  <a:pt x="18" y="26"/>
                  <a:pt x="14" y="17"/>
                </a:cubicBezTo>
                <a:cubicBezTo>
                  <a:pt x="12" y="12"/>
                  <a:pt x="9" y="7"/>
                  <a:pt x="6" y="4"/>
                </a:cubicBezTo>
                <a:cubicBezTo>
                  <a:pt x="3" y="1"/>
                  <a:pt x="1" y="0"/>
                  <a:pt x="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Freeform 134"/>
          <p:cNvSpPr>
            <a:spLocks/>
          </p:cNvSpPr>
          <p:nvPr/>
        </p:nvSpPr>
        <p:spPr bwMode="auto">
          <a:xfrm>
            <a:off x="5502266" y="3776375"/>
            <a:ext cx="72671" cy="244451"/>
          </a:xfrm>
          <a:custGeom>
            <a:avLst/>
            <a:gdLst>
              <a:gd name="T0" fmla="*/ 1 w 14"/>
              <a:gd name="T1" fmla="*/ 0 h 47"/>
              <a:gd name="T2" fmla="*/ 4 w 14"/>
              <a:gd name="T3" fmla="*/ 7 h 47"/>
              <a:gd name="T4" fmla="*/ 6 w 14"/>
              <a:gd name="T5" fmla="*/ 17 h 47"/>
              <a:gd name="T6" fmla="*/ 5 w 14"/>
              <a:gd name="T7" fmla="*/ 24 h 47"/>
              <a:gd name="T8" fmla="*/ 5 w 14"/>
              <a:gd name="T9" fmla="*/ 27 h 47"/>
              <a:gd name="T10" fmla="*/ 4 w 14"/>
              <a:gd name="T11" fmla="*/ 30 h 47"/>
              <a:gd name="T12" fmla="*/ 3 w 14"/>
              <a:gd name="T13" fmla="*/ 33 h 47"/>
              <a:gd name="T14" fmla="*/ 2 w 14"/>
              <a:gd name="T15" fmla="*/ 34 h 47"/>
              <a:gd name="T16" fmla="*/ 2 w 14"/>
              <a:gd name="T17" fmla="*/ 34 h 47"/>
              <a:gd name="T18" fmla="*/ 1 w 14"/>
              <a:gd name="T19" fmla="*/ 35 h 47"/>
              <a:gd name="T20" fmla="*/ 3 w 14"/>
              <a:gd name="T21" fmla="*/ 44 h 47"/>
              <a:gd name="T22" fmla="*/ 12 w 14"/>
              <a:gd name="T23" fmla="*/ 37 h 47"/>
              <a:gd name="T24" fmla="*/ 13 w 14"/>
              <a:gd name="T25" fmla="*/ 33 h 47"/>
              <a:gd name="T26" fmla="*/ 11 w 14"/>
              <a:gd name="T27" fmla="*/ 14 h 47"/>
              <a:gd name="T28" fmla="*/ 5 w 14"/>
              <a:gd name="T29" fmla="*/ 4 h 47"/>
              <a:gd name="T30" fmla="*/ 1 w 14"/>
              <a:gd name="T3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" h="47">
                <a:moveTo>
                  <a:pt x="1" y="0"/>
                </a:moveTo>
                <a:cubicBezTo>
                  <a:pt x="2" y="2"/>
                  <a:pt x="3" y="4"/>
                  <a:pt x="4" y="7"/>
                </a:cubicBezTo>
                <a:cubicBezTo>
                  <a:pt x="5" y="10"/>
                  <a:pt x="6" y="14"/>
                  <a:pt x="6" y="17"/>
                </a:cubicBezTo>
                <a:cubicBezTo>
                  <a:pt x="6" y="20"/>
                  <a:pt x="6" y="22"/>
                  <a:pt x="5" y="24"/>
                </a:cubicBezTo>
                <a:cubicBezTo>
                  <a:pt x="5" y="25"/>
                  <a:pt x="5" y="26"/>
                  <a:pt x="5" y="27"/>
                </a:cubicBezTo>
                <a:cubicBezTo>
                  <a:pt x="5" y="28"/>
                  <a:pt x="4" y="29"/>
                  <a:pt x="4" y="30"/>
                </a:cubicBezTo>
                <a:cubicBezTo>
                  <a:pt x="3" y="33"/>
                  <a:pt x="3" y="33"/>
                  <a:pt x="3" y="33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5"/>
                  <a:pt x="2" y="35"/>
                  <a:pt x="1" y="35"/>
                </a:cubicBezTo>
                <a:cubicBezTo>
                  <a:pt x="0" y="39"/>
                  <a:pt x="0" y="42"/>
                  <a:pt x="3" y="44"/>
                </a:cubicBezTo>
                <a:cubicBezTo>
                  <a:pt x="8" y="47"/>
                  <a:pt x="11" y="42"/>
                  <a:pt x="12" y="37"/>
                </a:cubicBezTo>
                <a:cubicBezTo>
                  <a:pt x="13" y="36"/>
                  <a:pt x="13" y="35"/>
                  <a:pt x="13" y="33"/>
                </a:cubicBezTo>
                <a:cubicBezTo>
                  <a:pt x="14" y="28"/>
                  <a:pt x="13" y="21"/>
                  <a:pt x="11" y="14"/>
                </a:cubicBezTo>
                <a:cubicBezTo>
                  <a:pt x="9" y="10"/>
                  <a:pt x="7" y="6"/>
                  <a:pt x="5" y="4"/>
                </a:cubicBezTo>
                <a:cubicBezTo>
                  <a:pt x="3" y="1"/>
                  <a:pt x="1" y="0"/>
                  <a:pt x="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Freeform 135"/>
          <p:cNvSpPr>
            <a:spLocks/>
          </p:cNvSpPr>
          <p:nvPr/>
        </p:nvSpPr>
        <p:spPr bwMode="auto">
          <a:xfrm>
            <a:off x="5471436" y="3730127"/>
            <a:ext cx="46244" cy="160765"/>
          </a:xfrm>
          <a:custGeom>
            <a:avLst/>
            <a:gdLst>
              <a:gd name="T0" fmla="*/ 1 w 9"/>
              <a:gd name="T1" fmla="*/ 0 h 31"/>
              <a:gd name="T2" fmla="*/ 3 w 9"/>
              <a:gd name="T3" fmla="*/ 5 h 31"/>
              <a:gd name="T4" fmla="*/ 4 w 9"/>
              <a:gd name="T5" fmla="*/ 11 h 31"/>
              <a:gd name="T6" fmla="*/ 4 w 9"/>
              <a:gd name="T7" fmla="*/ 16 h 31"/>
              <a:gd name="T8" fmla="*/ 3 w 9"/>
              <a:gd name="T9" fmla="*/ 18 h 31"/>
              <a:gd name="T10" fmla="*/ 3 w 9"/>
              <a:gd name="T11" fmla="*/ 20 h 31"/>
              <a:gd name="T12" fmla="*/ 2 w 9"/>
              <a:gd name="T13" fmla="*/ 22 h 31"/>
              <a:gd name="T14" fmla="*/ 2 w 9"/>
              <a:gd name="T15" fmla="*/ 22 h 31"/>
              <a:gd name="T16" fmla="*/ 1 w 9"/>
              <a:gd name="T17" fmla="*/ 23 h 31"/>
              <a:gd name="T18" fmla="*/ 1 w 9"/>
              <a:gd name="T19" fmla="*/ 23 h 31"/>
              <a:gd name="T20" fmla="*/ 2 w 9"/>
              <a:gd name="T21" fmla="*/ 29 h 31"/>
              <a:gd name="T22" fmla="*/ 8 w 9"/>
              <a:gd name="T23" fmla="*/ 25 h 31"/>
              <a:gd name="T24" fmla="*/ 9 w 9"/>
              <a:gd name="T25" fmla="*/ 22 h 31"/>
              <a:gd name="T26" fmla="*/ 7 w 9"/>
              <a:gd name="T27" fmla="*/ 10 h 31"/>
              <a:gd name="T28" fmla="*/ 4 w 9"/>
              <a:gd name="T29" fmla="*/ 3 h 31"/>
              <a:gd name="T30" fmla="*/ 1 w 9"/>
              <a:gd name="T3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" h="31">
                <a:moveTo>
                  <a:pt x="1" y="0"/>
                </a:moveTo>
                <a:cubicBezTo>
                  <a:pt x="2" y="1"/>
                  <a:pt x="3" y="3"/>
                  <a:pt x="3" y="5"/>
                </a:cubicBezTo>
                <a:cubicBezTo>
                  <a:pt x="4" y="7"/>
                  <a:pt x="4" y="9"/>
                  <a:pt x="4" y="11"/>
                </a:cubicBezTo>
                <a:cubicBezTo>
                  <a:pt x="4" y="13"/>
                  <a:pt x="4" y="15"/>
                  <a:pt x="4" y="16"/>
                </a:cubicBezTo>
                <a:cubicBezTo>
                  <a:pt x="4" y="17"/>
                  <a:pt x="3" y="17"/>
                  <a:pt x="3" y="18"/>
                </a:cubicBezTo>
                <a:cubicBezTo>
                  <a:pt x="3" y="19"/>
                  <a:pt x="3" y="19"/>
                  <a:pt x="3" y="20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5"/>
                  <a:pt x="0" y="28"/>
                  <a:pt x="2" y="29"/>
                </a:cubicBezTo>
                <a:cubicBezTo>
                  <a:pt x="5" y="31"/>
                  <a:pt x="7" y="28"/>
                  <a:pt x="8" y="25"/>
                </a:cubicBezTo>
                <a:cubicBezTo>
                  <a:pt x="8" y="24"/>
                  <a:pt x="9" y="23"/>
                  <a:pt x="9" y="22"/>
                </a:cubicBezTo>
                <a:cubicBezTo>
                  <a:pt x="9" y="19"/>
                  <a:pt x="9" y="14"/>
                  <a:pt x="7" y="10"/>
                </a:cubicBezTo>
                <a:cubicBezTo>
                  <a:pt x="7" y="7"/>
                  <a:pt x="5" y="4"/>
                  <a:pt x="4" y="3"/>
                </a:cubicBezTo>
                <a:cubicBezTo>
                  <a:pt x="2" y="1"/>
                  <a:pt x="1" y="0"/>
                  <a:pt x="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Freeform 136"/>
          <p:cNvSpPr>
            <a:spLocks/>
          </p:cNvSpPr>
          <p:nvPr/>
        </p:nvSpPr>
        <p:spPr bwMode="auto">
          <a:xfrm>
            <a:off x="4986964" y="2168730"/>
            <a:ext cx="713495" cy="812631"/>
          </a:xfrm>
          <a:custGeom>
            <a:avLst/>
            <a:gdLst>
              <a:gd name="T0" fmla="*/ 69 w 137"/>
              <a:gd name="T1" fmla="*/ 74 h 156"/>
              <a:gd name="T2" fmla="*/ 51 w 137"/>
              <a:gd name="T3" fmla="*/ 63 h 156"/>
              <a:gd name="T4" fmla="*/ 76 w 137"/>
              <a:gd name="T5" fmla="*/ 70 h 156"/>
              <a:gd name="T6" fmla="*/ 73 w 137"/>
              <a:gd name="T7" fmla="*/ 95 h 156"/>
              <a:gd name="T8" fmla="*/ 32 w 137"/>
              <a:gd name="T9" fmla="*/ 105 h 156"/>
              <a:gd name="T10" fmla="*/ 8 w 137"/>
              <a:gd name="T11" fmla="*/ 50 h 156"/>
              <a:gd name="T12" fmla="*/ 18 w 137"/>
              <a:gd name="T13" fmla="*/ 23 h 156"/>
              <a:gd name="T14" fmla="*/ 39 w 137"/>
              <a:gd name="T15" fmla="*/ 7 h 156"/>
              <a:gd name="T16" fmla="*/ 91 w 137"/>
              <a:gd name="T17" fmla="*/ 9 h 156"/>
              <a:gd name="T18" fmla="*/ 133 w 137"/>
              <a:gd name="T19" fmla="*/ 69 h 156"/>
              <a:gd name="T20" fmla="*/ 121 w 137"/>
              <a:gd name="T21" fmla="*/ 118 h 156"/>
              <a:gd name="T22" fmla="*/ 84 w 137"/>
              <a:gd name="T23" fmla="*/ 156 h 156"/>
              <a:gd name="T24" fmla="*/ 119 w 137"/>
              <a:gd name="T25" fmla="*/ 128 h 156"/>
              <a:gd name="T26" fmla="*/ 136 w 137"/>
              <a:gd name="T27" fmla="*/ 89 h 156"/>
              <a:gd name="T28" fmla="*/ 126 w 137"/>
              <a:gd name="T29" fmla="*/ 41 h 156"/>
              <a:gd name="T30" fmla="*/ 89 w 137"/>
              <a:gd name="T31" fmla="*/ 7 h 156"/>
              <a:gd name="T32" fmla="*/ 46 w 137"/>
              <a:gd name="T33" fmla="*/ 3 h 156"/>
              <a:gd name="T34" fmla="*/ 36 w 137"/>
              <a:gd name="T35" fmla="*/ 7 h 156"/>
              <a:gd name="T36" fmla="*/ 27 w 137"/>
              <a:gd name="T37" fmla="*/ 13 h 156"/>
              <a:gd name="T38" fmla="*/ 19 w 137"/>
              <a:gd name="T39" fmla="*/ 21 h 156"/>
              <a:gd name="T40" fmla="*/ 12 w 137"/>
              <a:gd name="T41" fmla="*/ 31 h 156"/>
              <a:gd name="T42" fmla="*/ 20 w 137"/>
              <a:gd name="T43" fmla="*/ 99 h 156"/>
              <a:gd name="T44" fmla="*/ 78 w 137"/>
              <a:gd name="T45" fmla="*/ 87 h 156"/>
              <a:gd name="T46" fmla="*/ 60 w 137"/>
              <a:gd name="T47" fmla="*/ 58 h 156"/>
              <a:gd name="T48" fmla="*/ 49 w 137"/>
              <a:gd name="T49" fmla="*/ 65 h 156"/>
              <a:gd name="T50" fmla="*/ 69 w 137"/>
              <a:gd name="T51" fmla="*/ 7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7" h="156">
                <a:moveTo>
                  <a:pt x="69" y="74"/>
                </a:moveTo>
                <a:cubicBezTo>
                  <a:pt x="63" y="69"/>
                  <a:pt x="59" y="64"/>
                  <a:pt x="51" y="63"/>
                </a:cubicBezTo>
                <a:cubicBezTo>
                  <a:pt x="60" y="56"/>
                  <a:pt x="73" y="59"/>
                  <a:pt x="76" y="70"/>
                </a:cubicBezTo>
                <a:cubicBezTo>
                  <a:pt x="79" y="79"/>
                  <a:pt x="78" y="87"/>
                  <a:pt x="73" y="95"/>
                </a:cubicBezTo>
                <a:cubicBezTo>
                  <a:pt x="64" y="110"/>
                  <a:pt x="48" y="111"/>
                  <a:pt x="32" y="105"/>
                </a:cubicBezTo>
                <a:cubicBezTo>
                  <a:pt x="12" y="96"/>
                  <a:pt x="4" y="71"/>
                  <a:pt x="8" y="50"/>
                </a:cubicBezTo>
                <a:cubicBezTo>
                  <a:pt x="9" y="40"/>
                  <a:pt x="13" y="31"/>
                  <a:pt x="18" y="23"/>
                </a:cubicBezTo>
                <a:cubicBezTo>
                  <a:pt x="24" y="16"/>
                  <a:pt x="31" y="10"/>
                  <a:pt x="39" y="7"/>
                </a:cubicBezTo>
                <a:cubicBezTo>
                  <a:pt x="55" y="1"/>
                  <a:pt x="74" y="1"/>
                  <a:pt x="91" y="9"/>
                </a:cubicBezTo>
                <a:cubicBezTo>
                  <a:pt x="115" y="22"/>
                  <a:pt x="130" y="45"/>
                  <a:pt x="133" y="69"/>
                </a:cubicBezTo>
                <a:cubicBezTo>
                  <a:pt x="135" y="87"/>
                  <a:pt x="130" y="103"/>
                  <a:pt x="121" y="118"/>
                </a:cubicBezTo>
                <a:cubicBezTo>
                  <a:pt x="112" y="132"/>
                  <a:pt x="99" y="146"/>
                  <a:pt x="84" y="156"/>
                </a:cubicBezTo>
                <a:cubicBezTo>
                  <a:pt x="98" y="149"/>
                  <a:pt x="110" y="140"/>
                  <a:pt x="119" y="128"/>
                </a:cubicBezTo>
                <a:cubicBezTo>
                  <a:pt x="128" y="117"/>
                  <a:pt x="134" y="104"/>
                  <a:pt x="136" y="89"/>
                </a:cubicBezTo>
                <a:cubicBezTo>
                  <a:pt x="137" y="72"/>
                  <a:pt x="133" y="56"/>
                  <a:pt x="126" y="41"/>
                </a:cubicBezTo>
                <a:cubicBezTo>
                  <a:pt x="118" y="27"/>
                  <a:pt x="105" y="15"/>
                  <a:pt x="89" y="7"/>
                </a:cubicBezTo>
                <a:cubicBezTo>
                  <a:pt x="75" y="1"/>
                  <a:pt x="60" y="0"/>
                  <a:pt x="46" y="3"/>
                </a:cubicBezTo>
                <a:cubicBezTo>
                  <a:pt x="43" y="4"/>
                  <a:pt x="39" y="5"/>
                  <a:pt x="36" y="7"/>
                </a:cubicBezTo>
                <a:cubicBezTo>
                  <a:pt x="33" y="9"/>
                  <a:pt x="30" y="10"/>
                  <a:pt x="27" y="13"/>
                </a:cubicBezTo>
                <a:cubicBezTo>
                  <a:pt x="24" y="15"/>
                  <a:pt x="21" y="18"/>
                  <a:pt x="19" y="21"/>
                </a:cubicBezTo>
                <a:cubicBezTo>
                  <a:pt x="16" y="24"/>
                  <a:pt x="14" y="27"/>
                  <a:pt x="12" y="31"/>
                </a:cubicBezTo>
                <a:cubicBezTo>
                  <a:pt x="0" y="54"/>
                  <a:pt x="3" y="80"/>
                  <a:pt x="20" y="99"/>
                </a:cubicBezTo>
                <a:cubicBezTo>
                  <a:pt x="37" y="115"/>
                  <a:pt x="68" y="111"/>
                  <a:pt x="78" y="87"/>
                </a:cubicBezTo>
                <a:cubicBezTo>
                  <a:pt x="83" y="73"/>
                  <a:pt x="75" y="59"/>
                  <a:pt x="60" y="58"/>
                </a:cubicBezTo>
                <a:cubicBezTo>
                  <a:pt x="55" y="58"/>
                  <a:pt x="51" y="59"/>
                  <a:pt x="49" y="65"/>
                </a:cubicBezTo>
                <a:cubicBezTo>
                  <a:pt x="60" y="64"/>
                  <a:pt x="69" y="74"/>
                  <a:pt x="69" y="74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" name="Freeform 137"/>
          <p:cNvSpPr>
            <a:spLocks/>
          </p:cNvSpPr>
          <p:nvPr/>
        </p:nvSpPr>
        <p:spPr bwMode="auto">
          <a:xfrm>
            <a:off x="5352518" y="2970351"/>
            <a:ext cx="400791" cy="400810"/>
          </a:xfrm>
          <a:custGeom>
            <a:avLst/>
            <a:gdLst>
              <a:gd name="T0" fmla="*/ 40 w 77"/>
              <a:gd name="T1" fmla="*/ 39 h 77"/>
              <a:gd name="T2" fmla="*/ 51 w 77"/>
              <a:gd name="T3" fmla="*/ 41 h 77"/>
              <a:gd name="T4" fmla="*/ 37 w 77"/>
              <a:gd name="T5" fmla="*/ 42 h 77"/>
              <a:gd name="T6" fmla="*/ 34 w 77"/>
              <a:gd name="T7" fmla="*/ 29 h 77"/>
              <a:gd name="T8" fmla="*/ 54 w 77"/>
              <a:gd name="T9" fmla="*/ 18 h 77"/>
              <a:gd name="T10" fmla="*/ 75 w 77"/>
              <a:gd name="T11" fmla="*/ 38 h 77"/>
              <a:gd name="T12" fmla="*/ 69 w 77"/>
              <a:gd name="T13" fmla="*/ 63 h 77"/>
              <a:gd name="T14" fmla="*/ 44 w 77"/>
              <a:gd name="T15" fmla="*/ 75 h 77"/>
              <a:gd name="T16" fmla="*/ 9 w 77"/>
              <a:gd name="T17" fmla="*/ 54 h 77"/>
              <a:gd name="T18" fmla="*/ 21 w 77"/>
              <a:gd name="T19" fmla="*/ 0 h 77"/>
              <a:gd name="T20" fmla="*/ 4 w 77"/>
              <a:gd name="T21" fmla="*/ 43 h 77"/>
              <a:gd name="T22" fmla="*/ 45 w 77"/>
              <a:gd name="T23" fmla="*/ 76 h 77"/>
              <a:gd name="T24" fmla="*/ 76 w 77"/>
              <a:gd name="T25" fmla="*/ 47 h 77"/>
              <a:gd name="T26" fmla="*/ 61 w 77"/>
              <a:gd name="T27" fmla="*/ 19 h 77"/>
              <a:gd name="T28" fmla="*/ 33 w 77"/>
              <a:gd name="T29" fmla="*/ 34 h 77"/>
              <a:gd name="T30" fmla="*/ 48 w 77"/>
              <a:gd name="T31" fmla="*/ 45 h 77"/>
              <a:gd name="T32" fmla="*/ 51 w 77"/>
              <a:gd name="T33" fmla="*/ 39 h 77"/>
              <a:gd name="T34" fmla="*/ 40 w 77"/>
              <a:gd name="T35" fmla="*/ 3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7" h="77">
                <a:moveTo>
                  <a:pt x="40" y="39"/>
                </a:moveTo>
                <a:cubicBezTo>
                  <a:pt x="44" y="40"/>
                  <a:pt x="47" y="42"/>
                  <a:pt x="51" y="41"/>
                </a:cubicBezTo>
                <a:cubicBezTo>
                  <a:pt x="48" y="46"/>
                  <a:pt x="41" y="47"/>
                  <a:pt x="37" y="42"/>
                </a:cubicBezTo>
                <a:cubicBezTo>
                  <a:pt x="34" y="38"/>
                  <a:pt x="33" y="34"/>
                  <a:pt x="34" y="29"/>
                </a:cubicBezTo>
                <a:cubicBezTo>
                  <a:pt x="37" y="20"/>
                  <a:pt x="45" y="18"/>
                  <a:pt x="54" y="18"/>
                </a:cubicBezTo>
                <a:cubicBezTo>
                  <a:pt x="65" y="19"/>
                  <a:pt x="73" y="28"/>
                  <a:pt x="75" y="38"/>
                </a:cubicBezTo>
                <a:cubicBezTo>
                  <a:pt x="77" y="47"/>
                  <a:pt x="74" y="56"/>
                  <a:pt x="69" y="63"/>
                </a:cubicBezTo>
                <a:cubicBezTo>
                  <a:pt x="63" y="70"/>
                  <a:pt x="54" y="75"/>
                  <a:pt x="44" y="75"/>
                </a:cubicBezTo>
                <a:cubicBezTo>
                  <a:pt x="29" y="76"/>
                  <a:pt x="16" y="67"/>
                  <a:pt x="9" y="54"/>
                </a:cubicBezTo>
                <a:cubicBezTo>
                  <a:pt x="0" y="35"/>
                  <a:pt x="8" y="13"/>
                  <a:pt x="21" y="0"/>
                </a:cubicBezTo>
                <a:cubicBezTo>
                  <a:pt x="8" y="10"/>
                  <a:pt x="0" y="25"/>
                  <a:pt x="4" y="43"/>
                </a:cubicBezTo>
                <a:cubicBezTo>
                  <a:pt x="9" y="63"/>
                  <a:pt x="25" y="77"/>
                  <a:pt x="45" y="76"/>
                </a:cubicBezTo>
                <a:cubicBezTo>
                  <a:pt x="61" y="75"/>
                  <a:pt x="75" y="62"/>
                  <a:pt x="76" y="47"/>
                </a:cubicBezTo>
                <a:cubicBezTo>
                  <a:pt x="77" y="34"/>
                  <a:pt x="72" y="24"/>
                  <a:pt x="61" y="19"/>
                </a:cubicBezTo>
                <a:cubicBezTo>
                  <a:pt x="50" y="14"/>
                  <a:pt x="34" y="20"/>
                  <a:pt x="33" y="34"/>
                </a:cubicBezTo>
                <a:cubicBezTo>
                  <a:pt x="33" y="42"/>
                  <a:pt x="40" y="48"/>
                  <a:pt x="48" y="45"/>
                </a:cubicBezTo>
                <a:cubicBezTo>
                  <a:pt x="50" y="44"/>
                  <a:pt x="52" y="43"/>
                  <a:pt x="51" y="39"/>
                </a:cubicBezTo>
                <a:cubicBezTo>
                  <a:pt x="46" y="42"/>
                  <a:pt x="40" y="39"/>
                  <a:pt x="40" y="39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9" name="Freeform 138"/>
          <p:cNvSpPr>
            <a:spLocks/>
          </p:cNvSpPr>
          <p:nvPr/>
        </p:nvSpPr>
        <p:spPr bwMode="auto">
          <a:xfrm>
            <a:off x="5627788" y="3344734"/>
            <a:ext cx="275267" cy="248855"/>
          </a:xfrm>
          <a:custGeom>
            <a:avLst/>
            <a:gdLst>
              <a:gd name="T0" fmla="*/ 26 w 53"/>
              <a:gd name="T1" fmla="*/ 23 h 48"/>
              <a:gd name="T2" fmla="*/ 34 w 53"/>
              <a:gd name="T3" fmla="*/ 24 h 48"/>
              <a:gd name="T4" fmla="*/ 25 w 53"/>
              <a:gd name="T5" fmla="*/ 26 h 48"/>
              <a:gd name="T6" fmla="*/ 22 w 53"/>
              <a:gd name="T7" fmla="*/ 18 h 48"/>
              <a:gd name="T8" fmla="*/ 34 w 53"/>
              <a:gd name="T9" fmla="*/ 9 h 48"/>
              <a:gd name="T10" fmla="*/ 49 w 53"/>
              <a:gd name="T11" fmla="*/ 20 h 48"/>
              <a:gd name="T12" fmla="*/ 31 w 53"/>
              <a:gd name="T13" fmla="*/ 46 h 48"/>
              <a:gd name="T14" fmla="*/ 7 w 53"/>
              <a:gd name="T15" fmla="*/ 35 h 48"/>
              <a:gd name="T16" fmla="*/ 12 w 53"/>
              <a:gd name="T17" fmla="*/ 0 h 48"/>
              <a:gd name="T18" fmla="*/ 3 w 53"/>
              <a:gd name="T19" fmla="*/ 28 h 48"/>
              <a:gd name="T20" fmla="*/ 32 w 53"/>
              <a:gd name="T21" fmla="*/ 47 h 48"/>
              <a:gd name="T22" fmla="*/ 50 w 53"/>
              <a:gd name="T23" fmla="*/ 26 h 48"/>
              <a:gd name="T24" fmla="*/ 39 w 53"/>
              <a:gd name="T25" fmla="*/ 9 h 48"/>
              <a:gd name="T26" fmla="*/ 22 w 53"/>
              <a:gd name="T27" fmla="*/ 21 h 48"/>
              <a:gd name="T28" fmla="*/ 32 w 53"/>
              <a:gd name="T29" fmla="*/ 27 h 48"/>
              <a:gd name="T30" fmla="*/ 34 w 53"/>
              <a:gd name="T31" fmla="*/ 23 h 48"/>
              <a:gd name="T32" fmla="*/ 26 w 53"/>
              <a:gd name="T33" fmla="*/ 2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" h="48">
                <a:moveTo>
                  <a:pt x="26" y="23"/>
                </a:moveTo>
                <a:cubicBezTo>
                  <a:pt x="29" y="24"/>
                  <a:pt x="31" y="25"/>
                  <a:pt x="34" y="24"/>
                </a:cubicBezTo>
                <a:cubicBezTo>
                  <a:pt x="32" y="27"/>
                  <a:pt x="27" y="29"/>
                  <a:pt x="25" y="26"/>
                </a:cubicBezTo>
                <a:cubicBezTo>
                  <a:pt x="23" y="23"/>
                  <a:pt x="22" y="21"/>
                  <a:pt x="22" y="18"/>
                </a:cubicBezTo>
                <a:cubicBezTo>
                  <a:pt x="23" y="12"/>
                  <a:pt x="28" y="9"/>
                  <a:pt x="34" y="9"/>
                </a:cubicBezTo>
                <a:cubicBezTo>
                  <a:pt x="42" y="9"/>
                  <a:pt x="47" y="14"/>
                  <a:pt x="49" y="20"/>
                </a:cubicBezTo>
                <a:cubicBezTo>
                  <a:pt x="53" y="32"/>
                  <a:pt x="43" y="45"/>
                  <a:pt x="31" y="46"/>
                </a:cubicBezTo>
                <a:cubicBezTo>
                  <a:pt x="21" y="47"/>
                  <a:pt x="12" y="42"/>
                  <a:pt x="7" y="35"/>
                </a:cubicBezTo>
                <a:cubicBezTo>
                  <a:pt x="0" y="23"/>
                  <a:pt x="4" y="9"/>
                  <a:pt x="12" y="0"/>
                </a:cubicBezTo>
                <a:cubicBezTo>
                  <a:pt x="4" y="7"/>
                  <a:pt x="0" y="17"/>
                  <a:pt x="3" y="28"/>
                </a:cubicBezTo>
                <a:cubicBezTo>
                  <a:pt x="7" y="41"/>
                  <a:pt x="19" y="48"/>
                  <a:pt x="32" y="47"/>
                </a:cubicBezTo>
                <a:cubicBezTo>
                  <a:pt x="42" y="45"/>
                  <a:pt x="50" y="36"/>
                  <a:pt x="50" y="26"/>
                </a:cubicBezTo>
                <a:cubicBezTo>
                  <a:pt x="50" y="18"/>
                  <a:pt x="47" y="12"/>
                  <a:pt x="39" y="9"/>
                </a:cubicBezTo>
                <a:cubicBezTo>
                  <a:pt x="31" y="7"/>
                  <a:pt x="22" y="12"/>
                  <a:pt x="22" y="21"/>
                </a:cubicBezTo>
                <a:cubicBezTo>
                  <a:pt x="22" y="26"/>
                  <a:pt x="27" y="29"/>
                  <a:pt x="32" y="27"/>
                </a:cubicBezTo>
                <a:cubicBezTo>
                  <a:pt x="33" y="26"/>
                  <a:pt x="34" y="25"/>
                  <a:pt x="34" y="23"/>
                </a:cubicBezTo>
                <a:cubicBezTo>
                  <a:pt x="31" y="25"/>
                  <a:pt x="27" y="23"/>
                  <a:pt x="26" y="2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" name="Freeform 139"/>
          <p:cNvSpPr>
            <a:spLocks/>
          </p:cNvSpPr>
          <p:nvPr/>
        </p:nvSpPr>
        <p:spPr bwMode="auto">
          <a:xfrm>
            <a:off x="5914068" y="3589183"/>
            <a:ext cx="328119" cy="297304"/>
          </a:xfrm>
          <a:custGeom>
            <a:avLst/>
            <a:gdLst>
              <a:gd name="T0" fmla="*/ 0 w 63"/>
              <a:gd name="T1" fmla="*/ 56 h 57"/>
              <a:gd name="T2" fmla="*/ 12 w 63"/>
              <a:gd name="T3" fmla="*/ 52 h 57"/>
              <a:gd name="T4" fmla="*/ 26 w 63"/>
              <a:gd name="T5" fmla="*/ 40 h 57"/>
              <a:gd name="T6" fmla="*/ 33 w 63"/>
              <a:gd name="T7" fmla="*/ 31 h 57"/>
              <a:gd name="T8" fmla="*/ 36 w 63"/>
              <a:gd name="T9" fmla="*/ 26 h 57"/>
              <a:gd name="T10" fmla="*/ 38 w 63"/>
              <a:gd name="T11" fmla="*/ 21 h 57"/>
              <a:gd name="T12" fmla="*/ 40 w 63"/>
              <a:gd name="T13" fmla="*/ 16 h 57"/>
              <a:gd name="T14" fmla="*/ 40 w 63"/>
              <a:gd name="T15" fmla="*/ 15 h 57"/>
              <a:gd name="T16" fmla="*/ 41 w 63"/>
              <a:gd name="T17" fmla="*/ 13 h 57"/>
              <a:gd name="T18" fmla="*/ 41 w 63"/>
              <a:gd name="T19" fmla="*/ 11 h 57"/>
              <a:gd name="T20" fmla="*/ 54 w 63"/>
              <a:gd name="T21" fmla="*/ 2 h 57"/>
              <a:gd name="T22" fmla="*/ 57 w 63"/>
              <a:gd name="T23" fmla="*/ 22 h 57"/>
              <a:gd name="T24" fmla="*/ 54 w 63"/>
              <a:gd name="T25" fmla="*/ 28 h 57"/>
              <a:gd name="T26" fmla="*/ 29 w 63"/>
              <a:gd name="T27" fmla="*/ 50 h 57"/>
              <a:gd name="T28" fmla="*/ 9 w 63"/>
              <a:gd name="T29" fmla="*/ 57 h 57"/>
              <a:gd name="T30" fmla="*/ 0 w 63"/>
              <a:gd name="T31" fmla="*/ 5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" h="57">
                <a:moveTo>
                  <a:pt x="0" y="56"/>
                </a:moveTo>
                <a:cubicBezTo>
                  <a:pt x="3" y="55"/>
                  <a:pt x="8" y="54"/>
                  <a:pt x="12" y="52"/>
                </a:cubicBezTo>
                <a:cubicBezTo>
                  <a:pt x="17" y="49"/>
                  <a:pt x="22" y="45"/>
                  <a:pt x="26" y="40"/>
                </a:cubicBezTo>
                <a:cubicBezTo>
                  <a:pt x="29" y="37"/>
                  <a:pt x="31" y="34"/>
                  <a:pt x="33" y="31"/>
                </a:cubicBezTo>
                <a:cubicBezTo>
                  <a:pt x="34" y="29"/>
                  <a:pt x="35" y="28"/>
                  <a:pt x="36" y="26"/>
                </a:cubicBezTo>
                <a:cubicBezTo>
                  <a:pt x="37" y="24"/>
                  <a:pt x="38" y="23"/>
                  <a:pt x="38" y="21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5"/>
                  <a:pt x="40" y="15"/>
                  <a:pt x="40" y="15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2"/>
                  <a:pt x="41" y="11"/>
                </a:cubicBezTo>
                <a:cubicBezTo>
                  <a:pt x="43" y="6"/>
                  <a:pt x="47" y="0"/>
                  <a:pt x="54" y="2"/>
                </a:cubicBezTo>
                <a:cubicBezTo>
                  <a:pt x="63" y="4"/>
                  <a:pt x="61" y="14"/>
                  <a:pt x="57" y="22"/>
                </a:cubicBezTo>
                <a:cubicBezTo>
                  <a:pt x="56" y="23"/>
                  <a:pt x="56" y="26"/>
                  <a:pt x="54" y="28"/>
                </a:cubicBezTo>
                <a:cubicBezTo>
                  <a:pt x="49" y="35"/>
                  <a:pt x="40" y="45"/>
                  <a:pt x="29" y="50"/>
                </a:cubicBezTo>
                <a:cubicBezTo>
                  <a:pt x="22" y="54"/>
                  <a:pt x="14" y="56"/>
                  <a:pt x="9" y="57"/>
                </a:cubicBezTo>
                <a:cubicBezTo>
                  <a:pt x="4" y="57"/>
                  <a:pt x="0" y="56"/>
                  <a:pt x="0" y="5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" name="Freeform 140"/>
          <p:cNvSpPr>
            <a:spLocks/>
          </p:cNvSpPr>
          <p:nvPr/>
        </p:nvSpPr>
        <p:spPr bwMode="auto">
          <a:xfrm>
            <a:off x="5892047" y="3646441"/>
            <a:ext cx="187181" cy="240046"/>
          </a:xfrm>
          <a:custGeom>
            <a:avLst/>
            <a:gdLst>
              <a:gd name="T0" fmla="*/ 0 w 36"/>
              <a:gd name="T1" fmla="*/ 45 h 46"/>
              <a:gd name="T2" fmla="*/ 7 w 36"/>
              <a:gd name="T3" fmla="*/ 41 h 46"/>
              <a:gd name="T4" fmla="*/ 15 w 36"/>
              <a:gd name="T5" fmla="*/ 31 h 46"/>
              <a:gd name="T6" fmla="*/ 19 w 36"/>
              <a:gd name="T7" fmla="*/ 23 h 46"/>
              <a:gd name="T8" fmla="*/ 20 w 36"/>
              <a:gd name="T9" fmla="*/ 20 h 46"/>
              <a:gd name="T10" fmla="*/ 21 w 36"/>
              <a:gd name="T11" fmla="*/ 16 h 46"/>
              <a:gd name="T12" fmla="*/ 21 w 36"/>
              <a:gd name="T13" fmla="*/ 12 h 46"/>
              <a:gd name="T14" fmla="*/ 21 w 36"/>
              <a:gd name="T15" fmla="*/ 11 h 46"/>
              <a:gd name="T16" fmla="*/ 22 w 36"/>
              <a:gd name="T17" fmla="*/ 10 h 46"/>
              <a:gd name="T18" fmla="*/ 22 w 36"/>
              <a:gd name="T19" fmla="*/ 8 h 46"/>
              <a:gd name="T20" fmla="*/ 29 w 36"/>
              <a:gd name="T21" fmla="*/ 0 h 46"/>
              <a:gd name="T22" fmla="*/ 35 w 36"/>
              <a:gd name="T23" fmla="*/ 14 h 46"/>
              <a:gd name="T24" fmla="*/ 33 w 36"/>
              <a:gd name="T25" fmla="*/ 19 h 46"/>
              <a:gd name="T26" fmla="*/ 19 w 36"/>
              <a:gd name="T27" fmla="*/ 38 h 46"/>
              <a:gd name="T28" fmla="*/ 6 w 36"/>
              <a:gd name="T29" fmla="*/ 45 h 46"/>
              <a:gd name="T30" fmla="*/ 0 w 36"/>
              <a:gd name="T31" fmla="*/ 4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" h="46">
                <a:moveTo>
                  <a:pt x="0" y="45"/>
                </a:moveTo>
                <a:cubicBezTo>
                  <a:pt x="2" y="45"/>
                  <a:pt x="5" y="43"/>
                  <a:pt x="7" y="41"/>
                </a:cubicBezTo>
                <a:cubicBezTo>
                  <a:pt x="10" y="38"/>
                  <a:pt x="13" y="35"/>
                  <a:pt x="15" y="31"/>
                </a:cubicBezTo>
                <a:cubicBezTo>
                  <a:pt x="17" y="28"/>
                  <a:pt x="18" y="26"/>
                  <a:pt x="19" y="23"/>
                </a:cubicBezTo>
                <a:cubicBezTo>
                  <a:pt x="19" y="22"/>
                  <a:pt x="20" y="21"/>
                  <a:pt x="20" y="20"/>
                </a:cubicBezTo>
                <a:cubicBezTo>
                  <a:pt x="21" y="18"/>
                  <a:pt x="21" y="17"/>
                  <a:pt x="21" y="16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1"/>
                  <a:pt x="21" y="11"/>
                  <a:pt x="21" y="11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9"/>
                  <a:pt x="22" y="8"/>
                </a:cubicBezTo>
                <a:cubicBezTo>
                  <a:pt x="22" y="4"/>
                  <a:pt x="24" y="0"/>
                  <a:pt x="29" y="0"/>
                </a:cubicBezTo>
                <a:cubicBezTo>
                  <a:pt x="36" y="1"/>
                  <a:pt x="36" y="8"/>
                  <a:pt x="35" y="14"/>
                </a:cubicBezTo>
                <a:cubicBezTo>
                  <a:pt x="34" y="15"/>
                  <a:pt x="34" y="17"/>
                  <a:pt x="33" y="19"/>
                </a:cubicBezTo>
                <a:cubicBezTo>
                  <a:pt x="31" y="25"/>
                  <a:pt x="26" y="32"/>
                  <a:pt x="19" y="38"/>
                </a:cubicBezTo>
                <a:cubicBezTo>
                  <a:pt x="15" y="41"/>
                  <a:pt x="10" y="44"/>
                  <a:pt x="6" y="45"/>
                </a:cubicBezTo>
                <a:cubicBezTo>
                  <a:pt x="2" y="46"/>
                  <a:pt x="0" y="45"/>
                  <a:pt x="0" y="4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" name="Freeform 141"/>
          <p:cNvSpPr>
            <a:spLocks/>
          </p:cNvSpPr>
          <p:nvPr/>
        </p:nvSpPr>
        <p:spPr bwMode="auto">
          <a:xfrm>
            <a:off x="5825982" y="3719117"/>
            <a:ext cx="145342" cy="182788"/>
          </a:xfrm>
          <a:custGeom>
            <a:avLst/>
            <a:gdLst>
              <a:gd name="T0" fmla="*/ 0 w 28"/>
              <a:gd name="T1" fmla="*/ 35 h 35"/>
              <a:gd name="T2" fmla="*/ 6 w 28"/>
              <a:gd name="T3" fmla="*/ 31 h 35"/>
              <a:gd name="T4" fmla="*/ 12 w 28"/>
              <a:gd name="T5" fmla="*/ 24 h 35"/>
              <a:gd name="T6" fmla="*/ 15 w 28"/>
              <a:gd name="T7" fmla="*/ 18 h 35"/>
              <a:gd name="T8" fmla="*/ 16 w 28"/>
              <a:gd name="T9" fmla="*/ 15 h 35"/>
              <a:gd name="T10" fmla="*/ 16 w 28"/>
              <a:gd name="T11" fmla="*/ 12 h 35"/>
              <a:gd name="T12" fmla="*/ 17 w 28"/>
              <a:gd name="T13" fmla="*/ 10 h 35"/>
              <a:gd name="T14" fmla="*/ 17 w 28"/>
              <a:gd name="T15" fmla="*/ 9 h 35"/>
              <a:gd name="T16" fmla="*/ 17 w 28"/>
              <a:gd name="T17" fmla="*/ 8 h 35"/>
              <a:gd name="T18" fmla="*/ 17 w 28"/>
              <a:gd name="T19" fmla="*/ 7 h 35"/>
              <a:gd name="T20" fmla="*/ 22 w 28"/>
              <a:gd name="T21" fmla="*/ 1 h 35"/>
              <a:gd name="T22" fmla="*/ 27 w 28"/>
              <a:gd name="T23" fmla="*/ 11 h 35"/>
              <a:gd name="T24" fmla="*/ 26 w 28"/>
              <a:gd name="T25" fmla="*/ 15 h 35"/>
              <a:gd name="T26" fmla="*/ 15 w 28"/>
              <a:gd name="T27" fmla="*/ 29 h 35"/>
              <a:gd name="T28" fmla="*/ 5 w 28"/>
              <a:gd name="T29" fmla="*/ 34 h 35"/>
              <a:gd name="T30" fmla="*/ 0 w 28"/>
              <a:gd name="T31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" h="35">
                <a:moveTo>
                  <a:pt x="0" y="35"/>
                </a:moveTo>
                <a:cubicBezTo>
                  <a:pt x="2" y="34"/>
                  <a:pt x="4" y="33"/>
                  <a:pt x="6" y="31"/>
                </a:cubicBezTo>
                <a:cubicBezTo>
                  <a:pt x="9" y="30"/>
                  <a:pt x="11" y="27"/>
                  <a:pt x="12" y="24"/>
                </a:cubicBezTo>
                <a:cubicBezTo>
                  <a:pt x="13" y="22"/>
                  <a:pt x="14" y="20"/>
                  <a:pt x="15" y="18"/>
                </a:cubicBezTo>
                <a:cubicBezTo>
                  <a:pt x="15" y="17"/>
                  <a:pt x="16" y="16"/>
                  <a:pt x="16" y="15"/>
                </a:cubicBezTo>
                <a:cubicBezTo>
                  <a:pt x="16" y="14"/>
                  <a:pt x="16" y="13"/>
                  <a:pt x="16" y="12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8"/>
                  <a:pt x="17" y="8"/>
                </a:cubicBezTo>
                <a:cubicBezTo>
                  <a:pt x="17" y="8"/>
                  <a:pt x="17" y="7"/>
                  <a:pt x="17" y="7"/>
                </a:cubicBezTo>
                <a:cubicBezTo>
                  <a:pt x="17" y="3"/>
                  <a:pt x="18" y="0"/>
                  <a:pt x="22" y="1"/>
                </a:cubicBezTo>
                <a:cubicBezTo>
                  <a:pt x="28" y="1"/>
                  <a:pt x="28" y="6"/>
                  <a:pt x="27" y="11"/>
                </a:cubicBezTo>
                <a:cubicBezTo>
                  <a:pt x="26" y="12"/>
                  <a:pt x="26" y="13"/>
                  <a:pt x="26" y="15"/>
                </a:cubicBezTo>
                <a:cubicBezTo>
                  <a:pt x="24" y="19"/>
                  <a:pt x="20" y="25"/>
                  <a:pt x="15" y="29"/>
                </a:cubicBezTo>
                <a:cubicBezTo>
                  <a:pt x="12" y="32"/>
                  <a:pt x="8" y="34"/>
                  <a:pt x="5" y="34"/>
                </a:cubicBezTo>
                <a:cubicBezTo>
                  <a:pt x="2" y="35"/>
                  <a:pt x="0" y="35"/>
                  <a:pt x="0" y="3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3" name="Freeform 142"/>
          <p:cNvSpPr>
            <a:spLocks/>
          </p:cNvSpPr>
          <p:nvPr/>
        </p:nvSpPr>
        <p:spPr bwMode="auto">
          <a:xfrm>
            <a:off x="5784141" y="3802802"/>
            <a:ext cx="88085" cy="118921"/>
          </a:xfrm>
          <a:custGeom>
            <a:avLst/>
            <a:gdLst>
              <a:gd name="T0" fmla="*/ 0 w 17"/>
              <a:gd name="T1" fmla="*/ 23 h 23"/>
              <a:gd name="T2" fmla="*/ 3 w 17"/>
              <a:gd name="T3" fmla="*/ 21 h 23"/>
              <a:gd name="T4" fmla="*/ 7 w 17"/>
              <a:gd name="T5" fmla="*/ 16 h 23"/>
              <a:gd name="T6" fmla="*/ 9 w 17"/>
              <a:gd name="T7" fmla="*/ 12 h 23"/>
              <a:gd name="T8" fmla="*/ 9 w 17"/>
              <a:gd name="T9" fmla="*/ 10 h 23"/>
              <a:gd name="T10" fmla="*/ 10 w 17"/>
              <a:gd name="T11" fmla="*/ 8 h 23"/>
              <a:gd name="T12" fmla="*/ 10 w 17"/>
              <a:gd name="T13" fmla="*/ 6 h 23"/>
              <a:gd name="T14" fmla="*/ 10 w 17"/>
              <a:gd name="T15" fmla="*/ 5 h 23"/>
              <a:gd name="T16" fmla="*/ 10 w 17"/>
              <a:gd name="T17" fmla="*/ 5 h 23"/>
              <a:gd name="T18" fmla="*/ 10 w 17"/>
              <a:gd name="T19" fmla="*/ 4 h 23"/>
              <a:gd name="T20" fmla="*/ 14 w 17"/>
              <a:gd name="T21" fmla="*/ 0 h 23"/>
              <a:gd name="T22" fmla="*/ 17 w 17"/>
              <a:gd name="T23" fmla="*/ 7 h 23"/>
              <a:gd name="T24" fmla="*/ 16 w 17"/>
              <a:gd name="T25" fmla="*/ 10 h 23"/>
              <a:gd name="T26" fmla="*/ 9 w 17"/>
              <a:gd name="T27" fmla="*/ 19 h 23"/>
              <a:gd name="T28" fmla="*/ 3 w 17"/>
              <a:gd name="T29" fmla="*/ 23 h 23"/>
              <a:gd name="T30" fmla="*/ 0 w 17"/>
              <a:gd name="T31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23">
                <a:moveTo>
                  <a:pt x="0" y="23"/>
                </a:moveTo>
                <a:cubicBezTo>
                  <a:pt x="0" y="23"/>
                  <a:pt x="2" y="22"/>
                  <a:pt x="3" y="21"/>
                </a:cubicBezTo>
                <a:cubicBezTo>
                  <a:pt x="5" y="19"/>
                  <a:pt x="6" y="18"/>
                  <a:pt x="7" y="16"/>
                </a:cubicBezTo>
                <a:cubicBezTo>
                  <a:pt x="8" y="14"/>
                  <a:pt x="8" y="13"/>
                  <a:pt x="9" y="12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9"/>
                  <a:pt x="10" y="9"/>
                  <a:pt x="10" y="8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4"/>
                </a:cubicBezTo>
                <a:cubicBezTo>
                  <a:pt x="10" y="2"/>
                  <a:pt x="11" y="0"/>
                  <a:pt x="14" y="0"/>
                </a:cubicBezTo>
                <a:cubicBezTo>
                  <a:pt x="17" y="0"/>
                  <a:pt x="17" y="4"/>
                  <a:pt x="17" y="7"/>
                </a:cubicBezTo>
                <a:cubicBezTo>
                  <a:pt x="16" y="8"/>
                  <a:pt x="16" y="9"/>
                  <a:pt x="16" y="10"/>
                </a:cubicBezTo>
                <a:cubicBezTo>
                  <a:pt x="15" y="13"/>
                  <a:pt x="12" y="16"/>
                  <a:pt x="9" y="19"/>
                </a:cubicBezTo>
                <a:cubicBezTo>
                  <a:pt x="7" y="21"/>
                  <a:pt x="4" y="22"/>
                  <a:pt x="3" y="23"/>
                </a:cubicBezTo>
                <a:cubicBezTo>
                  <a:pt x="1" y="23"/>
                  <a:pt x="0" y="23"/>
                  <a:pt x="0" y="2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" name="Freeform 143"/>
          <p:cNvSpPr>
            <a:spLocks/>
          </p:cNvSpPr>
          <p:nvPr/>
        </p:nvSpPr>
        <p:spPr bwMode="auto">
          <a:xfrm>
            <a:off x="5841396" y="3084867"/>
            <a:ext cx="358949" cy="270878"/>
          </a:xfrm>
          <a:custGeom>
            <a:avLst/>
            <a:gdLst>
              <a:gd name="T0" fmla="*/ 69 w 69"/>
              <a:gd name="T1" fmla="*/ 5 h 52"/>
              <a:gd name="T2" fmla="*/ 56 w 69"/>
              <a:gd name="T3" fmla="*/ 5 h 52"/>
              <a:gd name="T4" fmla="*/ 38 w 69"/>
              <a:gd name="T5" fmla="*/ 12 h 52"/>
              <a:gd name="T6" fmla="*/ 21 w 69"/>
              <a:gd name="T7" fmla="*/ 34 h 52"/>
              <a:gd name="T8" fmla="*/ 19 w 69"/>
              <a:gd name="T9" fmla="*/ 40 h 52"/>
              <a:gd name="T10" fmla="*/ 19 w 69"/>
              <a:gd name="T11" fmla="*/ 48 h 52"/>
              <a:gd name="T12" fmla="*/ 10 w 69"/>
              <a:gd name="T13" fmla="*/ 49 h 52"/>
              <a:gd name="T14" fmla="*/ 4 w 69"/>
              <a:gd name="T15" fmla="*/ 29 h 52"/>
              <a:gd name="T16" fmla="*/ 16 w 69"/>
              <a:gd name="T17" fmla="*/ 14 h 52"/>
              <a:gd name="T18" fmla="*/ 39 w 69"/>
              <a:gd name="T19" fmla="*/ 2 h 52"/>
              <a:gd name="T20" fmla="*/ 61 w 69"/>
              <a:gd name="T21" fmla="*/ 2 h 52"/>
              <a:gd name="T22" fmla="*/ 69 w 69"/>
              <a:gd name="T23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" h="52">
                <a:moveTo>
                  <a:pt x="69" y="5"/>
                </a:moveTo>
                <a:cubicBezTo>
                  <a:pt x="66" y="5"/>
                  <a:pt x="62" y="5"/>
                  <a:pt x="56" y="5"/>
                </a:cubicBezTo>
                <a:cubicBezTo>
                  <a:pt x="50" y="6"/>
                  <a:pt x="44" y="9"/>
                  <a:pt x="38" y="12"/>
                </a:cubicBezTo>
                <a:cubicBezTo>
                  <a:pt x="27" y="19"/>
                  <a:pt x="22" y="30"/>
                  <a:pt x="21" y="34"/>
                </a:cubicBezTo>
                <a:cubicBezTo>
                  <a:pt x="20" y="36"/>
                  <a:pt x="19" y="38"/>
                  <a:pt x="19" y="40"/>
                </a:cubicBezTo>
                <a:cubicBezTo>
                  <a:pt x="19" y="43"/>
                  <a:pt x="20" y="45"/>
                  <a:pt x="19" y="48"/>
                </a:cubicBezTo>
                <a:cubicBezTo>
                  <a:pt x="19" y="50"/>
                  <a:pt x="15" y="52"/>
                  <a:pt x="10" y="49"/>
                </a:cubicBezTo>
                <a:cubicBezTo>
                  <a:pt x="5" y="47"/>
                  <a:pt x="0" y="38"/>
                  <a:pt x="4" y="29"/>
                </a:cubicBezTo>
                <a:cubicBezTo>
                  <a:pt x="6" y="26"/>
                  <a:pt x="9" y="19"/>
                  <a:pt x="16" y="14"/>
                </a:cubicBezTo>
                <a:cubicBezTo>
                  <a:pt x="22" y="8"/>
                  <a:pt x="31" y="4"/>
                  <a:pt x="39" y="2"/>
                </a:cubicBezTo>
                <a:cubicBezTo>
                  <a:pt x="48" y="0"/>
                  <a:pt x="56" y="1"/>
                  <a:pt x="61" y="2"/>
                </a:cubicBezTo>
                <a:cubicBezTo>
                  <a:pt x="66" y="4"/>
                  <a:pt x="69" y="5"/>
                  <a:pt x="69" y="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5" name="Freeform 144"/>
          <p:cNvSpPr>
            <a:spLocks/>
          </p:cNvSpPr>
          <p:nvPr/>
        </p:nvSpPr>
        <p:spPr bwMode="auto">
          <a:xfrm>
            <a:off x="5856812" y="3329317"/>
            <a:ext cx="539525" cy="572586"/>
          </a:xfrm>
          <a:custGeom>
            <a:avLst/>
            <a:gdLst>
              <a:gd name="T0" fmla="*/ 0 w 104"/>
              <a:gd name="T1" fmla="*/ 105 h 110"/>
              <a:gd name="T2" fmla="*/ 30 w 104"/>
              <a:gd name="T3" fmla="*/ 102 h 110"/>
              <a:gd name="T4" fmla="*/ 81 w 104"/>
              <a:gd name="T5" fmla="*/ 65 h 110"/>
              <a:gd name="T6" fmla="*/ 93 w 104"/>
              <a:gd name="T7" fmla="*/ 36 h 110"/>
              <a:gd name="T8" fmla="*/ 85 w 104"/>
              <a:gd name="T9" fmla="*/ 15 h 110"/>
              <a:gd name="T10" fmla="*/ 69 w 104"/>
              <a:gd name="T11" fmla="*/ 10 h 110"/>
              <a:gd name="T12" fmla="*/ 64 w 104"/>
              <a:gd name="T13" fmla="*/ 13 h 110"/>
              <a:gd name="T14" fmla="*/ 58 w 104"/>
              <a:gd name="T15" fmla="*/ 15 h 110"/>
              <a:gd name="T16" fmla="*/ 56 w 104"/>
              <a:gd name="T17" fmla="*/ 7 h 110"/>
              <a:gd name="T18" fmla="*/ 68 w 104"/>
              <a:gd name="T19" fmla="*/ 1 h 110"/>
              <a:gd name="T20" fmla="*/ 91 w 104"/>
              <a:gd name="T21" fmla="*/ 8 h 110"/>
              <a:gd name="T22" fmla="*/ 101 w 104"/>
              <a:gd name="T23" fmla="*/ 36 h 110"/>
              <a:gd name="T24" fmla="*/ 87 w 104"/>
              <a:gd name="T25" fmla="*/ 68 h 110"/>
              <a:gd name="T26" fmla="*/ 31 w 104"/>
              <a:gd name="T27" fmla="*/ 106 h 110"/>
              <a:gd name="T28" fmla="*/ 0 w 104"/>
              <a:gd name="T29" fmla="*/ 10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4" h="110">
                <a:moveTo>
                  <a:pt x="0" y="105"/>
                </a:moveTo>
                <a:cubicBezTo>
                  <a:pt x="0" y="104"/>
                  <a:pt x="13" y="107"/>
                  <a:pt x="30" y="102"/>
                </a:cubicBezTo>
                <a:cubicBezTo>
                  <a:pt x="47" y="98"/>
                  <a:pt x="68" y="84"/>
                  <a:pt x="81" y="65"/>
                </a:cubicBezTo>
                <a:cubicBezTo>
                  <a:pt x="87" y="55"/>
                  <a:pt x="91" y="45"/>
                  <a:pt x="93" y="36"/>
                </a:cubicBezTo>
                <a:cubicBezTo>
                  <a:pt x="94" y="27"/>
                  <a:pt x="90" y="19"/>
                  <a:pt x="85" y="15"/>
                </a:cubicBezTo>
                <a:cubicBezTo>
                  <a:pt x="79" y="11"/>
                  <a:pt x="72" y="9"/>
                  <a:pt x="69" y="10"/>
                </a:cubicBezTo>
                <a:cubicBezTo>
                  <a:pt x="66" y="11"/>
                  <a:pt x="64" y="13"/>
                  <a:pt x="64" y="13"/>
                </a:cubicBezTo>
                <a:cubicBezTo>
                  <a:pt x="63" y="14"/>
                  <a:pt x="61" y="15"/>
                  <a:pt x="58" y="15"/>
                </a:cubicBezTo>
                <a:cubicBezTo>
                  <a:pt x="55" y="14"/>
                  <a:pt x="53" y="11"/>
                  <a:pt x="56" y="7"/>
                </a:cubicBezTo>
                <a:cubicBezTo>
                  <a:pt x="57" y="7"/>
                  <a:pt x="60" y="3"/>
                  <a:pt x="68" y="1"/>
                </a:cubicBezTo>
                <a:cubicBezTo>
                  <a:pt x="76" y="0"/>
                  <a:pt x="84" y="3"/>
                  <a:pt x="91" y="8"/>
                </a:cubicBezTo>
                <a:cubicBezTo>
                  <a:pt x="99" y="14"/>
                  <a:pt x="104" y="24"/>
                  <a:pt x="101" y="36"/>
                </a:cubicBezTo>
                <a:cubicBezTo>
                  <a:pt x="99" y="47"/>
                  <a:pt x="94" y="58"/>
                  <a:pt x="87" y="68"/>
                </a:cubicBezTo>
                <a:cubicBezTo>
                  <a:pt x="73" y="89"/>
                  <a:pt x="49" y="103"/>
                  <a:pt x="31" y="106"/>
                </a:cubicBezTo>
                <a:cubicBezTo>
                  <a:pt x="12" y="110"/>
                  <a:pt x="0" y="106"/>
                  <a:pt x="0" y="10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6" name="Freeform 145"/>
          <p:cNvSpPr>
            <a:spLocks/>
          </p:cNvSpPr>
          <p:nvPr/>
        </p:nvSpPr>
        <p:spPr bwMode="auto">
          <a:xfrm>
            <a:off x="6372113" y="2981361"/>
            <a:ext cx="160756" cy="290697"/>
          </a:xfrm>
          <a:custGeom>
            <a:avLst/>
            <a:gdLst>
              <a:gd name="T0" fmla="*/ 24 w 31"/>
              <a:gd name="T1" fmla="*/ 51 h 56"/>
              <a:gd name="T2" fmla="*/ 8 w 31"/>
              <a:gd name="T3" fmla="*/ 51 h 56"/>
              <a:gd name="T4" fmla="*/ 1 w 31"/>
              <a:gd name="T5" fmla="*/ 36 h 56"/>
              <a:gd name="T6" fmla="*/ 5 w 31"/>
              <a:gd name="T7" fmla="*/ 21 h 56"/>
              <a:gd name="T8" fmla="*/ 27 w 31"/>
              <a:gd name="T9" fmla="*/ 0 h 56"/>
              <a:gd name="T10" fmla="*/ 26 w 31"/>
              <a:gd name="T11" fmla="*/ 18 h 56"/>
              <a:gd name="T12" fmla="*/ 31 w 31"/>
              <a:gd name="T13" fmla="*/ 35 h 56"/>
              <a:gd name="T14" fmla="*/ 24 w 31"/>
              <a:gd name="T15" fmla="*/ 5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56">
                <a:moveTo>
                  <a:pt x="24" y="51"/>
                </a:moveTo>
                <a:cubicBezTo>
                  <a:pt x="21" y="55"/>
                  <a:pt x="11" y="56"/>
                  <a:pt x="8" y="51"/>
                </a:cubicBezTo>
                <a:cubicBezTo>
                  <a:pt x="5" y="46"/>
                  <a:pt x="2" y="39"/>
                  <a:pt x="1" y="36"/>
                </a:cubicBezTo>
                <a:cubicBezTo>
                  <a:pt x="0" y="30"/>
                  <a:pt x="1" y="27"/>
                  <a:pt x="5" y="21"/>
                </a:cubicBezTo>
                <a:cubicBezTo>
                  <a:pt x="9" y="16"/>
                  <a:pt x="27" y="0"/>
                  <a:pt x="27" y="0"/>
                </a:cubicBezTo>
                <a:cubicBezTo>
                  <a:pt x="27" y="0"/>
                  <a:pt x="23" y="12"/>
                  <a:pt x="26" y="18"/>
                </a:cubicBezTo>
                <a:cubicBezTo>
                  <a:pt x="28" y="22"/>
                  <a:pt x="31" y="30"/>
                  <a:pt x="31" y="35"/>
                </a:cubicBezTo>
                <a:cubicBezTo>
                  <a:pt x="30" y="44"/>
                  <a:pt x="29" y="46"/>
                  <a:pt x="24" y="5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7" name="Freeform 146"/>
          <p:cNvSpPr>
            <a:spLocks/>
          </p:cNvSpPr>
          <p:nvPr/>
        </p:nvSpPr>
        <p:spPr bwMode="auto">
          <a:xfrm>
            <a:off x="6429370" y="3172957"/>
            <a:ext cx="202598" cy="209215"/>
          </a:xfrm>
          <a:custGeom>
            <a:avLst/>
            <a:gdLst>
              <a:gd name="T0" fmla="*/ 11 w 39"/>
              <a:gd name="T1" fmla="*/ 39 h 40"/>
              <a:gd name="T2" fmla="*/ 1 w 39"/>
              <a:gd name="T3" fmla="*/ 32 h 40"/>
              <a:gd name="T4" fmla="*/ 5 w 39"/>
              <a:gd name="T5" fmla="*/ 19 h 40"/>
              <a:gd name="T6" fmla="*/ 15 w 39"/>
              <a:gd name="T7" fmla="*/ 9 h 40"/>
              <a:gd name="T8" fmla="*/ 39 w 39"/>
              <a:gd name="T9" fmla="*/ 0 h 40"/>
              <a:gd name="T10" fmla="*/ 29 w 39"/>
              <a:gd name="T11" fmla="*/ 13 h 40"/>
              <a:gd name="T12" fmla="*/ 24 w 39"/>
              <a:gd name="T13" fmla="*/ 28 h 40"/>
              <a:gd name="T14" fmla="*/ 11 w 39"/>
              <a:gd name="T15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40">
                <a:moveTo>
                  <a:pt x="11" y="39"/>
                </a:moveTo>
                <a:cubicBezTo>
                  <a:pt x="7" y="40"/>
                  <a:pt x="0" y="37"/>
                  <a:pt x="1" y="32"/>
                </a:cubicBezTo>
                <a:cubicBezTo>
                  <a:pt x="2" y="27"/>
                  <a:pt x="3" y="21"/>
                  <a:pt x="5" y="19"/>
                </a:cubicBezTo>
                <a:cubicBezTo>
                  <a:pt x="7" y="13"/>
                  <a:pt x="10" y="11"/>
                  <a:pt x="15" y="9"/>
                </a:cubicBezTo>
                <a:cubicBezTo>
                  <a:pt x="20" y="6"/>
                  <a:pt x="39" y="0"/>
                  <a:pt x="39" y="0"/>
                </a:cubicBezTo>
                <a:cubicBezTo>
                  <a:pt x="39" y="0"/>
                  <a:pt x="31" y="8"/>
                  <a:pt x="29" y="13"/>
                </a:cubicBezTo>
                <a:cubicBezTo>
                  <a:pt x="28" y="17"/>
                  <a:pt x="27" y="24"/>
                  <a:pt x="24" y="28"/>
                </a:cubicBezTo>
                <a:cubicBezTo>
                  <a:pt x="19" y="35"/>
                  <a:pt x="17" y="36"/>
                  <a:pt x="11" y="39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" name="Freeform 147"/>
          <p:cNvSpPr>
            <a:spLocks/>
          </p:cNvSpPr>
          <p:nvPr/>
        </p:nvSpPr>
        <p:spPr bwMode="auto">
          <a:xfrm>
            <a:off x="6444784" y="3302889"/>
            <a:ext cx="195991" cy="151956"/>
          </a:xfrm>
          <a:custGeom>
            <a:avLst/>
            <a:gdLst>
              <a:gd name="T0" fmla="*/ 7 w 38"/>
              <a:gd name="T1" fmla="*/ 28 h 29"/>
              <a:gd name="T2" fmla="*/ 2 w 38"/>
              <a:gd name="T3" fmla="*/ 21 h 29"/>
              <a:gd name="T4" fmla="*/ 7 w 38"/>
              <a:gd name="T5" fmla="*/ 10 h 29"/>
              <a:gd name="T6" fmla="*/ 18 w 38"/>
              <a:gd name="T7" fmla="*/ 3 h 29"/>
              <a:gd name="T8" fmla="*/ 38 w 38"/>
              <a:gd name="T9" fmla="*/ 0 h 29"/>
              <a:gd name="T10" fmla="*/ 28 w 38"/>
              <a:gd name="T11" fmla="*/ 10 h 29"/>
              <a:gd name="T12" fmla="*/ 20 w 38"/>
              <a:gd name="T13" fmla="*/ 21 h 29"/>
              <a:gd name="T14" fmla="*/ 7 w 38"/>
              <a:gd name="T15" fmla="*/ 2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" h="29">
                <a:moveTo>
                  <a:pt x="7" y="28"/>
                </a:moveTo>
                <a:cubicBezTo>
                  <a:pt x="4" y="29"/>
                  <a:pt x="0" y="25"/>
                  <a:pt x="2" y="21"/>
                </a:cubicBezTo>
                <a:cubicBezTo>
                  <a:pt x="3" y="17"/>
                  <a:pt x="6" y="12"/>
                  <a:pt x="7" y="10"/>
                </a:cubicBezTo>
                <a:cubicBezTo>
                  <a:pt x="11" y="6"/>
                  <a:pt x="13" y="5"/>
                  <a:pt x="18" y="3"/>
                </a:cubicBezTo>
                <a:cubicBezTo>
                  <a:pt x="22" y="2"/>
                  <a:pt x="38" y="0"/>
                  <a:pt x="38" y="0"/>
                </a:cubicBezTo>
                <a:cubicBezTo>
                  <a:pt x="38" y="0"/>
                  <a:pt x="30" y="5"/>
                  <a:pt x="28" y="10"/>
                </a:cubicBezTo>
                <a:cubicBezTo>
                  <a:pt x="26" y="13"/>
                  <a:pt x="23" y="19"/>
                  <a:pt x="20" y="21"/>
                </a:cubicBezTo>
                <a:cubicBezTo>
                  <a:pt x="14" y="27"/>
                  <a:pt x="13" y="27"/>
                  <a:pt x="7" y="28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9" name="Freeform 148"/>
          <p:cNvSpPr>
            <a:spLocks/>
          </p:cNvSpPr>
          <p:nvPr/>
        </p:nvSpPr>
        <p:spPr bwMode="auto">
          <a:xfrm>
            <a:off x="5361328" y="2809586"/>
            <a:ext cx="618802" cy="596811"/>
          </a:xfrm>
          <a:custGeom>
            <a:avLst/>
            <a:gdLst>
              <a:gd name="T0" fmla="*/ 86 w 119"/>
              <a:gd name="T1" fmla="*/ 103 h 115"/>
              <a:gd name="T2" fmla="*/ 45 w 119"/>
              <a:gd name="T3" fmla="*/ 99 h 115"/>
              <a:gd name="T4" fmla="*/ 27 w 119"/>
              <a:gd name="T5" fmla="*/ 61 h 115"/>
              <a:gd name="T6" fmla="*/ 48 w 119"/>
              <a:gd name="T7" fmla="*/ 31 h 115"/>
              <a:gd name="T8" fmla="*/ 85 w 119"/>
              <a:gd name="T9" fmla="*/ 37 h 115"/>
              <a:gd name="T10" fmla="*/ 90 w 119"/>
              <a:gd name="T11" fmla="*/ 67 h 115"/>
              <a:gd name="T12" fmla="*/ 87 w 119"/>
              <a:gd name="T13" fmla="*/ 41 h 115"/>
              <a:gd name="T14" fmla="*/ 63 w 119"/>
              <a:gd name="T15" fmla="*/ 29 h 115"/>
              <a:gd name="T16" fmla="*/ 33 w 119"/>
              <a:gd name="T17" fmla="*/ 46 h 115"/>
              <a:gd name="T18" fmla="*/ 31 w 119"/>
              <a:gd name="T19" fmla="*/ 81 h 115"/>
              <a:gd name="T20" fmla="*/ 58 w 119"/>
              <a:gd name="T21" fmla="*/ 104 h 115"/>
              <a:gd name="T22" fmla="*/ 93 w 119"/>
              <a:gd name="T23" fmla="*/ 98 h 115"/>
              <a:gd name="T24" fmla="*/ 115 w 119"/>
              <a:gd name="T25" fmla="*/ 69 h 115"/>
              <a:gd name="T26" fmla="*/ 111 w 119"/>
              <a:gd name="T27" fmla="*/ 35 h 115"/>
              <a:gd name="T28" fmla="*/ 76 w 119"/>
              <a:gd name="T29" fmla="*/ 9 h 115"/>
              <a:gd name="T30" fmla="*/ 32 w 119"/>
              <a:gd name="T31" fmla="*/ 15 h 115"/>
              <a:gd name="T32" fmla="*/ 76 w 119"/>
              <a:gd name="T33" fmla="*/ 12 h 115"/>
              <a:gd name="T34" fmla="*/ 108 w 119"/>
              <a:gd name="T35" fmla="*/ 39 h 115"/>
              <a:gd name="T36" fmla="*/ 107 w 119"/>
              <a:gd name="T37" fmla="*/ 73 h 115"/>
              <a:gd name="T38" fmla="*/ 79 w 119"/>
              <a:gd name="T39" fmla="*/ 96 h 115"/>
              <a:gd name="T40" fmla="*/ 104 w 119"/>
              <a:gd name="T41" fmla="*/ 78 h 115"/>
              <a:gd name="T42" fmla="*/ 97 w 119"/>
              <a:gd name="T43" fmla="*/ 26 h 115"/>
              <a:gd name="T44" fmla="*/ 56 w 119"/>
              <a:gd name="T45" fmla="*/ 11 h 115"/>
              <a:gd name="T46" fmla="*/ 17 w 119"/>
              <a:gd name="T47" fmla="*/ 34 h 115"/>
              <a:gd name="T48" fmla="*/ 8 w 119"/>
              <a:gd name="T49" fmla="*/ 77 h 115"/>
              <a:gd name="T50" fmla="*/ 31 w 119"/>
              <a:gd name="T51" fmla="*/ 115 h 115"/>
              <a:gd name="T52" fmla="*/ 22 w 119"/>
              <a:gd name="T53" fmla="*/ 111 h 115"/>
              <a:gd name="T54" fmla="*/ 1 w 119"/>
              <a:gd name="T55" fmla="*/ 85 h 115"/>
              <a:gd name="T56" fmla="*/ 0 w 119"/>
              <a:gd name="T57" fmla="*/ 74 h 115"/>
              <a:gd name="T58" fmla="*/ 2 w 119"/>
              <a:gd name="T59" fmla="*/ 63 h 115"/>
              <a:gd name="T60" fmla="*/ 39 w 119"/>
              <a:gd name="T61" fmla="*/ 8 h 115"/>
              <a:gd name="T62" fmla="*/ 102 w 119"/>
              <a:gd name="T63" fmla="*/ 19 h 115"/>
              <a:gd name="T64" fmla="*/ 118 w 119"/>
              <a:gd name="T65" fmla="*/ 60 h 115"/>
              <a:gd name="T66" fmla="*/ 94 w 119"/>
              <a:gd name="T67" fmla="*/ 99 h 115"/>
              <a:gd name="T68" fmla="*/ 86 w 119"/>
              <a:gd name="T69" fmla="*/ 103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9" h="115">
                <a:moveTo>
                  <a:pt x="86" y="103"/>
                </a:moveTo>
                <a:cubicBezTo>
                  <a:pt x="72" y="109"/>
                  <a:pt x="57" y="107"/>
                  <a:pt x="45" y="99"/>
                </a:cubicBezTo>
                <a:cubicBezTo>
                  <a:pt x="33" y="91"/>
                  <a:pt x="25" y="77"/>
                  <a:pt x="27" y="61"/>
                </a:cubicBezTo>
                <a:cubicBezTo>
                  <a:pt x="29" y="48"/>
                  <a:pt x="36" y="37"/>
                  <a:pt x="48" y="31"/>
                </a:cubicBezTo>
                <a:cubicBezTo>
                  <a:pt x="61" y="27"/>
                  <a:pt x="76" y="28"/>
                  <a:pt x="85" y="37"/>
                </a:cubicBezTo>
                <a:cubicBezTo>
                  <a:pt x="92" y="46"/>
                  <a:pt x="96" y="56"/>
                  <a:pt x="90" y="67"/>
                </a:cubicBezTo>
                <a:cubicBezTo>
                  <a:pt x="94" y="58"/>
                  <a:pt x="92" y="49"/>
                  <a:pt x="87" y="41"/>
                </a:cubicBezTo>
                <a:cubicBezTo>
                  <a:pt x="81" y="34"/>
                  <a:pt x="72" y="29"/>
                  <a:pt x="63" y="29"/>
                </a:cubicBezTo>
                <a:cubicBezTo>
                  <a:pt x="50" y="29"/>
                  <a:pt x="39" y="36"/>
                  <a:pt x="33" y="46"/>
                </a:cubicBezTo>
                <a:cubicBezTo>
                  <a:pt x="27" y="56"/>
                  <a:pt x="26" y="69"/>
                  <a:pt x="31" y="81"/>
                </a:cubicBezTo>
                <a:cubicBezTo>
                  <a:pt x="36" y="93"/>
                  <a:pt x="47" y="101"/>
                  <a:pt x="58" y="104"/>
                </a:cubicBezTo>
                <a:cubicBezTo>
                  <a:pt x="70" y="106"/>
                  <a:pt x="82" y="104"/>
                  <a:pt x="93" y="98"/>
                </a:cubicBezTo>
                <a:cubicBezTo>
                  <a:pt x="105" y="90"/>
                  <a:pt x="112" y="80"/>
                  <a:pt x="115" y="69"/>
                </a:cubicBezTo>
                <a:cubicBezTo>
                  <a:pt x="118" y="57"/>
                  <a:pt x="117" y="45"/>
                  <a:pt x="111" y="35"/>
                </a:cubicBezTo>
                <a:cubicBezTo>
                  <a:pt x="104" y="22"/>
                  <a:pt x="91" y="13"/>
                  <a:pt x="76" y="9"/>
                </a:cubicBezTo>
                <a:cubicBezTo>
                  <a:pt x="62" y="5"/>
                  <a:pt x="45" y="6"/>
                  <a:pt x="32" y="15"/>
                </a:cubicBezTo>
                <a:cubicBezTo>
                  <a:pt x="45" y="9"/>
                  <a:pt x="61" y="8"/>
                  <a:pt x="76" y="12"/>
                </a:cubicBezTo>
                <a:cubicBezTo>
                  <a:pt x="90" y="16"/>
                  <a:pt x="102" y="25"/>
                  <a:pt x="108" y="39"/>
                </a:cubicBezTo>
                <a:cubicBezTo>
                  <a:pt x="112" y="49"/>
                  <a:pt x="112" y="62"/>
                  <a:pt x="107" y="73"/>
                </a:cubicBezTo>
                <a:cubicBezTo>
                  <a:pt x="102" y="84"/>
                  <a:pt x="92" y="94"/>
                  <a:pt x="79" y="96"/>
                </a:cubicBezTo>
                <a:cubicBezTo>
                  <a:pt x="89" y="93"/>
                  <a:pt x="98" y="86"/>
                  <a:pt x="104" y="78"/>
                </a:cubicBezTo>
                <a:cubicBezTo>
                  <a:pt x="114" y="60"/>
                  <a:pt x="112" y="40"/>
                  <a:pt x="97" y="26"/>
                </a:cubicBezTo>
                <a:cubicBezTo>
                  <a:pt x="86" y="15"/>
                  <a:pt x="71" y="10"/>
                  <a:pt x="56" y="11"/>
                </a:cubicBezTo>
                <a:cubicBezTo>
                  <a:pt x="41" y="13"/>
                  <a:pt x="26" y="20"/>
                  <a:pt x="17" y="34"/>
                </a:cubicBezTo>
                <a:cubicBezTo>
                  <a:pt x="8" y="47"/>
                  <a:pt x="6" y="62"/>
                  <a:pt x="8" y="77"/>
                </a:cubicBezTo>
                <a:cubicBezTo>
                  <a:pt x="11" y="92"/>
                  <a:pt x="19" y="106"/>
                  <a:pt x="31" y="115"/>
                </a:cubicBezTo>
                <a:cubicBezTo>
                  <a:pt x="28" y="115"/>
                  <a:pt x="25" y="113"/>
                  <a:pt x="22" y="111"/>
                </a:cubicBezTo>
                <a:cubicBezTo>
                  <a:pt x="11" y="106"/>
                  <a:pt x="4" y="96"/>
                  <a:pt x="1" y="85"/>
                </a:cubicBezTo>
                <a:cubicBezTo>
                  <a:pt x="1" y="82"/>
                  <a:pt x="0" y="78"/>
                  <a:pt x="0" y="74"/>
                </a:cubicBezTo>
                <a:cubicBezTo>
                  <a:pt x="0" y="70"/>
                  <a:pt x="1" y="67"/>
                  <a:pt x="2" y="63"/>
                </a:cubicBezTo>
                <a:cubicBezTo>
                  <a:pt x="3" y="38"/>
                  <a:pt x="18" y="18"/>
                  <a:pt x="39" y="8"/>
                </a:cubicBezTo>
                <a:cubicBezTo>
                  <a:pt x="61" y="0"/>
                  <a:pt x="85" y="5"/>
                  <a:pt x="102" y="19"/>
                </a:cubicBezTo>
                <a:cubicBezTo>
                  <a:pt x="114" y="30"/>
                  <a:pt x="119" y="45"/>
                  <a:pt x="118" y="60"/>
                </a:cubicBezTo>
                <a:cubicBezTo>
                  <a:pt x="116" y="75"/>
                  <a:pt x="108" y="90"/>
                  <a:pt x="94" y="99"/>
                </a:cubicBezTo>
                <a:cubicBezTo>
                  <a:pt x="91" y="101"/>
                  <a:pt x="89" y="102"/>
                  <a:pt x="86" y="10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0" name="Freeform 149"/>
          <p:cNvSpPr>
            <a:spLocks/>
          </p:cNvSpPr>
          <p:nvPr/>
        </p:nvSpPr>
        <p:spPr bwMode="auto">
          <a:xfrm>
            <a:off x="4707290" y="3027610"/>
            <a:ext cx="623207" cy="607821"/>
          </a:xfrm>
          <a:custGeom>
            <a:avLst/>
            <a:gdLst>
              <a:gd name="T0" fmla="*/ 119 w 120"/>
              <a:gd name="T1" fmla="*/ 75 h 117"/>
              <a:gd name="T2" fmla="*/ 110 w 120"/>
              <a:gd name="T3" fmla="*/ 48 h 117"/>
              <a:gd name="T4" fmla="*/ 105 w 120"/>
              <a:gd name="T5" fmla="*/ 41 h 117"/>
              <a:gd name="T6" fmla="*/ 99 w 120"/>
              <a:gd name="T7" fmla="*/ 34 h 117"/>
              <a:gd name="T8" fmla="*/ 66 w 120"/>
              <a:gd name="T9" fmla="*/ 11 h 117"/>
              <a:gd name="T10" fmla="*/ 30 w 120"/>
              <a:gd name="T11" fmla="*/ 17 h 117"/>
              <a:gd name="T12" fmla="*/ 16 w 120"/>
              <a:gd name="T13" fmla="*/ 52 h 117"/>
              <a:gd name="T14" fmla="*/ 34 w 120"/>
              <a:gd name="T15" fmla="*/ 88 h 117"/>
              <a:gd name="T16" fmla="*/ 66 w 120"/>
              <a:gd name="T17" fmla="*/ 88 h 117"/>
              <a:gd name="T18" fmla="*/ 78 w 120"/>
              <a:gd name="T19" fmla="*/ 48 h 117"/>
              <a:gd name="T20" fmla="*/ 88 w 120"/>
              <a:gd name="T21" fmla="*/ 88 h 117"/>
              <a:gd name="T22" fmla="*/ 60 w 120"/>
              <a:gd name="T23" fmla="*/ 114 h 117"/>
              <a:gd name="T24" fmla="*/ 22 w 120"/>
              <a:gd name="T25" fmla="*/ 104 h 117"/>
              <a:gd name="T26" fmla="*/ 12 w 120"/>
              <a:gd name="T27" fmla="*/ 93 h 117"/>
              <a:gd name="T28" fmla="*/ 8 w 120"/>
              <a:gd name="T29" fmla="*/ 86 h 117"/>
              <a:gd name="T30" fmla="*/ 4 w 120"/>
              <a:gd name="T31" fmla="*/ 76 h 117"/>
              <a:gd name="T32" fmla="*/ 10 w 120"/>
              <a:gd name="T33" fmla="*/ 25 h 117"/>
              <a:gd name="T34" fmla="*/ 47 w 120"/>
              <a:gd name="T35" fmla="*/ 0 h 117"/>
              <a:gd name="T36" fmla="*/ 57 w 120"/>
              <a:gd name="T37" fmla="*/ 0 h 117"/>
              <a:gd name="T38" fmla="*/ 66 w 120"/>
              <a:gd name="T39" fmla="*/ 2 h 117"/>
              <a:gd name="T40" fmla="*/ 114 w 120"/>
              <a:gd name="T41" fmla="*/ 46 h 117"/>
              <a:gd name="T42" fmla="*/ 119 w 120"/>
              <a:gd name="T43" fmla="*/ 7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0" h="117">
                <a:moveTo>
                  <a:pt x="119" y="75"/>
                </a:moveTo>
                <a:cubicBezTo>
                  <a:pt x="119" y="75"/>
                  <a:pt x="118" y="63"/>
                  <a:pt x="110" y="48"/>
                </a:cubicBezTo>
                <a:cubicBezTo>
                  <a:pt x="109" y="46"/>
                  <a:pt x="107" y="44"/>
                  <a:pt x="105" y="41"/>
                </a:cubicBezTo>
                <a:cubicBezTo>
                  <a:pt x="103" y="39"/>
                  <a:pt x="101" y="36"/>
                  <a:pt x="99" y="34"/>
                </a:cubicBezTo>
                <a:cubicBezTo>
                  <a:pt x="90" y="24"/>
                  <a:pt x="79" y="15"/>
                  <a:pt x="66" y="11"/>
                </a:cubicBezTo>
                <a:cubicBezTo>
                  <a:pt x="54" y="7"/>
                  <a:pt x="41" y="7"/>
                  <a:pt x="30" y="17"/>
                </a:cubicBezTo>
                <a:cubicBezTo>
                  <a:pt x="20" y="25"/>
                  <a:pt x="15" y="39"/>
                  <a:pt x="16" y="52"/>
                </a:cubicBezTo>
                <a:cubicBezTo>
                  <a:pt x="17" y="66"/>
                  <a:pt x="23" y="79"/>
                  <a:pt x="34" y="88"/>
                </a:cubicBezTo>
                <a:cubicBezTo>
                  <a:pt x="44" y="95"/>
                  <a:pt x="56" y="95"/>
                  <a:pt x="66" y="88"/>
                </a:cubicBezTo>
                <a:cubicBezTo>
                  <a:pt x="78" y="79"/>
                  <a:pt x="77" y="62"/>
                  <a:pt x="78" y="48"/>
                </a:cubicBezTo>
                <a:cubicBezTo>
                  <a:pt x="93" y="53"/>
                  <a:pt x="92" y="75"/>
                  <a:pt x="88" y="88"/>
                </a:cubicBezTo>
                <a:cubicBezTo>
                  <a:pt x="83" y="102"/>
                  <a:pt x="72" y="111"/>
                  <a:pt x="60" y="114"/>
                </a:cubicBezTo>
                <a:cubicBezTo>
                  <a:pt x="47" y="117"/>
                  <a:pt x="33" y="114"/>
                  <a:pt x="22" y="104"/>
                </a:cubicBezTo>
                <a:cubicBezTo>
                  <a:pt x="17" y="100"/>
                  <a:pt x="14" y="96"/>
                  <a:pt x="12" y="93"/>
                </a:cubicBezTo>
                <a:cubicBezTo>
                  <a:pt x="10" y="91"/>
                  <a:pt x="8" y="88"/>
                  <a:pt x="8" y="86"/>
                </a:cubicBezTo>
                <a:cubicBezTo>
                  <a:pt x="7" y="85"/>
                  <a:pt x="5" y="81"/>
                  <a:pt x="4" y="76"/>
                </a:cubicBezTo>
                <a:cubicBezTo>
                  <a:pt x="0" y="58"/>
                  <a:pt x="2" y="39"/>
                  <a:pt x="10" y="25"/>
                </a:cubicBezTo>
                <a:cubicBezTo>
                  <a:pt x="18" y="11"/>
                  <a:pt x="31" y="2"/>
                  <a:pt x="47" y="0"/>
                </a:cubicBezTo>
                <a:cubicBezTo>
                  <a:pt x="50" y="0"/>
                  <a:pt x="54" y="0"/>
                  <a:pt x="57" y="0"/>
                </a:cubicBezTo>
                <a:cubicBezTo>
                  <a:pt x="60" y="1"/>
                  <a:pt x="63" y="1"/>
                  <a:pt x="66" y="2"/>
                </a:cubicBezTo>
                <a:cubicBezTo>
                  <a:pt x="90" y="9"/>
                  <a:pt x="108" y="30"/>
                  <a:pt x="114" y="46"/>
                </a:cubicBezTo>
                <a:cubicBezTo>
                  <a:pt x="120" y="63"/>
                  <a:pt x="119" y="75"/>
                  <a:pt x="119" y="7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1" name="Freeform 150"/>
          <p:cNvSpPr>
            <a:spLocks/>
          </p:cNvSpPr>
          <p:nvPr/>
        </p:nvSpPr>
        <p:spPr bwMode="auto">
          <a:xfrm>
            <a:off x="5315084" y="2866845"/>
            <a:ext cx="1180350" cy="1138565"/>
          </a:xfrm>
          <a:custGeom>
            <a:avLst/>
            <a:gdLst>
              <a:gd name="T0" fmla="*/ 35 w 227"/>
              <a:gd name="T1" fmla="*/ 8 h 219"/>
              <a:gd name="T2" fmla="*/ 29 w 227"/>
              <a:gd name="T3" fmla="*/ 18 h 219"/>
              <a:gd name="T4" fmla="*/ 14 w 227"/>
              <a:gd name="T5" fmla="*/ 46 h 219"/>
              <a:gd name="T6" fmla="*/ 7 w 227"/>
              <a:gd name="T7" fmla="*/ 95 h 219"/>
              <a:gd name="T8" fmla="*/ 49 w 227"/>
              <a:gd name="T9" fmla="*/ 181 h 219"/>
              <a:gd name="T10" fmla="*/ 95 w 227"/>
              <a:gd name="T11" fmla="*/ 205 h 219"/>
              <a:gd name="T12" fmla="*/ 146 w 227"/>
              <a:gd name="T13" fmla="*/ 200 h 219"/>
              <a:gd name="T14" fmla="*/ 187 w 227"/>
              <a:gd name="T15" fmla="*/ 171 h 219"/>
              <a:gd name="T16" fmla="*/ 209 w 227"/>
              <a:gd name="T17" fmla="*/ 130 h 219"/>
              <a:gd name="T18" fmla="*/ 187 w 227"/>
              <a:gd name="T19" fmla="*/ 66 h 219"/>
              <a:gd name="T20" fmla="*/ 132 w 227"/>
              <a:gd name="T21" fmla="*/ 55 h 219"/>
              <a:gd name="T22" fmla="*/ 110 w 227"/>
              <a:gd name="T23" fmla="*/ 65 h 219"/>
              <a:gd name="T24" fmla="*/ 93 w 227"/>
              <a:gd name="T25" fmla="*/ 71 h 219"/>
              <a:gd name="T26" fmla="*/ 100 w 227"/>
              <a:gd name="T27" fmla="*/ 53 h 219"/>
              <a:gd name="T28" fmla="*/ 108 w 227"/>
              <a:gd name="T29" fmla="*/ 48 h 219"/>
              <a:gd name="T30" fmla="*/ 129 w 227"/>
              <a:gd name="T31" fmla="*/ 41 h 219"/>
              <a:gd name="T32" fmla="*/ 144 w 227"/>
              <a:gd name="T33" fmla="*/ 39 h 219"/>
              <a:gd name="T34" fmla="*/ 162 w 227"/>
              <a:gd name="T35" fmla="*/ 40 h 219"/>
              <a:gd name="T36" fmla="*/ 197 w 227"/>
              <a:gd name="T37" fmla="*/ 55 h 219"/>
              <a:gd name="T38" fmla="*/ 221 w 227"/>
              <a:gd name="T39" fmla="*/ 87 h 219"/>
              <a:gd name="T40" fmla="*/ 222 w 227"/>
              <a:gd name="T41" fmla="*/ 131 h 219"/>
              <a:gd name="T42" fmla="*/ 196 w 227"/>
              <a:gd name="T43" fmla="*/ 178 h 219"/>
              <a:gd name="T44" fmla="*/ 150 w 227"/>
              <a:gd name="T45" fmla="*/ 210 h 219"/>
              <a:gd name="T46" fmla="*/ 93 w 227"/>
              <a:gd name="T47" fmla="*/ 215 h 219"/>
              <a:gd name="T48" fmla="*/ 43 w 227"/>
              <a:gd name="T49" fmla="*/ 188 h 219"/>
              <a:gd name="T50" fmla="*/ 1 w 227"/>
              <a:gd name="T51" fmla="*/ 95 h 219"/>
              <a:gd name="T52" fmla="*/ 10 w 227"/>
              <a:gd name="T53" fmla="*/ 44 h 219"/>
              <a:gd name="T54" fmla="*/ 27 w 227"/>
              <a:gd name="T55" fmla="*/ 17 h 219"/>
              <a:gd name="T56" fmla="*/ 35 w 227"/>
              <a:gd name="T57" fmla="*/ 8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7" h="219">
                <a:moveTo>
                  <a:pt x="35" y="8"/>
                </a:moveTo>
                <a:cubicBezTo>
                  <a:pt x="44" y="0"/>
                  <a:pt x="36" y="8"/>
                  <a:pt x="29" y="18"/>
                </a:cubicBezTo>
                <a:cubicBezTo>
                  <a:pt x="28" y="20"/>
                  <a:pt x="18" y="33"/>
                  <a:pt x="14" y="46"/>
                </a:cubicBezTo>
                <a:cubicBezTo>
                  <a:pt x="9" y="59"/>
                  <a:pt x="6" y="75"/>
                  <a:pt x="7" y="95"/>
                </a:cubicBezTo>
                <a:cubicBezTo>
                  <a:pt x="9" y="124"/>
                  <a:pt x="22" y="158"/>
                  <a:pt x="49" y="181"/>
                </a:cubicBezTo>
                <a:cubicBezTo>
                  <a:pt x="62" y="193"/>
                  <a:pt x="78" y="201"/>
                  <a:pt x="95" y="205"/>
                </a:cubicBezTo>
                <a:cubicBezTo>
                  <a:pt x="112" y="208"/>
                  <a:pt x="129" y="206"/>
                  <a:pt x="146" y="200"/>
                </a:cubicBezTo>
                <a:cubicBezTo>
                  <a:pt x="162" y="194"/>
                  <a:pt x="176" y="183"/>
                  <a:pt x="187" y="171"/>
                </a:cubicBezTo>
                <a:cubicBezTo>
                  <a:pt x="198" y="158"/>
                  <a:pt x="206" y="144"/>
                  <a:pt x="209" y="130"/>
                </a:cubicBezTo>
                <a:cubicBezTo>
                  <a:pt x="216" y="102"/>
                  <a:pt x="205" y="78"/>
                  <a:pt x="187" y="66"/>
                </a:cubicBezTo>
                <a:cubicBezTo>
                  <a:pt x="169" y="52"/>
                  <a:pt x="146" y="51"/>
                  <a:pt x="132" y="55"/>
                </a:cubicBezTo>
                <a:cubicBezTo>
                  <a:pt x="118" y="59"/>
                  <a:pt x="111" y="65"/>
                  <a:pt x="110" y="65"/>
                </a:cubicBezTo>
                <a:cubicBezTo>
                  <a:pt x="103" y="70"/>
                  <a:pt x="96" y="73"/>
                  <a:pt x="93" y="71"/>
                </a:cubicBezTo>
                <a:cubicBezTo>
                  <a:pt x="89" y="68"/>
                  <a:pt x="91" y="59"/>
                  <a:pt x="100" y="53"/>
                </a:cubicBezTo>
                <a:cubicBezTo>
                  <a:pt x="101" y="52"/>
                  <a:pt x="103" y="50"/>
                  <a:pt x="108" y="48"/>
                </a:cubicBezTo>
                <a:cubicBezTo>
                  <a:pt x="113" y="45"/>
                  <a:pt x="119" y="42"/>
                  <a:pt x="129" y="41"/>
                </a:cubicBezTo>
                <a:cubicBezTo>
                  <a:pt x="133" y="39"/>
                  <a:pt x="139" y="39"/>
                  <a:pt x="144" y="39"/>
                </a:cubicBezTo>
                <a:cubicBezTo>
                  <a:pt x="150" y="39"/>
                  <a:pt x="156" y="39"/>
                  <a:pt x="162" y="40"/>
                </a:cubicBezTo>
                <a:cubicBezTo>
                  <a:pt x="174" y="42"/>
                  <a:pt x="187" y="47"/>
                  <a:pt x="197" y="55"/>
                </a:cubicBezTo>
                <a:cubicBezTo>
                  <a:pt x="208" y="63"/>
                  <a:pt x="216" y="74"/>
                  <a:pt x="221" y="87"/>
                </a:cubicBezTo>
                <a:cubicBezTo>
                  <a:pt x="226" y="100"/>
                  <a:pt x="227" y="115"/>
                  <a:pt x="222" y="131"/>
                </a:cubicBezTo>
                <a:cubicBezTo>
                  <a:pt x="218" y="147"/>
                  <a:pt x="209" y="163"/>
                  <a:pt x="196" y="178"/>
                </a:cubicBezTo>
                <a:cubicBezTo>
                  <a:pt x="184" y="192"/>
                  <a:pt x="168" y="204"/>
                  <a:pt x="150" y="210"/>
                </a:cubicBezTo>
                <a:cubicBezTo>
                  <a:pt x="132" y="218"/>
                  <a:pt x="112" y="219"/>
                  <a:pt x="93" y="215"/>
                </a:cubicBezTo>
                <a:cubicBezTo>
                  <a:pt x="74" y="211"/>
                  <a:pt x="57" y="202"/>
                  <a:pt x="43" y="188"/>
                </a:cubicBezTo>
                <a:cubicBezTo>
                  <a:pt x="15" y="163"/>
                  <a:pt x="2" y="125"/>
                  <a:pt x="1" y="95"/>
                </a:cubicBezTo>
                <a:cubicBezTo>
                  <a:pt x="0" y="74"/>
                  <a:pt x="5" y="57"/>
                  <a:pt x="10" y="44"/>
                </a:cubicBezTo>
                <a:cubicBezTo>
                  <a:pt x="15" y="31"/>
                  <a:pt x="25" y="19"/>
                  <a:pt x="27" y="17"/>
                </a:cubicBezTo>
                <a:cubicBezTo>
                  <a:pt x="35" y="7"/>
                  <a:pt x="44" y="0"/>
                  <a:pt x="35" y="8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2" name="Freeform 151"/>
          <p:cNvSpPr>
            <a:spLocks/>
          </p:cNvSpPr>
          <p:nvPr/>
        </p:nvSpPr>
        <p:spPr bwMode="auto">
          <a:xfrm>
            <a:off x="6308251" y="4249858"/>
            <a:ext cx="396386" cy="347955"/>
          </a:xfrm>
          <a:custGeom>
            <a:avLst/>
            <a:gdLst>
              <a:gd name="T0" fmla="*/ 39 w 76"/>
              <a:gd name="T1" fmla="*/ 31 h 67"/>
              <a:gd name="T2" fmla="*/ 47 w 76"/>
              <a:gd name="T3" fmla="*/ 24 h 67"/>
              <a:gd name="T4" fmla="*/ 39 w 76"/>
              <a:gd name="T5" fmla="*/ 35 h 67"/>
              <a:gd name="T6" fmla="*/ 29 w 76"/>
              <a:gd name="T7" fmla="*/ 30 h 67"/>
              <a:gd name="T8" fmla="*/ 33 w 76"/>
              <a:gd name="T9" fmla="*/ 9 h 67"/>
              <a:gd name="T10" fmla="*/ 59 w 76"/>
              <a:gd name="T11" fmla="*/ 6 h 67"/>
              <a:gd name="T12" fmla="*/ 73 w 76"/>
              <a:gd name="T13" fmla="*/ 24 h 67"/>
              <a:gd name="T14" fmla="*/ 66 w 76"/>
              <a:gd name="T15" fmla="*/ 49 h 67"/>
              <a:gd name="T16" fmla="*/ 30 w 76"/>
              <a:gd name="T17" fmla="*/ 62 h 67"/>
              <a:gd name="T18" fmla="*/ 0 w 76"/>
              <a:gd name="T19" fmla="*/ 23 h 67"/>
              <a:gd name="T20" fmla="*/ 20 w 76"/>
              <a:gd name="T21" fmla="*/ 60 h 67"/>
              <a:gd name="T22" fmla="*/ 67 w 76"/>
              <a:gd name="T23" fmla="*/ 48 h 67"/>
              <a:gd name="T24" fmla="*/ 66 w 76"/>
              <a:gd name="T25" fmla="*/ 10 h 67"/>
              <a:gd name="T26" fmla="*/ 38 w 76"/>
              <a:gd name="T27" fmla="*/ 5 h 67"/>
              <a:gd name="T28" fmla="*/ 31 w 76"/>
              <a:gd name="T29" fmla="*/ 33 h 67"/>
              <a:gd name="T30" fmla="*/ 47 w 76"/>
              <a:gd name="T31" fmla="*/ 29 h 67"/>
              <a:gd name="T32" fmla="*/ 46 w 76"/>
              <a:gd name="T33" fmla="*/ 23 h 67"/>
              <a:gd name="T34" fmla="*/ 39 w 76"/>
              <a:gd name="T35" fmla="*/ 3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6" h="67">
                <a:moveTo>
                  <a:pt x="39" y="31"/>
                </a:moveTo>
                <a:cubicBezTo>
                  <a:pt x="42" y="29"/>
                  <a:pt x="45" y="28"/>
                  <a:pt x="47" y="24"/>
                </a:cubicBezTo>
                <a:cubicBezTo>
                  <a:pt x="48" y="29"/>
                  <a:pt x="45" y="35"/>
                  <a:pt x="39" y="35"/>
                </a:cubicBezTo>
                <a:cubicBezTo>
                  <a:pt x="35" y="35"/>
                  <a:pt x="32" y="33"/>
                  <a:pt x="29" y="30"/>
                </a:cubicBezTo>
                <a:cubicBezTo>
                  <a:pt x="24" y="23"/>
                  <a:pt x="27" y="15"/>
                  <a:pt x="33" y="9"/>
                </a:cubicBezTo>
                <a:cubicBezTo>
                  <a:pt x="40" y="2"/>
                  <a:pt x="52" y="1"/>
                  <a:pt x="59" y="6"/>
                </a:cubicBezTo>
                <a:cubicBezTo>
                  <a:pt x="67" y="9"/>
                  <a:pt x="72" y="16"/>
                  <a:pt x="73" y="24"/>
                </a:cubicBezTo>
                <a:cubicBezTo>
                  <a:pt x="74" y="32"/>
                  <a:pt x="71" y="41"/>
                  <a:pt x="66" y="49"/>
                </a:cubicBezTo>
                <a:cubicBezTo>
                  <a:pt x="57" y="59"/>
                  <a:pt x="43" y="65"/>
                  <a:pt x="30" y="62"/>
                </a:cubicBezTo>
                <a:cubicBezTo>
                  <a:pt x="12" y="59"/>
                  <a:pt x="2" y="41"/>
                  <a:pt x="0" y="23"/>
                </a:cubicBezTo>
                <a:cubicBezTo>
                  <a:pt x="0" y="38"/>
                  <a:pt x="6" y="53"/>
                  <a:pt x="20" y="60"/>
                </a:cubicBezTo>
                <a:cubicBezTo>
                  <a:pt x="37" y="67"/>
                  <a:pt x="55" y="63"/>
                  <a:pt x="67" y="48"/>
                </a:cubicBezTo>
                <a:cubicBezTo>
                  <a:pt x="76" y="35"/>
                  <a:pt x="76" y="19"/>
                  <a:pt x="66" y="10"/>
                </a:cubicBezTo>
                <a:cubicBezTo>
                  <a:pt x="59" y="2"/>
                  <a:pt x="48" y="0"/>
                  <a:pt x="38" y="5"/>
                </a:cubicBezTo>
                <a:cubicBezTo>
                  <a:pt x="28" y="10"/>
                  <a:pt x="22" y="25"/>
                  <a:pt x="31" y="33"/>
                </a:cubicBezTo>
                <a:cubicBezTo>
                  <a:pt x="37" y="38"/>
                  <a:pt x="45" y="36"/>
                  <a:pt x="47" y="29"/>
                </a:cubicBezTo>
                <a:cubicBezTo>
                  <a:pt x="48" y="26"/>
                  <a:pt x="49" y="25"/>
                  <a:pt x="46" y="23"/>
                </a:cubicBezTo>
                <a:cubicBezTo>
                  <a:pt x="45" y="28"/>
                  <a:pt x="39" y="31"/>
                  <a:pt x="39" y="3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3" name="Freeform 152"/>
          <p:cNvSpPr>
            <a:spLocks/>
          </p:cNvSpPr>
          <p:nvPr/>
        </p:nvSpPr>
        <p:spPr bwMode="auto">
          <a:xfrm>
            <a:off x="6085834" y="4280690"/>
            <a:ext cx="218012" cy="193798"/>
          </a:xfrm>
          <a:custGeom>
            <a:avLst/>
            <a:gdLst>
              <a:gd name="T0" fmla="*/ 21 w 42"/>
              <a:gd name="T1" fmla="*/ 19 h 37"/>
              <a:gd name="T2" fmla="*/ 17 w 42"/>
              <a:gd name="T3" fmla="*/ 23 h 37"/>
              <a:gd name="T4" fmla="*/ 20 w 42"/>
              <a:gd name="T5" fmla="*/ 17 h 37"/>
              <a:gd name="T6" fmla="*/ 27 w 42"/>
              <a:gd name="T7" fmla="*/ 19 h 37"/>
              <a:gd name="T8" fmla="*/ 27 w 42"/>
              <a:gd name="T9" fmla="*/ 31 h 37"/>
              <a:gd name="T10" fmla="*/ 12 w 42"/>
              <a:gd name="T11" fmla="*/ 34 h 37"/>
              <a:gd name="T12" fmla="*/ 5 w 42"/>
              <a:gd name="T13" fmla="*/ 10 h 37"/>
              <a:gd name="T14" fmla="*/ 24 w 42"/>
              <a:gd name="T15" fmla="*/ 2 h 37"/>
              <a:gd name="T16" fmla="*/ 42 w 42"/>
              <a:gd name="T17" fmla="*/ 21 h 37"/>
              <a:gd name="T18" fmla="*/ 29 w 42"/>
              <a:gd name="T19" fmla="*/ 3 h 37"/>
              <a:gd name="T20" fmla="*/ 4 w 42"/>
              <a:gd name="T21" fmla="*/ 11 h 37"/>
              <a:gd name="T22" fmla="*/ 8 w 42"/>
              <a:gd name="T23" fmla="*/ 32 h 37"/>
              <a:gd name="T24" fmla="*/ 24 w 42"/>
              <a:gd name="T25" fmla="*/ 34 h 37"/>
              <a:gd name="T26" fmla="*/ 25 w 42"/>
              <a:gd name="T27" fmla="*/ 18 h 37"/>
              <a:gd name="T28" fmla="*/ 17 w 42"/>
              <a:gd name="T29" fmla="*/ 21 h 37"/>
              <a:gd name="T30" fmla="*/ 18 w 42"/>
              <a:gd name="T31" fmla="*/ 24 h 37"/>
              <a:gd name="T32" fmla="*/ 21 w 42"/>
              <a:gd name="T33" fmla="*/ 1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2" h="37">
                <a:moveTo>
                  <a:pt x="21" y="19"/>
                </a:moveTo>
                <a:cubicBezTo>
                  <a:pt x="20" y="21"/>
                  <a:pt x="18" y="21"/>
                  <a:pt x="17" y="23"/>
                </a:cubicBezTo>
                <a:cubicBezTo>
                  <a:pt x="16" y="21"/>
                  <a:pt x="17" y="17"/>
                  <a:pt x="20" y="17"/>
                </a:cubicBezTo>
                <a:cubicBezTo>
                  <a:pt x="23" y="17"/>
                  <a:pt x="25" y="18"/>
                  <a:pt x="27" y="19"/>
                </a:cubicBezTo>
                <a:cubicBezTo>
                  <a:pt x="30" y="23"/>
                  <a:pt x="29" y="27"/>
                  <a:pt x="27" y="31"/>
                </a:cubicBezTo>
                <a:cubicBezTo>
                  <a:pt x="23" y="35"/>
                  <a:pt x="17" y="36"/>
                  <a:pt x="12" y="34"/>
                </a:cubicBezTo>
                <a:cubicBezTo>
                  <a:pt x="2" y="31"/>
                  <a:pt x="0" y="19"/>
                  <a:pt x="5" y="10"/>
                </a:cubicBezTo>
                <a:cubicBezTo>
                  <a:pt x="9" y="4"/>
                  <a:pt x="17" y="1"/>
                  <a:pt x="24" y="2"/>
                </a:cubicBezTo>
                <a:cubicBezTo>
                  <a:pt x="33" y="3"/>
                  <a:pt x="40" y="11"/>
                  <a:pt x="42" y="21"/>
                </a:cubicBezTo>
                <a:cubicBezTo>
                  <a:pt x="41" y="13"/>
                  <a:pt x="37" y="5"/>
                  <a:pt x="29" y="3"/>
                </a:cubicBezTo>
                <a:cubicBezTo>
                  <a:pt x="20" y="0"/>
                  <a:pt x="10" y="2"/>
                  <a:pt x="4" y="11"/>
                </a:cubicBezTo>
                <a:cubicBezTo>
                  <a:pt x="0" y="18"/>
                  <a:pt x="1" y="27"/>
                  <a:pt x="8" y="32"/>
                </a:cubicBezTo>
                <a:cubicBezTo>
                  <a:pt x="13" y="37"/>
                  <a:pt x="19" y="37"/>
                  <a:pt x="24" y="34"/>
                </a:cubicBezTo>
                <a:cubicBezTo>
                  <a:pt x="29" y="30"/>
                  <a:pt x="30" y="22"/>
                  <a:pt x="25" y="18"/>
                </a:cubicBezTo>
                <a:cubicBezTo>
                  <a:pt x="22" y="15"/>
                  <a:pt x="17" y="17"/>
                  <a:pt x="17" y="21"/>
                </a:cubicBezTo>
                <a:cubicBezTo>
                  <a:pt x="16" y="22"/>
                  <a:pt x="16" y="23"/>
                  <a:pt x="18" y="24"/>
                </a:cubicBezTo>
                <a:cubicBezTo>
                  <a:pt x="18" y="21"/>
                  <a:pt x="21" y="19"/>
                  <a:pt x="21" y="19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4" name="Freeform 153"/>
          <p:cNvSpPr>
            <a:spLocks/>
          </p:cNvSpPr>
          <p:nvPr/>
        </p:nvSpPr>
        <p:spPr bwMode="auto">
          <a:xfrm>
            <a:off x="5940494" y="4307118"/>
            <a:ext cx="145342" cy="129933"/>
          </a:xfrm>
          <a:custGeom>
            <a:avLst/>
            <a:gdLst>
              <a:gd name="T0" fmla="*/ 14 w 28"/>
              <a:gd name="T1" fmla="*/ 13 h 25"/>
              <a:gd name="T2" fmla="*/ 12 w 28"/>
              <a:gd name="T3" fmla="*/ 16 h 25"/>
              <a:gd name="T4" fmla="*/ 14 w 28"/>
              <a:gd name="T5" fmla="*/ 12 h 25"/>
              <a:gd name="T6" fmla="*/ 18 w 28"/>
              <a:gd name="T7" fmla="*/ 14 h 25"/>
              <a:gd name="T8" fmla="*/ 18 w 28"/>
              <a:gd name="T9" fmla="*/ 21 h 25"/>
              <a:gd name="T10" fmla="*/ 8 w 28"/>
              <a:gd name="T11" fmla="*/ 23 h 25"/>
              <a:gd name="T12" fmla="*/ 3 w 28"/>
              <a:gd name="T13" fmla="*/ 7 h 25"/>
              <a:gd name="T14" fmla="*/ 16 w 28"/>
              <a:gd name="T15" fmla="*/ 2 h 25"/>
              <a:gd name="T16" fmla="*/ 28 w 28"/>
              <a:gd name="T17" fmla="*/ 15 h 25"/>
              <a:gd name="T18" fmla="*/ 19 w 28"/>
              <a:gd name="T19" fmla="*/ 2 h 25"/>
              <a:gd name="T20" fmla="*/ 3 w 28"/>
              <a:gd name="T21" fmla="*/ 7 h 25"/>
              <a:gd name="T22" fmla="*/ 5 w 28"/>
              <a:gd name="T23" fmla="*/ 22 h 25"/>
              <a:gd name="T24" fmla="*/ 16 w 28"/>
              <a:gd name="T25" fmla="*/ 23 h 25"/>
              <a:gd name="T26" fmla="*/ 17 w 28"/>
              <a:gd name="T27" fmla="*/ 12 h 25"/>
              <a:gd name="T28" fmla="*/ 11 w 28"/>
              <a:gd name="T29" fmla="*/ 14 h 25"/>
              <a:gd name="T30" fmla="*/ 12 w 28"/>
              <a:gd name="T31" fmla="*/ 16 h 25"/>
              <a:gd name="T32" fmla="*/ 14 w 28"/>
              <a:gd name="T33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" h="25">
                <a:moveTo>
                  <a:pt x="14" y="13"/>
                </a:moveTo>
                <a:cubicBezTo>
                  <a:pt x="13" y="14"/>
                  <a:pt x="12" y="15"/>
                  <a:pt x="12" y="16"/>
                </a:cubicBezTo>
                <a:cubicBezTo>
                  <a:pt x="11" y="14"/>
                  <a:pt x="12" y="12"/>
                  <a:pt x="14" y="12"/>
                </a:cubicBezTo>
                <a:cubicBezTo>
                  <a:pt x="15" y="12"/>
                  <a:pt x="17" y="12"/>
                  <a:pt x="18" y="14"/>
                </a:cubicBezTo>
                <a:cubicBezTo>
                  <a:pt x="20" y="16"/>
                  <a:pt x="19" y="19"/>
                  <a:pt x="18" y="21"/>
                </a:cubicBezTo>
                <a:cubicBezTo>
                  <a:pt x="15" y="24"/>
                  <a:pt x="11" y="25"/>
                  <a:pt x="8" y="23"/>
                </a:cubicBezTo>
                <a:cubicBezTo>
                  <a:pt x="2" y="21"/>
                  <a:pt x="0" y="12"/>
                  <a:pt x="3" y="7"/>
                </a:cubicBezTo>
                <a:cubicBezTo>
                  <a:pt x="6" y="3"/>
                  <a:pt x="11" y="1"/>
                  <a:pt x="16" y="2"/>
                </a:cubicBezTo>
                <a:cubicBezTo>
                  <a:pt x="22" y="3"/>
                  <a:pt x="27" y="9"/>
                  <a:pt x="28" y="15"/>
                </a:cubicBezTo>
                <a:cubicBezTo>
                  <a:pt x="28" y="10"/>
                  <a:pt x="25" y="5"/>
                  <a:pt x="19" y="2"/>
                </a:cubicBezTo>
                <a:cubicBezTo>
                  <a:pt x="13" y="0"/>
                  <a:pt x="7" y="2"/>
                  <a:pt x="3" y="7"/>
                </a:cubicBezTo>
                <a:cubicBezTo>
                  <a:pt x="0" y="12"/>
                  <a:pt x="1" y="18"/>
                  <a:pt x="5" y="22"/>
                </a:cubicBezTo>
                <a:cubicBezTo>
                  <a:pt x="9" y="25"/>
                  <a:pt x="13" y="25"/>
                  <a:pt x="16" y="23"/>
                </a:cubicBezTo>
                <a:cubicBezTo>
                  <a:pt x="19" y="21"/>
                  <a:pt x="20" y="15"/>
                  <a:pt x="17" y="12"/>
                </a:cubicBezTo>
                <a:cubicBezTo>
                  <a:pt x="14" y="11"/>
                  <a:pt x="12" y="12"/>
                  <a:pt x="11" y="14"/>
                </a:cubicBezTo>
                <a:cubicBezTo>
                  <a:pt x="11" y="15"/>
                  <a:pt x="11" y="16"/>
                  <a:pt x="12" y="16"/>
                </a:cubicBezTo>
                <a:cubicBezTo>
                  <a:pt x="12" y="15"/>
                  <a:pt x="14" y="13"/>
                  <a:pt x="14" y="1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5" name="Freeform 154"/>
          <p:cNvSpPr>
            <a:spLocks/>
          </p:cNvSpPr>
          <p:nvPr/>
        </p:nvSpPr>
        <p:spPr bwMode="auto">
          <a:xfrm>
            <a:off x="5762119" y="4280690"/>
            <a:ext cx="83682" cy="229034"/>
          </a:xfrm>
          <a:custGeom>
            <a:avLst/>
            <a:gdLst>
              <a:gd name="T0" fmla="*/ 11 w 16"/>
              <a:gd name="T1" fmla="*/ 0 h 44"/>
              <a:gd name="T2" fmla="*/ 8 w 16"/>
              <a:gd name="T3" fmla="*/ 6 h 44"/>
              <a:gd name="T4" fmla="*/ 7 w 16"/>
              <a:gd name="T5" fmla="*/ 16 h 44"/>
              <a:gd name="T6" fmla="*/ 8 w 16"/>
              <a:gd name="T7" fmla="*/ 22 h 44"/>
              <a:gd name="T8" fmla="*/ 9 w 16"/>
              <a:gd name="T9" fmla="*/ 25 h 44"/>
              <a:gd name="T10" fmla="*/ 10 w 16"/>
              <a:gd name="T11" fmla="*/ 28 h 44"/>
              <a:gd name="T12" fmla="*/ 11 w 16"/>
              <a:gd name="T13" fmla="*/ 31 h 44"/>
              <a:gd name="T14" fmla="*/ 12 w 16"/>
              <a:gd name="T15" fmla="*/ 32 h 44"/>
              <a:gd name="T16" fmla="*/ 12 w 16"/>
              <a:gd name="T17" fmla="*/ 32 h 44"/>
              <a:gd name="T18" fmla="*/ 13 w 16"/>
              <a:gd name="T19" fmla="*/ 33 h 44"/>
              <a:gd name="T20" fmla="*/ 12 w 16"/>
              <a:gd name="T21" fmla="*/ 42 h 44"/>
              <a:gd name="T22" fmla="*/ 3 w 16"/>
              <a:gd name="T23" fmla="*/ 35 h 44"/>
              <a:gd name="T24" fmla="*/ 1 w 16"/>
              <a:gd name="T25" fmla="*/ 31 h 44"/>
              <a:gd name="T26" fmla="*/ 2 w 16"/>
              <a:gd name="T27" fmla="*/ 13 h 44"/>
              <a:gd name="T28" fmla="*/ 7 w 16"/>
              <a:gd name="T29" fmla="*/ 3 h 44"/>
              <a:gd name="T30" fmla="*/ 11 w 16"/>
              <a:gd name="T31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" h="44">
                <a:moveTo>
                  <a:pt x="11" y="0"/>
                </a:moveTo>
                <a:cubicBezTo>
                  <a:pt x="10" y="1"/>
                  <a:pt x="9" y="4"/>
                  <a:pt x="8" y="6"/>
                </a:cubicBezTo>
                <a:cubicBezTo>
                  <a:pt x="7" y="9"/>
                  <a:pt x="7" y="12"/>
                  <a:pt x="7" y="16"/>
                </a:cubicBezTo>
                <a:cubicBezTo>
                  <a:pt x="7" y="18"/>
                  <a:pt x="8" y="20"/>
                  <a:pt x="8" y="22"/>
                </a:cubicBezTo>
                <a:cubicBezTo>
                  <a:pt x="8" y="23"/>
                  <a:pt x="9" y="24"/>
                  <a:pt x="9" y="25"/>
                </a:cubicBezTo>
                <a:cubicBezTo>
                  <a:pt x="9" y="26"/>
                  <a:pt x="10" y="27"/>
                  <a:pt x="10" y="28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3" y="32"/>
                  <a:pt x="13" y="33"/>
                  <a:pt x="13" y="33"/>
                </a:cubicBezTo>
                <a:cubicBezTo>
                  <a:pt x="15" y="36"/>
                  <a:pt x="16" y="40"/>
                  <a:pt x="12" y="42"/>
                </a:cubicBezTo>
                <a:cubicBezTo>
                  <a:pt x="8" y="44"/>
                  <a:pt x="4" y="39"/>
                  <a:pt x="3" y="35"/>
                </a:cubicBezTo>
                <a:cubicBezTo>
                  <a:pt x="2" y="33"/>
                  <a:pt x="1" y="32"/>
                  <a:pt x="1" y="31"/>
                </a:cubicBezTo>
                <a:cubicBezTo>
                  <a:pt x="0" y="26"/>
                  <a:pt x="0" y="19"/>
                  <a:pt x="2" y="13"/>
                </a:cubicBezTo>
                <a:cubicBezTo>
                  <a:pt x="3" y="9"/>
                  <a:pt x="5" y="5"/>
                  <a:pt x="7" y="3"/>
                </a:cubicBezTo>
                <a:cubicBezTo>
                  <a:pt x="9" y="1"/>
                  <a:pt x="11" y="0"/>
                  <a:pt x="1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6" name="Freeform 155"/>
          <p:cNvSpPr>
            <a:spLocks/>
          </p:cNvSpPr>
          <p:nvPr/>
        </p:nvSpPr>
        <p:spPr bwMode="auto">
          <a:xfrm>
            <a:off x="5799555" y="4276287"/>
            <a:ext cx="72671" cy="160765"/>
          </a:xfrm>
          <a:custGeom>
            <a:avLst/>
            <a:gdLst>
              <a:gd name="T0" fmla="*/ 5 w 14"/>
              <a:gd name="T1" fmla="*/ 0 h 31"/>
              <a:gd name="T2" fmla="*/ 4 w 14"/>
              <a:gd name="T3" fmla="*/ 4 h 31"/>
              <a:gd name="T4" fmla="*/ 5 w 14"/>
              <a:gd name="T5" fmla="*/ 11 h 31"/>
              <a:gd name="T6" fmla="*/ 6 w 14"/>
              <a:gd name="T7" fmla="*/ 15 h 31"/>
              <a:gd name="T8" fmla="*/ 7 w 14"/>
              <a:gd name="T9" fmla="*/ 17 h 31"/>
              <a:gd name="T10" fmla="*/ 9 w 14"/>
              <a:gd name="T11" fmla="*/ 19 h 31"/>
              <a:gd name="T12" fmla="*/ 10 w 14"/>
              <a:gd name="T13" fmla="*/ 21 h 31"/>
              <a:gd name="T14" fmla="*/ 10 w 14"/>
              <a:gd name="T15" fmla="*/ 21 h 31"/>
              <a:gd name="T16" fmla="*/ 11 w 14"/>
              <a:gd name="T17" fmla="*/ 22 h 31"/>
              <a:gd name="T18" fmla="*/ 11 w 14"/>
              <a:gd name="T19" fmla="*/ 22 h 31"/>
              <a:gd name="T20" fmla="*/ 12 w 14"/>
              <a:gd name="T21" fmla="*/ 28 h 31"/>
              <a:gd name="T22" fmla="*/ 4 w 14"/>
              <a:gd name="T23" fmla="*/ 25 h 31"/>
              <a:gd name="T24" fmla="*/ 3 w 14"/>
              <a:gd name="T25" fmla="*/ 22 h 31"/>
              <a:gd name="T26" fmla="*/ 1 w 14"/>
              <a:gd name="T27" fmla="*/ 9 h 31"/>
              <a:gd name="T28" fmla="*/ 3 w 14"/>
              <a:gd name="T29" fmla="*/ 2 h 31"/>
              <a:gd name="T30" fmla="*/ 5 w 14"/>
              <a:gd name="T3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" h="31">
                <a:moveTo>
                  <a:pt x="5" y="0"/>
                </a:moveTo>
                <a:cubicBezTo>
                  <a:pt x="5" y="0"/>
                  <a:pt x="4" y="2"/>
                  <a:pt x="4" y="4"/>
                </a:cubicBezTo>
                <a:cubicBezTo>
                  <a:pt x="4" y="6"/>
                  <a:pt x="4" y="9"/>
                  <a:pt x="5" y="11"/>
                </a:cubicBezTo>
                <a:cubicBezTo>
                  <a:pt x="5" y="13"/>
                  <a:pt x="6" y="14"/>
                  <a:pt x="6" y="15"/>
                </a:cubicBezTo>
                <a:cubicBezTo>
                  <a:pt x="7" y="16"/>
                  <a:pt x="7" y="17"/>
                  <a:pt x="7" y="17"/>
                </a:cubicBezTo>
                <a:cubicBezTo>
                  <a:pt x="8" y="18"/>
                  <a:pt x="8" y="19"/>
                  <a:pt x="9" y="19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3" y="24"/>
                  <a:pt x="14" y="27"/>
                  <a:pt x="12" y="28"/>
                </a:cubicBezTo>
                <a:cubicBezTo>
                  <a:pt x="9" y="31"/>
                  <a:pt x="6" y="28"/>
                  <a:pt x="4" y="25"/>
                </a:cubicBezTo>
                <a:cubicBezTo>
                  <a:pt x="4" y="24"/>
                  <a:pt x="3" y="23"/>
                  <a:pt x="3" y="22"/>
                </a:cubicBezTo>
                <a:cubicBezTo>
                  <a:pt x="1" y="19"/>
                  <a:pt x="0" y="14"/>
                  <a:pt x="1" y="9"/>
                </a:cubicBezTo>
                <a:cubicBezTo>
                  <a:pt x="1" y="6"/>
                  <a:pt x="2" y="4"/>
                  <a:pt x="3" y="2"/>
                </a:cubicBezTo>
                <a:cubicBezTo>
                  <a:pt x="4" y="0"/>
                  <a:pt x="5" y="0"/>
                  <a:pt x="5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7" name="Freeform 156"/>
          <p:cNvSpPr>
            <a:spLocks/>
          </p:cNvSpPr>
          <p:nvPr/>
        </p:nvSpPr>
        <p:spPr bwMode="auto">
          <a:xfrm>
            <a:off x="5825982" y="4245455"/>
            <a:ext cx="50649" cy="118921"/>
          </a:xfrm>
          <a:custGeom>
            <a:avLst/>
            <a:gdLst>
              <a:gd name="T0" fmla="*/ 4 w 10"/>
              <a:gd name="T1" fmla="*/ 0 h 23"/>
              <a:gd name="T2" fmla="*/ 3 w 10"/>
              <a:gd name="T3" fmla="*/ 3 h 23"/>
              <a:gd name="T4" fmla="*/ 3 w 10"/>
              <a:gd name="T5" fmla="*/ 9 h 23"/>
              <a:gd name="T6" fmla="*/ 4 w 10"/>
              <a:gd name="T7" fmla="*/ 12 h 23"/>
              <a:gd name="T8" fmla="*/ 5 w 10"/>
              <a:gd name="T9" fmla="*/ 13 h 23"/>
              <a:gd name="T10" fmla="*/ 6 w 10"/>
              <a:gd name="T11" fmla="*/ 15 h 23"/>
              <a:gd name="T12" fmla="*/ 7 w 10"/>
              <a:gd name="T13" fmla="*/ 16 h 23"/>
              <a:gd name="T14" fmla="*/ 7 w 10"/>
              <a:gd name="T15" fmla="*/ 16 h 23"/>
              <a:gd name="T16" fmla="*/ 7 w 10"/>
              <a:gd name="T17" fmla="*/ 17 h 23"/>
              <a:gd name="T18" fmla="*/ 8 w 10"/>
              <a:gd name="T19" fmla="*/ 17 h 23"/>
              <a:gd name="T20" fmla="*/ 8 w 10"/>
              <a:gd name="T21" fmla="*/ 21 h 23"/>
              <a:gd name="T22" fmla="*/ 3 w 10"/>
              <a:gd name="T23" fmla="*/ 19 h 23"/>
              <a:gd name="T24" fmla="*/ 2 w 10"/>
              <a:gd name="T25" fmla="*/ 17 h 23"/>
              <a:gd name="T26" fmla="*/ 0 w 10"/>
              <a:gd name="T27" fmla="*/ 7 h 23"/>
              <a:gd name="T28" fmla="*/ 2 w 10"/>
              <a:gd name="T29" fmla="*/ 2 h 23"/>
              <a:gd name="T30" fmla="*/ 4 w 10"/>
              <a:gd name="T3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" h="23">
                <a:moveTo>
                  <a:pt x="4" y="0"/>
                </a:moveTo>
                <a:cubicBezTo>
                  <a:pt x="3" y="1"/>
                  <a:pt x="3" y="2"/>
                  <a:pt x="3" y="3"/>
                </a:cubicBezTo>
                <a:cubicBezTo>
                  <a:pt x="3" y="5"/>
                  <a:pt x="3" y="7"/>
                  <a:pt x="3" y="9"/>
                </a:cubicBezTo>
                <a:cubicBezTo>
                  <a:pt x="4" y="10"/>
                  <a:pt x="4" y="11"/>
                  <a:pt x="4" y="12"/>
                </a:cubicBezTo>
                <a:cubicBezTo>
                  <a:pt x="5" y="12"/>
                  <a:pt x="5" y="13"/>
                  <a:pt x="5" y="13"/>
                </a:cubicBezTo>
                <a:cubicBezTo>
                  <a:pt x="5" y="14"/>
                  <a:pt x="6" y="14"/>
                  <a:pt x="6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8"/>
                  <a:pt x="10" y="20"/>
                  <a:pt x="8" y="21"/>
                </a:cubicBezTo>
                <a:cubicBezTo>
                  <a:pt x="6" y="23"/>
                  <a:pt x="4" y="21"/>
                  <a:pt x="3" y="19"/>
                </a:cubicBezTo>
                <a:cubicBezTo>
                  <a:pt x="2" y="18"/>
                  <a:pt x="2" y="18"/>
                  <a:pt x="2" y="17"/>
                </a:cubicBezTo>
                <a:cubicBezTo>
                  <a:pt x="1" y="15"/>
                  <a:pt x="0" y="11"/>
                  <a:pt x="0" y="7"/>
                </a:cubicBezTo>
                <a:cubicBezTo>
                  <a:pt x="1" y="5"/>
                  <a:pt x="1" y="3"/>
                  <a:pt x="2" y="2"/>
                </a:cubicBezTo>
                <a:cubicBezTo>
                  <a:pt x="3" y="1"/>
                  <a:pt x="4" y="0"/>
                  <a:pt x="4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8" name="Freeform 157"/>
          <p:cNvSpPr>
            <a:spLocks/>
          </p:cNvSpPr>
          <p:nvPr/>
        </p:nvSpPr>
        <p:spPr bwMode="auto">
          <a:xfrm>
            <a:off x="5841397" y="4219027"/>
            <a:ext cx="35235" cy="77080"/>
          </a:xfrm>
          <a:custGeom>
            <a:avLst/>
            <a:gdLst>
              <a:gd name="T0" fmla="*/ 3 w 7"/>
              <a:gd name="T1" fmla="*/ 0 h 15"/>
              <a:gd name="T2" fmla="*/ 2 w 7"/>
              <a:gd name="T3" fmla="*/ 3 h 15"/>
              <a:gd name="T4" fmla="*/ 2 w 7"/>
              <a:gd name="T5" fmla="*/ 6 h 15"/>
              <a:gd name="T6" fmla="*/ 3 w 7"/>
              <a:gd name="T7" fmla="*/ 8 h 15"/>
              <a:gd name="T8" fmla="*/ 4 w 7"/>
              <a:gd name="T9" fmla="*/ 9 h 15"/>
              <a:gd name="T10" fmla="*/ 4 w 7"/>
              <a:gd name="T11" fmla="*/ 10 h 15"/>
              <a:gd name="T12" fmla="*/ 5 w 7"/>
              <a:gd name="T13" fmla="*/ 11 h 15"/>
              <a:gd name="T14" fmla="*/ 5 w 7"/>
              <a:gd name="T15" fmla="*/ 11 h 15"/>
              <a:gd name="T16" fmla="*/ 5 w 7"/>
              <a:gd name="T17" fmla="*/ 11 h 15"/>
              <a:gd name="T18" fmla="*/ 5 w 7"/>
              <a:gd name="T19" fmla="*/ 11 h 15"/>
              <a:gd name="T20" fmla="*/ 6 w 7"/>
              <a:gd name="T21" fmla="*/ 14 h 15"/>
              <a:gd name="T22" fmla="*/ 2 w 7"/>
              <a:gd name="T23" fmla="*/ 13 h 15"/>
              <a:gd name="T24" fmla="*/ 1 w 7"/>
              <a:gd name="T25" fmla="*/ 11 h 15"/>
              <a:gd name="T26" fmla="*/ 1 w 7"/>
              <a:gd name="T27" fmla="*/ 5 h 15"/>
              <a:gd name="T28" fmla="*/ 2 w 7"/>
              <a:gd name="T29" fmla="*/ 2 h 15"/>
              <a:gd name="T30" fmla="*/ 3 w 7"/>
              <a:gd name="T3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" h="15">
                <a:moveTo>
                  <a:pt x="3" y="0"/>
                </a:moveTo>
                <a:cubicBezTo>
                  <a:pt x="3" y="1"/>
                  <a:pt x="2" y="2"/>
                  <a:pt x="2" y="3"/>
                </a:cubicBezTo>
                <a:cubicBezTo>
                  <a:pt x="2" y="4"/>
                  <a:pt x="2" y="5"/>
                  <a:pt x="2" y="6"/>
                </a:cubicBezTo>
                <a:cubicBezTo>
                  <a:pt x="3" y="7"/>
                  <a:pt x="3" y="7"/>
                  <a:pt x="3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10"/>
                  <a:pt x="4" y="10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12"/>
                  <a:pt x="7" y="13"/>
                  <a:pt x="6" y="14"/>
                </a:cubicBezTo>
                <a:cubicBezTo>
                  <a:pt x="4" y="15"/>
                  <a:pt x="3" y="14"/>
                  <a:pt x="2" y="13"/>
                </a:cubicBezTo>
                <a:cubicBezTo>
                  <a:pt x="2" y="12"/>
                  <a:pt x="1" y="12"/>
                  <a:pt x="1" y="11"/>
                </a:cubicBezTo>
                <a:cubicBezTo>
                  <a:pt x="1" y="10"/>
                  <a:pt x="0" y="7"/>
                  <a:pt x="1" y="5"/>
                </a:cubicBezTo>
                <a:cubicBezTo>
                  <a:pt x="1" y="4"/>
                  <a:pt x="1" y="2"/>
                  <a:pt x="2" y="2"/>
                </a:cubicBezTo>
                <a:cubicBezTo>
                  <a:pt x="2" y="1"/>
                  <a:pt x="3" y="0"/>
                  <a:pt x="3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9" name="Freeform 158"/>
          <p:cNvSpPr>
            <a:spLocks/>
          </p:cNvSpPr>
          <p:nvPr/>
        </p:nvSpPr>
        <p:spPr bwMode="auto">
          <a:xfrm>
            <a:off x="6028579" y="4467882"/>
            <a:ext cx="99096" cy="213619"/>
          </a:xfrm>
          <a:custGeom>
            <a:avLst/>
            <a:gdLst>
              <a:gd name="T0" fmla="*/ 7 w 19"/>
              <a:gd name="T1" fmla="*/ 41 h 41"/>
              <a:gd name="T2" fmla="*/ 11 w 19"/>
              <a:gd name="T3" fmla="*/ 35 h 41"/>
              <a:gd name="T4" fmla="*/ 13 w 19"/>
              <a:gd name="T5" fmla="*/ 25 h 41"/>
              <a:gd name="T6" fmla="*/ 7 w 19"/>
              <a:gd name="T7" fmla="*/ 11 h 41"/>
              <a:gd name="T8" fmla="*/ 5 w 19"/>
              <a:gd name="T9" fmla="*/ 8 h 41"/>
              <a:gd name="T10" fmla="*/ 1 w 19"/>
              <a:gd name="T11" fmla="*/ 6 h 41"/>
              <a:gd name="T12" fmla="*/ 3 w 19"/>
              <a:gd name="T13" fmla="*/ 2 h 41"/>
              <a:gd name="T14" fmla="*/ 14 w 19"/>
              <a:gd name="T15" fmla="*/ 6 h 41"/>
              <a:gd name="T16" fmla="*/ 18 w 19"/>
              <a:gd name="T17" fmla="*/ 15 h 41"/>
              <a:gd name="T18" fmla="*/ 17 w 19"/>
              <a:gd name="T19" fmla="*/ 29 h 41"/>
              <a:gd name="T20" fmla="*/ 11 w 19"/>
              <a:gd name="T21" fmla="*/ 38 h 41"/>
              <a:gd name="T22" fmla="*/ 7 w 19"/>
              <a:gd name="T2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" h="41">
                <a:moveTo>
                  <a:pt x="7" y="41"/>
                </a:moveTo>
                <a:cubicBezTo>
                  <a:pt x="8" y="40"/>
                  <a:pt x="10" y="38"/>
                  <a:pt x="11" y="35"/>
                </a:cubicBezTo>
                <a:cubicBezTo>
                  <a:pt x="12" y="32"/>
                  <a:pt x="13" y="29"/>
                  <a:pt x="13" y="25"/>
                </a:cubicBezTo>
                <a:cubicBezTo>
                  <a:pt x="12" y="18"/>
                  <a:pt x="8" y="13"/>
                  <a:pt x="7" y="11"/>
                </a:cubicBezTo>
                <a:cubicBezTo>
                  <a:pt x="6" y="10"/>
                  <a:pt x="6" y="9"/>
                  <a:pt x="5" y="8"/>
                </a:cubicBezTo>
                <a:cubicBezTo>
                  <a:pt x="3" y="8"/>
                  <a:pt x="2" y="7"/>
                  <a:pt x="1" y="6"/>
                </a:cubicBezTo>
                <a:cubicBezTo>
                  <a:pt x="0" y="5"/>
                  <a:pt x="1" y="3"/>
                  <a:pt x="3" y="2"/>
                </a:cubicBezTo>
                <a:cubicBezTo>
                  <a:pt x="6" y="0"/>
                  <a:pt x="11" y="1"/>
                  <a:pt x="14" y="6"/>
                </a:cubicBezTo>
                <a:cubicBezTo>
                  <a:pt x="15" y="7"/>
                  <a:pt x="17" y="11"/>
                  <a:pt x="18" y="15"/>
                </a:cubicBezTo>
                <a:cubicBezTo>
                  <a:pt x="19" y="20"/>
                  <a:pt x="19" y="25"/>
                  <a:pt x="17" y="29"/>
                </a:cubicBezTo>
                <a:cubicBezTo>
                  <a:pt x="16" y="33"/>
                  <a:pt x="14" y="37"/>
                  <a:pt x="11" y="38"/>
                </a:cubicBezTo>
                <a:cubicBezTo>
                  <a:pt x="9" y="40"/>
                  <a:pt x="7" y="41"/>
                  <a:pt x="7" y="4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0" name="Freeform 159"/>
          <p:cNvSpPr>
            <a:spLocks/>
          </p:cNvSpPr>
          <p:nvPr/>
        </p:nvSpPr>
        <p:spPr bwMode="auto">
          <a:xfrm>
            <a:off x="5726884" y="4265276"/>
            <a:ext cx="229023" cy="378787"/>
          </a:xfrm>
          <a:custGeom>
            <a:avLst/>
            <a:gdLst>
              <a:gd name="T0" fmla="*/ 22 w 44"/>
              <a:gd name="T1" fmla="*/ 0 h 73"/>
              <a:gd name="T2" fmla="*/ 12 w 44"/>
              <a:gd name="T3" fmla="*/ 11 h 73"/>
              <a:gd name="T4" fmla="*/ 8 w 44"/>
              <a:gd name="T5" fmla="*/ 45 h 73"/>
              <a:gd name="T6" fmla="*/ 17 w 44"/>
              <a:gd name="T7" fmla="*/ 62 h 73"/>
              <a:gd name="T8" fmla="*/ 30 w 44"/>
              <a:gd name="T9" fmla="*/ 67 h 73"/>
              <a:gd name="T10" fmla="*/ 38 w 44"/>
              <a:gd name="T11" fmla="*/ 63 h 73"/>
              <a:gd name="T12" fmla="*/ 38 w 44"/>
              <a:gd name="T13" fmla="*/ 60 h 73"/>
              <a:gd name="T14" fmla="*/ 39 w 44"/>
              <a:gd name="T15" fmla="*/ 57 h 73"/>
              <a:gd name="T16" fmla="*/ 43 w 44"/>
              <a:gd name="T17" fmla="*/ 59 h 73"/>
              <a:gd name="T18" fmla="*/ 43 w 44"/>
              <a:gd name="T19" fmla="*/ 66 h 73"/>
              <a:gd name="T20" fmla="*/ 31 w 44"/>
              <a:gd name="T21" fmla="*/ 72 h 73"/>
              <a:gd name="T22" fmla="*/ 13 w 44"/>
              <a:gd name="T23" fmla="*/ 65 h 73"/>
              <a:gd name="T24" fmla="*/ 4 w 44"/>
              <a:gd name="T25" fmla="*/ 46 h 73"/>
              <a:gd name="T26" fmla="*/ 10 w 44"/>
              <a:gd name="T27" fmla="*/ 10 h 73"/>
              <a:gd name="T28" fmla="*/ 22 w 44"/>
              <a:gd name="T2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" h="73">
                <a:moveTo>
                  <a:pt x="22" y="0"/>
                </a:moveTo>
                <a:cubicBezTo>
                  <a:pt x="23" y="0"/>
                  <a:pt x="17" y="4"/>
                  <a:pt x="12" y="11"/>
                </a:cubicBezTo>
                <a:cubicBezTo>
                  <a:pt x="7" y="19"/>
                  <a:pt x="4" y="32"/>
                  <a:pt x="8" y="45"/>
                </a:cubicBezTo>
                <a:cubicBezTo>
                  <a:pt x="9" y="51"/>
                  <a:pt x="13" y="57"/>
                  <a:pt x="17" y="62"/>
                </a:cubicBezTo>
                <a:cubicBezTo>
                  <a:pt x="21" y="66"/>
                  <a:pt x="26" y="68"/>
                  <a:pt x="30" y="67"/>
                </a:cubicBezTo>
                <a:cubicBezTo>
                  <a:pt x="34" y="67"/>
                  <a:pt x="37" y="64"/>
                  <a:pt x="38" y="63"/>
                </a:cubicBezTo>
                <a:cubicBezTo>
                  <a:pt x="39" y="61"/>
                  <a:pt x="38" y="60"/>
                  <a:pt x="38" y="60"/>
                </a:cubicBezTo>
                <a:cubicBezTo>
                  <a:pt x="38" y="59"/>
                  <a:pt x="38" y="58"/>
                  <a:pt x="39" y="57"/>
                </a:cubicBezTo>
                <a:cubicBezTo>
                  <a:pt x="40" y="56"/>
                  <a:pt x="43" y="57"/>
                  <a:pt x="43" y="59"/>
                </a:cubicBezTo>
                <a:cubicBezTo>
                  <a:pt x="43" y="59"/>
                  <a:pt x="44" y="62"/>
                  <a:pt x="43" y="66"/>
                </a:cubicBezTo>
                <a:cubicBezTo>
                  <a:pt x="41" y="70"/>
                  <a:pt x="37" y="72"/>
                  <a:pt x="31" y="72"/>
                </a:cubicBezTo>
                <a:cubicBezTo>
                  <a:pt x="25" y="73"/>
                  <a:pt x="18" y="71"/>
                  <a:pt x="13" y="65"/>
                </a:cubicBezTo>
                <a:cubicBezTo>
                  <a:pt x="9" y="59"/>
                  <a:pt x="6" y="53"/>
                  <a:pt x="4" y="46"/>
                </a:cubicBezTo>
                <a:cubicBezTo>
                  <a:pt x="0" y="31"/>
                  <a:pt x="5" y="18"/>
                  <a:pt x="10" y="10"/>
                </a:cubicBezTo>
                <a:cubicBezTo>
                  <a:pt x="16" y="2"/>
                  <a:pt x="22" y="0"/>
                  <a:pt x="22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1" name="Freeform 160"/>
          <p:cNvSpPr>
            <a:spLocks/>
          </p:cNvSpPr>
          <p:nvPr/>
        </p:nvSpPr>
        <p:spPr bwMode="auto">
          <a:xfrm>
            <a:off x="5892047" y="4718940"/>
            <a:ext cx="162958" cy="138743"/>
          </a:xfrm>
          <a:custGeom>
            <a:avLst/>
            <a:gdLst>
              <a:gd name="T0" fmla="*/ 1 w 31"/>
              <a:gd name="T1" fmla="*/ 7 h 27"/>
              <a:gd name="T2" fmla="*/ 7 w 31"/>
              <a:gd name="T3" fmla="*/ 1 h 27"/>
              <a:gd name="T4" fmla="*/ 17 w 31"/>
              <a:gd name="T5" fmla="*/ 4 h 27"/>
              <a:gd name="T6" fmla="*/ 25 w 31"/>
              <a:gd name="T7" fmla="*/ 11 h 27"/>
              <a:gd name="T8" fmla="*/ 31 w 31"/>
              <a:gd name="T9" fmla="*/ 27 h 27"/>
              <a:gd name="T10" fmla="*/ 21 w 31"/>
              <a:gd name="T11" fmla="*/ 21 h 27"/>
              <a:gd name="T12" fmla="*/ 9 w 31"/>
              <a:gd name="T13" fmla="*/ 17 h 27"/>
              <a:gd name="T14" fmla="*/ 1 w 31"/>
              <a:gd name="T1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27">
                <a:moveTo>
                  <a:pt x="1" y="7"/>
                </a:moveTo>
                <a:cubicBezTo>
                  <a:pt x="0" y="5"/>
                  <a:pt x="3" y="0"/>
                  <a:pt x="7" y="1"/>
                </a:cubicBezTo>
                <a:cubicBezTo>
                  <a:pt x="10" y="2"/>
                  <a:pt x="15" y="3"/>
                  <a:pt x="17" y="4"/>
                </a:cubicBezTo>
                <a:cubicBezTo>
                  <a:pt x="21" y="6"/>
                  <a:pt x="23" y="7"/>
                  <a:pt x="25" y="11"/>
                </a:cubicBezTo>
                <a:cubicBezTo>
                  <a:pt x="27" y="14"/>
                  <a:pt x="31" y="27"/>
                  <a:pt x="31" y="27"/>
                </a:cubicBezTo>
                <a:cubicBezTo>
                  <a:pt x="31" y="27"/>
                  <a:pt x="25" y="22"/>
                  <a:pt x="21" y="21"/>
                </a:cubicBezTo>
                <a:cubicBezTo>
                  <a:pt x="17" y="20"/>
                  <a:pt x="12" y="19"/>
                  <a:pt x="9" y="17"/>
                </a:cubicBezTo>
                <a:cubicBezTo>
                  <a:pt x="3" y="13"/>
                  <a:pt x="2" y="12"/>
                  <a:pt x="1" y="7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2" name="Freeform 161"/>
          <p:cNvSpPr>
            <a:spLocks/>
          </p:cNvSpPr>
          <p:nvPr/>
        </p:nvSpPr>
        <p:spPr bwMode="auto">
          <a:xfrm>
            <a:off x="5825982" y="4681501"/>
            <a:ext cx="88085" cy="160765"/>
          </a:xfrm>
          <a:custGeom>
            <a:avLst/>
            <a:gdLst>
              <a:gd name="T0" fmla="*/ 1 w 17"/>
              <a:gd name="T1" fmla="*/ 4 h 31"/>
              <a:gd name="T2" fmla="*/ 8 w 17"/>
              <a:gd name="T3" fmla="*/ 3 h 31"/>
              <a:gd name="T4" fmla="*/ 15 w 17"/>
              <a:gd name="T5" fmla="*/ 9 h 31"/>
              <a:gd name="T6" fmla="*/ 17 w 17"/>
              <a:gd name="T7" fmla="*/ 18 h 31"/>
              <a:gd name="T8" fmla="*/ 14 w 17"/>
              <a:gd name="T9" fmla="*/ 31 h 31"/>
              <a:gd name="T10" fmla="*/ 9 w 17"/>
              <a:gd name="T11" fmla="*/ 22 h 31"/>
              <a:gd name="T12" fmla="*/ 2 w 17"/>
              <a:gd name="T13" fmla="*/ 13 h 31"/>
              <a:gd name="T14" fmla="*/ 1 w 17"/>
              <a:gd name="T15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31">
                <a:moveTo>
                  <a:pt x="1" y="4"/>
                </a:moveTo>
                <a:cubicBezTo>
                  <a:pt x="2" y="2"/>
                  <a:pt x="6" y="0"/>
                  <a:pt x="8" y="3"/>
                </a:cubicBezTo>
                <a:cubicBezTo>
                  <a:pt x="11" y="5"/>
                  <a:pt x="14" y="8"/>
                  <a:pt x="15" y="9"/>
                </a:cubicBezTo>
                <a:cubicBezTo>
                  <a:pt x="17" y="13"/>
                  <a:pt x="17" y="14"/>
                  <a:pt x="17" y="18"/>
                </a:cubicBezTo>
                <a:cubicBezTo>
                  <a:pt x="17" y="21"/>
                  <a:pt x="14" y="31"/>
                  <a:pt x="14" y="31"/>
                </a:cubicBezTo>
                <a:cubicBezTo>
                  <a:pt x="14" y="31"/>
                  <a:pt x="12" y="24"/>
                  <a:pt x="9" y="22"/>
                </a:cubicBezTo>
                <a:cubicBezTo>
                  <a:pt x="7" y="19"/>
                  <a:pt x="4" y="16"/>
                  <a:pt x="2" y="13"/>
                </a:cubicBezTo>
                <a:cubicBezTo>
                  <a:pt x="0" y="8"/>
                  <a:pt x="0" y="7"/>
                  <a:pt x="1" y="4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3" name="Freeform 162"/>
          <p:cNvSpPr>
            <a:spLocks/>
          </p:cNvSpPr>
          <p:nvPr/>
        </p:nvSpPr>
        <p:spPr bwMode="auto">
          <a:xfrm>
            <a:off x="5784139" y="4661680"/>
            <a:ext cx="61660" cy="129933"/>
          </a:xfrm>
          <a:custGeom>
            <a:avLst/>
            <a:gdLst>
              <a:gd name="T0" fmla="*/ 2 w 12"/>
              <a:gd name="T1" fmla="*/ 1 h 25"/>
              <a:gd name="T2" fmla="*/ 8 w 12"/>
              <a:gd name="T3" fmla="*/ 2 h 25"/>
              <a:gd name="T4" fmla="*/ 11 w 12"/>
              <a:gd name="T5" fmla="*/ 9 h 25"/>
              <a:gd name="T6" fmla="*/ 11 w 12"/>
              <a:gd name="T7" fmla="*/ 16 h 25"/>
              <a:gd name="T8" fmla="*/ 6 w 12"/>
              <a:gd name="T9" fmla="*/ 25 h 25"/>
              <a:gd name="T10" fmla="*/ 4 w 12"/>
              <a:gd name="T11" fmla="*/ 17 h 25"/>
              <a:gd name="T12" fmla="*/ 0 w 12"/>
              <a:gd name="T13" fmla="*/ 9 h 25"/>
              <a:gd name="T14" fmla="*/ 2 w 12"/>
              <a:gd name="T15" fmla="*/ 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25">
                <a:moveTo>
                  <a:pt x="2" y="1"/>
                </a:moveTo>
                <a:cubicBezTo>
                  <a:pt x="2" y="0"/>
                  <a:pt x="6" y="0"/>
                  <a:pt x="8" y="2"/>
                </a:cubicBezTo>
                <a:cubicBezTo>
                  <a:pt x="9" y="4"/>
                  <a:pt x="11" y="8"/>
                  <a:pt x="11" y="9"/>
                </a:cubicBezTo>
                <a:cubicBezTo>
                  <a:pt x="12" y="12"/>
                  <a:pt x="12" y="13"/>
                  <a:pt x="11" y="16"/>
                </a:cubicBezTo>
                <a:cubicBezTo>
                  <a:pt x="11" y="18"/>
                  <a:pt x="6" y="25"/>
                  <a:pt x="6" y="25"/>
                </a:cubicBezTo>
                <a:cubicBezTo>
                  <a:pt x="6" y="25"/>
                  <a:pt x="6" y="20"/>
                  <a:pt x="4" y="17"/>
                </a:cubicBezTo>
                <a:cubicBezTo>
                  <a:pt x="3" y="15"/>
                  <a:pt x="1" y="11"/>
                  <a:pt x="0" y="9"/>
                </a:cubicBezTo>
                <a:cubicBezTo>
                  <a:pt x="0" y="5"/>
                  <a:pt x="0" y="4"/>
                  <a:pt x="2" y="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" name="Freeform 163"/>
          <p:cNvSpPr>
            <a:spLocks/>
          </p:cNvSpPr>
          <p:nvPr/>
        </p:nvSpPr>
        <p:spPr bwMode="auto">
          <a:xfrm>
            <a:off x="6028579" y="4212421"/>
            <a:ext cx="321513" cy="339147"/>
          </a:xfrm>
          <a:custGeom>
            <a:avLst/>
            <a:gdLst>
              <a:gd name="T0" fmla="*/ 51 w 62"/>
              <a:gd name="T1" fmla="*/ 16 h 65"/>
              <a:gd name="T2" fmla="*/ 37 w 62"/>
              <a:gd name="T3" fmla="*/ 50 h 65"/>
              <a:gd name="T4" fmla="*/ 19 w 62"/>
              <a:gd name="T5" fmla="*/ 43 h 65"/>
              <a:gd name="T6" fmla="*/ 17 w 62"/>
              <a:gd name="T7" fmla="*/ 24 h 65"/>
              <a:gd name="T8" fmla="*/ 32 w 62"/>
              <a:gd name="T9" fmla="*/ 18 h 65"/>
              <a:gd name="T10" fmla="*/ 16 w 62"/>
              <a:gd name="T11" fmla="*/ 36 h 65"/>
              <a:gd name="T12" fmla="*/ 45 w 62"/>
              <a:gd name="T13" fmla="*/ 45 h 65"/>
              <a:gd name="T14" fmla="*/ 47 w 62"/>
              <a:gd name="T15" fmla="*/ 13 h 65"/>
              <a:gd name="T16" fmla="*/ 12 w 62"/>
              <a:gd name="T17" fmla="*/ 11 h 65"/>
              <a:gd name="T18" fmla="*/ 14 w 62"/>
              <a:gd name="T19" fmla="*/ 54 h 65"/>
              <a:gd name="T20" fmla="*/ 15 w 62"/>
              <a:gd name="T21" fmla="*/ 12 h 65"/>
              <a:gd name="T22" fmla="*/ 48 w 62"/>
              <a:gd name="T23" fmla="*/ 20 h 65"/>
              <a:gd name="T24" fmla="*/ 36 w 62"/>
              <a:gd name="T25" fmla="*/ 10 h 65"/>
              <a:gd name="T26" fmla="*/ 10 w 62"/>
              <a:gd name="T27" fmla="*/ 19 h 65"/>
              <a:gd name="T28" fmla="*/ 25 w 62"/>
              <a:gd name="T29" fmla="*/ 59 h 65"/>
              <a:gd name="T30" fmla="*/ 62 w 62"/>
              <a:gd name="T31" fmla="*/ 41 h 65"/>
              <a:gd name="T32" fmla="*/ 61 w 62"/>
              <a:gd name="T33" fmla="*/ 46 h 65"/>
              <a:gd name="T34" fmla="*/ 52 w 62"/>
              <a:gd name="T35" fmla="*/ 59 h 65"/>
              <a:gd name="T36" fmla="*/ 47 w 62"/>
              <a:gd name="T37" fmla="*/ 61 h 65"/>
              <a:gd name="T38" fmla="*/ 42 w 62"/>
              <a:gd name="T39" fmla="*/ 62 h 65"/>
              <a:gd name="T40" fmla="*/ 9 w 62"/>
              <a:gd name="T41" fmla="*/ 52 h 65"/>
              <a:gd name="T42" fmla="*/ 5 w 62"/>
              <a:gd name="T43" fmla="*/ 18 h 65"/>
              <a:gd name="T44" fmla="*/ 48 w 62"/>
              <a:gd name="T45" fmla="*/ 12 h 65"/>
              <a:gd name="T46" fmla="*/ 51 w 62"/>
              <a:gd name="T47" fmla="*/ 1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2" h="65">
                <a:moveTo>
                  <a:pt x="51" y="16"/>
                </a:moveTo>
                <a:cubicBezTo>
                  <a:pt x="58" y="28"/>
                  <a:pt x="52" y="47"/>
                  <a:pt x="37" y="50"/>
                </a:cubicBezTo>
                <a:cubicBezTo>
                  <a:pt x="30" y="50"/>
                  <a:pt x="24" y="49"/>
                  <a:pt x="19" y="43"/>
                </a:cubicBezTo>
                <a:cubicBezTo>
                  <a:pt x="15" y="38"/>
                  <a:pt x="13" y="30"/>
                  <a:pt x="17" y="24"/>
                </a:cubicBezTo>
                <a:cubicBezTo>
                  <a:pt x="21" y="19"/>
                  <a:pt x="26" y="16"/>
                  <a:pt x="32" y="18"/>
                </a:cubicBezTo>
                <a:cubicBezTo>
                  <a:pt x="21" y="16"/>
                  <a:pt x="13" y="27"/>
                  <a:pt x="16" y="36"/>
                </a:cubicBezTo>
                <a:cubicBezTo>
                  <a:pt x="20" y="49"/>
                  <a:pt x="36" y="53"/>
                  <a:pt x="45" y="45"/>
                </a:cubicBezTo>
                <a:cubicBezTo>
                  <a:pt x="56" y="37"/>
                  <a:pt x="56" y="22"/>
                  <a:pt x="47" y="13"/>
                </a:cubicBezTo>
                <a:cubicBezTo>
                  <a:pt x="38" y="3"/>
                  <a:pt x="23" y="3"/>
                  <a:pt x="12" y="11"/>
                </a:cubicBezTo>
                <a:cubicBezTo>
                  <a:pt x="0" y="22"/>
                  <a:pt x="0" y="43"/>
                  <a:pt x="14" y="54"/>
                </a:cubicBezTo>
                <a:cubicBezTo>
                  <a:pt x="3" y="42"/>
                  <a:pt x="1" y="22"/>
                  <a:pt x="15" y="12"/>
                </a:cubicBezTo>
                <a:cubicBezTo>
                  <a:pt x="26" y="5"/>
                  <a:pt x="43" y="7"/>
                  <a:pt x="48" y="20"/>
                </a:cubicBezTo>
                <a:cubicBezTo>
                  <a:pt x="45" y="15"/>
                  <a:pt x="41" y="12"/>
                  <a:pt x="36" y="10"/>
                </a:cubicBezTo>
                <a:cubicBezTo>
                  <a:pt x="26" y="6"/>
                  <a:pt x="15" y="10"/>
                  <a:pt x="10" y="19"/>
                </a:cubicBezTo>
                <a:cubicBezTo>
                  <a:pt x="0" y="34"/>
                  <a:pt x="10" y="53"/>
                  <a:pt x="25" y="59"/>
                </a:cubicBezTo>
                <a:cubicBezTo>
                  <a:pt x="41" y="63"/>
                  <a:pt x="56" y="55"/>
                  <a:pt x="62" y="41"/>
                </a:cubicBezTo>
                <a:cubicBezTo>
                  <a:pt x="62" y="43"/>
                  <a:pt x="62" y="45"/>
                  <a:pt x="61" y="46"/>
                </a:cubicBezTo>
                <a:cubicBezTo>
                  <a:pt x="60" y="52"/>
                  <a:pt x="56" y="57"/>
                  <a:pt x="52" y="59"/>
                </a:cubicBezTo>
                <a:cubicBezTo>
                  <a:pt x="50" y="60"/>
                  <a:pt x="49" y="61"/>
                  <a:pt x="47" y="61"/>
                </a:cubicBezTo>
                <a:cubicBezTo>
                  <a:pt x="45" y="61"/>
                  <a:pt x="43" y="62"/>
                  <a:pt x="42" y="62"/>
                </a:cubicBezTo>
                <a:cubicBezTo>
                  <a:pt x="30" y="65"/>
                  <a:pt x="18" y="61"/>
                  <a:pt x="9" y="52"/>
                </a:cubicBezTo>
                <a:cubicBezTo>
                  <a:pt x="1" y="42"/>
                  <a:pt x="0" y="29"/>
                  <a:pt x="5" y="18"/>
                </a:cubicBezTo>
                <a:cubicBezTo>
                  <a:pt x="14" y="3"/>
                  <a:pt x="37" y="0"/>
                  <a:pt x="48" y="12"/>
                </a:cubicBezTo>
                <a:cubicBezTo>
                  <a:pt x="49" y="13"/>
                  <a:pt x="50" y="14"/>
                  <a:pt x="51" y="1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5" name="Freeform 164"/>
          <p:cNvSpPr>
            <a:spLocks/>
          </p:cNvSpPr>
          <p:nvPr/>
        </p:nvSpPr>
        <p:spPr bwMode="auto">
          <a:xfrm>
            <a:off x="6173920" y="3967970"/>
            <a:ext cx="279672" cy="292900"/>
          </a:xfrm>
          <a:custGeom>
            <a:avLst/>
            <a:gdLst>
              <a:gd name="T0" fmla="*/ 2 w 54"/>
              <a:gd name="T1" fmla="*/ 48 h 56"/>
              <a:gd name="T2" fmla="*/ 14 w 54"/>
              <a:gd name="T3" fmla="*/ 52 h 56"/>
              <a:gd name="T4" fmla="*/ 18 w 54"/>
              <a:gd name="T5" fmla="*/ 52 h 56"/>
              <a:gd name="T6" fmla="*/ 22 w 54"/>
              <a:gd name="T7" fmla="*/ 51 h 56"/>
              <a:gd name="T8" fmla="*/ 46 w 54"/>
              <a:gd name="T9" fmla="*/ 25 h 56"/>
              <a:gd name="T10" fmla="*/ 22 w 54"/>
              <a:gd name="T11" fmla="*/ 10 h 56"/>
              <a:gd name="T12" fmla="*/ 13 w 54"/>
              <a:gd name="T13" fmla="*/ 23 h 56"/>
              <a:gd name="T14" fmla="*/ 23 w 54"/>
              <a:gd name="T15" fmla="*/ 38 h 56"/>
              <a:gd name="T16" fmla="*/ 6 w 54"/>
              <a:gd name="T17" fmla="*/ 32 h 56"/>
              <a:gd name="T18" fmla="*/ 21 w 54"/>
              <a:gd name="T19" fmla="*/ 2 h 56"/>
              <a:gd name="T20" fmla="*/ 27 w 54"/>
              <a:gd name="T21" fmla="*/ 0 h 56"/>
              <a:gd name="T22" fmla="*/ 30 w 54"/>
              <a:gd name="T23" fmla="*/ 0 h 56"/>
              <a:gd name="T24" fmla="*/ 34 w 54"/>
              <a:gd name="T25" fmla="*/ 1 h 56"/>
              <a:gd name="T26" fmla="*/ 48 w 54"/>
              <a:gd name="T27" fmla="*/ 36 h 56"/>
              <a:gd name="T28" fmla="*/ 45 w 54"/>
              <a:gd name="T29" fmla="*/ 40 h 56"/>
              <a:gd name="T30" fmla="*/ 42 w 54"/>
              <a:gd name="T31" fmla="*/ 44 h 56"/>
              <a:gd name="T32" fmla="*/ 14 w 54"/>
              <a:gd name="T33" fmla="*/ 54 h 56"/>
              <a:gd name="T34" fmla="*/ 2 w 54"/>
              <a:gd name="T35" fmla="*/ 4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4" h="56">
                <a:moveTo>
                  <a:pt x="2" y="48"/>
                </a:moveTo>
                <a:cubicBezTo>
                  <a:pt x="2" y="48"/>
                  <a:pt x="6" y="51"/>
                  <a:pt x="14" y="52"/>
                </a:cubicBezTo>
                <a:cubicBezTo>
                  <a:pt x="15" y="52"/>
                  <a:pt x="17" y="52"/>
                  <a:pt x="18" y="52"/>
                </a:cubicBezTo>
                <a:cubicBezTo>
                  <a:pt x="19" y="51"/>
                  <a:pt x="21" y="51"/>
                  <a:pt x="22" y="51"/>
                </a:cubicBezTo>
                <a:cubicBezTo>
                  <a:pt x="35" y="48"/>
                  <a:pt x="47" y="39"/>
                  <a:pt x="46" y="25"/>
                </a:cubicBezTo>
                <a:cubicBezTo>
                  <a:pt x="45" y="13"/>
                  <a:pt x="34" y="6"/>
                  <a:pt x="22" y="10"/>
                </a:cubicBezTo>
                <a:cubicBezTo>
                  <a:pt x="17" y="13"/>
                  <a:pt x="13" y="17"/>
                  <a:pt x="13" y="23"/>
                </a:cubicBezTo>
                <a:cubicBezTo>
                  <a:pt x="12" y="30"/>
                  <a:pt x="18" y="34"/>
                  <a:pt x="23" y="38"/>
                </a:cubicBezTo>
                <a:cubicBezTo>
                  <a:pt x="17" y="43"/>
                  <a:pt x="9" y="37"/>
                  <a:pt x="6" y="32"/>
                </a:cubicBezTo>
                <a:cubicBezTo>
                  <a:pt x="0" y="20"/>
                  <a:pt x="8" y="5"/>
                  <a:pt x="21" y="2"/>
                </a:cubicBezTo>
                <a:cubicBezTo>
                  <a:pt x="23" y="1"/>
                  <a:pt x="26" y="0"/>
                  <a:pt x="27" y="0"/>
                </a:cubicBezTo>
                <a:cubicBezTo>
                  <a:pt x="28" y="0"/>
                  <a:pt x="29" y="0"/>
                  <a:pt x="30" y="0"/>
                </a:cubicBezTo>
                <a:cubicBezTo>
                  <a:pt x="31" y="0"/>
                  <a:pt x="32" y="1"/>
                  <a:pt x="34" y="1"/>
                </a:cubicBezTo>
                <a:cubicBezTo>
                  <a:pt x="48" y="6"/>
                  <a:pt x="54" y="22"/>
                  <a:pt x="48" y="36"/>
                </a:cubicBezTo>
                <a:cubicBezTo>
                  <a:pt x="47" y="37"/>
                  <a:pt x="46" y="39"/>
                  <a:pt x="45" y="40"/>
                </a:cubicBezTo>
                <a:cubicBezTo>
                  <a:pt x="44" y="41"/>
                  <a:pt x="44" y="43"/>
                  <a:pt x="42" y="44"/>
                </a:cubicBezTo>
                <a:cubicBezTo>
                  <a:pt x="34" y="53"/>
                  <a:pt x="22" y="56"/>
                  <a:pt x="14" y="54"/>
                </a:cubicBezTo>
                <a:cubicBezTo>
                  <a:pt x="6" y="52"/>
                  <a:pt x="2" y="48"/>
                  <a:pt x="2" y="48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6" name="Freeform 165"/>
          <p:cNvSpPr>
            <a:spLocks/>
          </p:cNvSpPr>
          <p:nvPr/>
        </p:nvSpPr>
        <p:spPr bwMode="auto">
          <a:xfrm>
            <a:off x="5669629" y="4161768"/>
            <a:ext cx="680463" cy="588002"/>
          </a:xfrm>
          <a:custGeom>
            <a:avLst/>
            <a:gdLst>
              <a:gd name="T0" fmla="*/ 129 w 131"/>
              <a:gd name="T1" fmla="*/ 50 h 113"/>
              <a:gd name="T2" fmla="*/ 127 w 131"/>
              <a:gd name="T3" fmla="*/ 45 h 113"/>
              <a:gd name="T4" fmla="*/ 118 w 131"/>
              <a:gd name="T5" fmla="*/ 32 h 113"/>
              <a:gd name="T6" fmla="*/ 101 w 131"/>
              <a:gd name="T7" fmla="*/ 16 h 113"/>
              <a:gd name="T8" fmla="*/ 57 w 131"/>
              <a:gd name="T9" fmla="*/ 5 h 113"/>
              <a:gd name="T10" fmla="*/ 15 w 131"/>
              <a:gd name="T11" fmla="*/ 32 h 113"/>
              <a:gd name="T12" fmla="*/ 20 w 131"/>
              <a:gd name="T13" fmla="*/ 84 h 113"/>
              <a:gd name="T14" fmla="*/ 62 w 131"/>
              <a:gd name="T15" fmla="*/ 101 h 113"/>
              <a:gd name="T16" fmla="*/ 83 w 131"/>
              <a:gd name="T17" fmla="*/ 81 h 113"/>
              <a:gd name="T18" fmla="*/ 84 w 131"/>
              <a:gd name="T19" fmla="*/ 68 h 113"/>
              <a:gd name="T20" fmla="*/ 87 w 131"/>
              <a:gd name="T21" fmla="*/ 59 h 113"/>
              <a:gd name="T22" fmla="*/ 93 w 131"/>
              <a:gd name="T23" fmla="*/ 68 h 113"/>
              <a:gd name="T24" fmla="*/ 93 w 131"/>
              <a:gd name="T25" fmla="*/ 73 h 113"/>
              <a:gd name="T26" fmla="*/ 91 w 131"/>
              <a:gd name="T27" fmla="*/ 84 h 113"/>
              <a:gd name="T28" fmla="*/ 88 w 131"/>
              <a:gd name="T29" fmla="*/ 91 h 113"/>
              <a:gd name="T30" fmla="*/ 83 w 131"/>
              <a:gd name="T31" fmla="*/ 99 h 113"/>
              <a:gd name="T32" fmla="*/ 64 w 131"/>
              <a:gd name="T33" fmla="*/ 109 h 113"/>
              <a:gd name="T34" fmla="*/ 15 w 131"/>
              <a:gd name="T35" fmla="*/ 88 h 113"/>
              <a:gd name="T36" fmla="*/ 10 w 131"/>
              <a:gd name="T37" fmla="*/ 28 h 113"/>
              <a:gd name="T38" fmla="*/ 57 w 131"/>
              <a:gd name="T39" fmla="*/ 1 h 113"/>
              <a:gd name="T40" fmla="*/ 103 w 131"/>
              <a:gd name="T41" fmla="*/ 14 h 113"/>
              <a:gd name="T42" fmla="*/ 120 w 131"/>
              <a:gd name="T43" fmla="*/ 31 h 113"/>
              <a:gd name="T44" fmla="*/ 128 w 131"/>
              <a:gd name="T45" fmla="*/ 45 h 113"/>
              <a:gd name="T46" fmla="*/ 129 w 131"/>
              <a:gd name="T47" fmla="*/ 5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1" h="113">
                <a:moveTo>
                  <a:pt x="129" y="50"/>
                </a:moveTo>
                <a:cubicBezTo>
                  <a:pt x="131" y="56"/>
                  <a:pt x="129" y="51"/>
                  <a:pt x="127" y="45"/>
                </a:cubicBezTo>
                <a:cubicBezTo>
                  <a:pt x="126" y="44"/>
                  <a:pt x="122" y="37"/>
                  <a:pt x="118" y="32"/>
                </a:cubicBezTo>
                <a:cubicBezTo>
                  <a:pt x="114" y="27"/>
                  <a:pt x="109" y="22"/>
                  <a:pt x="101" y="16"/>
                </a:cubicBezTo>
                <a:cubicBezTo>
                  <a:pt x="90" y="9"/>
                  <a:pt x="74" y="4"/>
                  <a:pt x="57" y="5"/>
                </a:cubicBezTo>
                <a:cubicBezTo>
                  <a:pt x="41" y="6"/>
                  <a:pt x="23" y="15"/>
                  <a:pt x="15" y="32"/>
                </a:cubicBezTo>
                <a:cubicBezTo>
                  <a:pt x="7" y="47"/>
                  <a:pt x="9" y="70"/>
                  <a:pt x="20" y="84"/>
                </a:cubicBezTo>
                <a:cubicBezTo>
                  <a:pt x="31" y="99"/>
                  <a:pt x="49" y="104"/>
                  <a:pt x="62" y="101"/>
                </a:cubicBezTo>
                <a:cubicBezTo>
                  <a:pt x="75" y="98"/>
                  <a:pt x="81" y="88"/>
                  <a:pt x="83" y="81"/>
                </a:cubicBezTo>
                <a:cubicBezTo>
                  <a:pt x="85" y="74"/>
                  <a:pt x="84" y="69"/>
                  <a:pt x="84" y="68"/>
                </a:cubicBezTo>
                <a:cubicBezTo>
                  <a:pt x="84" y="64"/>
                  <a:pt x="85" y="60"/>
                  <a:pt x="87" y="59"/>
                </a:cubicBezTo>
                <a:cubicBezTo>
                  <a:pt x="89" y="59"/>
                  <a:pt x="92" y="62"/>
                  <a:pt x="93" y="68"/>
                </a:cubicBezTo>
                <a:cubicBezTo>
                  <a:pt x="93" y="68"/>
                  <a:pt x="94" y="70"/>
                  <a:pt x="93" y="73"/>
                </a:cubicBezTo>
                <a:cubicBezTo>
                  <a:pt x="94" y="76"/>
                  <a:pt x="93" y="80"/>
                  <a:pt x="91" y="84"/>
                </a:cubicBezTo>
                <a:cubicBezTo>
                  <a:pt x="91" y="86"/>
                  <a:pt x="90" y="89"/>
                  <a:pt x="88" y="91"/>
                </a:cubicBezTo>
                <a:cubicBezTo>
                  <a:pt x="87" y="94"/>
                  <a:pt x="85" y="96"/>
                  <a:pt x="83" y="99"/>
                </a:cubicBezTo>
                <a:cubicBezTo>
                  <a:pt x="78" y="103"/>
                  <a:pt x="72" y="107"/>
                  <a:pt x="64" y="109"/>
                </a:cubicBezTo>
                <a:cubicBezTo>
                  <a:pt x="49" y="113"/>
                  <a:pt x="27" y="106"/>
                  <a:pt x="15" y="88"/>
                </a:cubicBezTo>
                <a:cubicBezTo>
                  <a:pt x="2" y="70"/>
                  <a:pt x="0" y="46"/>
                  <a:pt x="10" y="28"/>
                </a:cubicBezTo>
                <a:cubicBezTo>
                  <a:pt x="19" y="10"/>
                  <a:pt x="39" y="1"/>
                  <a:pt x="57" y="1"/>
                </a:cubicBezTo>
                <a:cubicBezTo>
                  <a:pt x="75" y="0"/>
                  <a:pt x="92" y="6"/>
                  <a:pt x="103" y="14"/>
                </a:cubicBezTo>
                <a:cubicBezTo>
                  <a:pt x="111" y="19"/>
                  <a:pt x="116" y="25"/>
                  <a:pt x="120" y="31"/>
                </a:cubicBezTo>
                <a:cubicBezTo>
                  <a:pt x="124" y="36"/>
                  <a:pt x="127" y="43"/>
                  <a:pt x="128" y="45"/>
                </a:cubicBezTo>
                <a:cubicBezTo>
                  <a:pt x="130" y="50"/>
                  <a:pt x="131" y="56"/>
                  <a:pt x="129" y="5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7" name="Freeform 166"/>
          <p:cNvSpPr>
            <a:spLocks/>
          </p:cNvSpPr>
          <p:nvPr/>
        </p:nvSpPr>
        <p:spPr bwMode="auto">
          <a:xfrm>
            <a:off x="6698031" y="5060288"/>
            <a:ext cx="292885" cy="136539"/>
          </a:xfrm>
          <a:custGeom>
            <a:avLst/>
            <a:gdLst>
              <a:gd name="T0" fmla="*/ 0 w 56"/>
              <a:gd name="T1" fmla="*/ 0 h 26"/>
              <a:gd name="T2" fmla="*/ 7 w 56"/>
              <a:gd name="T3" fmla="*/ 7 h 26"/>
              <a:gd name="T4" fmla="*/ 19 w 56"/>
              <a:gd name="T5" fmla="*/ 12 h 26"/>
              <a:gd name="T6" fmla="*/ 28 w 56"/>
              <a:gd name="T7" fmla="*/ 13 h 26"/>
              <a:gd name="T8" fmla="*/ 32 w 56"/>
              <a:gd name="T9" fmla="*/ 13 h 26"/>
              <a:gd name="T10" fmla="*/ 36 w 56"/>
              <a:gd name="T11" fmla="*/ 12 h 26"/>
              <a:gd name="T12" fmla="*/ 40 w 56"/>
              <a:gd name="T13" fmla="*/ 12 h 26"/>
              <a:gd name="T14" fmla="*/ 41 w 56"/>
              <a:gd name="T15" fmla="*/ 11 h 26"/>
              <a:gd name="T16" fmla="*/ 42 w 56"/>
              <a:gd name="T17" fmla="*/ 11 h 26"/>
              <a:gd name="T18" fmla="*/ 44 w 56"/>
              <a:gd name="T19" fmla="*/ 10 h 26"/>
              <a:gd name="T20" fmla="*/ 54 w 56"/>
              <a:gd name="T21" fmla="*/ 14 h 26"/>
              <a:gd name="T22" fmla="*/ 43 w 56"/>
              <a:gd name="T23" fmla="*/ 25 h 26"/>
              <a:gd name="T24" fmla="*/ 37 w 56"/>
              <a:gd name="T25" fmla="*/ 26 h 26"/>
              <a:gd name="T26" fmla="*/ 14 w 56"/>
              <a:gd name="T27" fmla="*/ 18 h 26"/>
              <a:gd name="T28" fmla="*/ 3 w 56"/>
              <a:gd name="T29" fmla="*/ 7 h 26"/>
              <a:gd name="T30" fmla="*/ 0 w 56"/>
              <a:gd name="T3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6" h="26">
                <a:moveTo>
                  <a:pt x="0" y="0"/>
                </a:moveTo>
                <a:cubicBezTo>
                  <a:pt x="1" y="2"/>
                  <a:pt x="4" y="5"/>
                  <a:pt x="7" y="7"/>
                </a:cubicBezTo>
                <a:cubicBezTo>
                  <a:pt x="11" y="9"/>
                  <a:pt x="15" y="11"/>
                  <a:pt x="19" y="12"/>
                </a:cubicBezTo>
                <a:cubicBezTo>
                  <a:pt x="23" y="13"/>
                  <a:pt x="26" y="13"/>
                  <a:pt x="28" y="13"/>
                </a:cubicBezTo>
                <a:cubicBezTo>
                  <a:pt x="30" y="13"/>
                  <a:pt x="31" y="13"/>
                  <a:pt x="32" y="13"/>
                </a:cubicBezTo>
                <a:cubicBezTo>
                  <a:pt x="34" y="13"/>
                  <a:pt x="35" y="13"/>
                  <a:pt x="36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1"/>
                  <a:pt x="41" y="11"/>
                  <a:pt x="41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3" y="11"/>
                  <a:pt x="43" y="11"/>
                  <a:pt x="44" y="10"/>
                </a:cubicBezTo>
                <a:cubicBezTo>
                  <a:pt x="48" y="9"/>
                  <a:pt x="53" y="9"/>
                  <a:pt x="54" y="14"/>
                </a:cubicBezTo>
                <a:cubicBezTo>
                  <a:pt x="56" y="21"/>
                  <a:pt x="49" y="24"/>
                  <a:pt x="43" y="25"/>
                </a:cubicBezTo>
                <a:cubicBezTo>
                  <a:pt x="41" y="25"/>
                  <a:pt x="40" y="26"/>
                  <a:pt x="37" y="26"/>
                </a:cubicBezTo>
                <a:cubicBezTo>
                  <a:pt x="31" y="25"/>
                  <a:pt x="21" y="23"/>
                  <a:pt x="14" y="18"/>
                </a:cubicBezTo>
                <a:cubicBezTo>
                  <a:pt x="9" y="14"/>
                  <a:pt x="5" y="10"/>
                  <a:pt x="3" y="7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8" name="Freeform 167"/>
          <p:cNvSpPr>
            <a:spLocks/>
          </p:cNvSpPr>
          <p:nvPr/>
        </p:nvSpPr>
        <p:spPr bwMode="auto">
          <a:xfrm>
            <a:off x="6689222" y="5044873"/>
            <a:ext cx="218012" cy="72675"/>
          </a:xfrm>
          <a:custGeom>
            <a:avLst/>
            <a:gdLst>
              <a:gd name="T0" fmla="*/ 0 w 42"/>
              <a:gd name="T1" fmla="*/ 1 h 14"/>
              <a:gd name="T2" fmla="*/ 6 w 42"/>
              <a:gd name="T3" fmla="*/ 4 h 14"/>
              <a:gd name="T4" fmla="*/ 15 w 42"/>
              <a:gd name="T5" fmla="*/ 6 h 14"/>
              <a:gd name="T6" fmla="*/ 21 w 42"/>
              <a:gd name="T7" fmla="*/ 6 h 14"/>
              <a:gd name="T8" fmla="*/ 24 w 42"/>
              <a:gd name="T9" fmla="*/ 5 h 14"/>
              <a:gd name="T10" fmla="*/ 27 w 42"/>
              <a:gd name="T11" fmla="*/ 4 h 14"/>
              <a:gd name="T12" fmla="*/ 29 w 42"/>
              <a:gd name="T13" fmla="*/ 3 h 14"/>
              <a:gd name="T14" fmla="*/ 30 w 42"/>
              <a:gd name="T15" fmla="*/ 3 h 14"/>
              <a:gd name="T16" fmla="*/ 31 w 42"/>
              <a:gd name="T17" fmla="*/ 2 h 14"/>
              <a:gd name="T18" fmla="*/ 32 w 42"/>
              <a:gd name="T19" fmla="*/ 2 h 14"/>
              <a:gd name="T20" fmla="*/ 40 w 42"/>
              <a:gd name="T21" fmla="*/ 3 h 14"/>
              <a:gd name="T22" fmla="*/ 33 w 42"/>
              <a:gd name="T23" fmla="*/ 12 h 14"/>
              <a:gd name="T24" fmla="*/ 29 w 42"/>
              <a:gd name="T25" fmla="*/ 13 h 14"/>
              <a:gd name="T26" fmla="*/ 12 w 42"/>
              <a:gd name="T27" fmla="*/ 11 h 14"/>
              <a:gd name="T28" fmla="*/ 3 w 42"/>
              <a:gd name="T29" fmla="*/ 5 h 14"/>
              <a:gd name="T30" fmla="*/ 0 w 42"/>
              <a:gd name="T31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14">
                <a:moveTo>
                  <a:pt x="0" y="1"/>
                </a:moveTo>
                <a:cubicBezTo>
                  <a:pt x="1" y="2"/>
                  <a:pt x="3" y="3"/>
                  <a:pt x="6" y="4"/>
                </a:cubicBezTo>
                <a:cubicBezTo>
                  <a:pt x="9" y="5"/>
                  <a:pt x="12" y="6"/>
                  <a:pt x="15" y="6"/>
                </a:cubicBezTo>
                <a:cubicBezTo>
                  <a:pt x="17" y="6"/>
                  <a:pt x="20" y="6"/>
                  <a:pt x="21" y="6"/>
                </a:cubicBezTo>
                <a:cubicBezTo>
                  <a:pt x="22" y="5"/>
                  <a:pt x="23" y="5"/>
                  <a:pt x="24" y="5"/>
                </a:cubicBezTo>
                <a:cubicBezTo>
                  <a:pt x="25" y="5"/>
                  <a:pt x="26" y="5"/>
                  <a:pt x="27" y="4"/>
                </a:cubicBezTo>
                <a:cubicBezTo>
                  <a:pt x="29" y="3"/>
                  <a:pt x="29" y="3"/>
                  <a:pt x="29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2" y="2"/>
                </a:cubicBezTo>
                <a:cubicBezTo>
                  <a:pt x="35" y="0"/>
                  <a:pt x="38" y="0"/>
                  <a:pt x="40" y="3"/>
                </a:cubicBezTo>
                <a:cubicBezTo>
                  <a:pt x="42" y="8"/>
                  <a:pt x="38" y="11"/>
                  <a:pt x="33" y="12"/>
                </a:cubicBezTo>
                <a:cubicBezTo>
                  <a:pt x="32" y="13"/>
                  <a:pt x="31" y="13"/>
                  <a:pt x="29" y="13"/>
                </a:cubicBezTo>
                <a:cubicBezTo>
                  <a:pt x="25" y="14"/>
                  <a:pt x="18" y="13"/>
                  <a:pt x="12" y="11"/>
                </a:cubicBezTo>
                <a:cubicBezTo>
                  <a:pt x="8" y="9"/>
                  <a:pt x="5" y="7"/>
                  <a:pt x="3" y="5"/>
                </a:cubicBezTo>
                <a:cubicBezTo>
                  <a:pt x="1" y="2"/>
                  <a:pt x="0" y="1"/>
                  <a:pt x="0" y="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9" name="Freeform 168"/>
          <p:cNvSpPr>
            <a:spLocks/>
          </p:cNvSpPr>
          <p:nvPr/>
        </p:nvSpPr>
        <p:spPr bwMode="auto">
          <a:xfrm>
            <a:off x="6656190" y="5014040"/>
            <a:ext cx="162958" cy="52854"/>
          </a:xfrm>
          <a:custGeom>
            <a:avLst/>
            <a:gdLst>
              <a:gd name="T0" fmla="*/ 0 w 31"/>
              <a:gd name="T1" fmla="*/ 0 h 10"/>
              <a:gd name="T2" fmla="*/ 4 w 31"/>
              <a:gd name="T3" fmla="*/ 3 h 10"/>
              <a:gd name="T4" fmla="*/ 11 w 31"/>
              <a:gd name="T5" fmla="*/ 4 h 10"/>
              <a:gd name="T6" fmla="*/ 16 w 31"/>
              <a:gd name="T7" fmla="*/ 4 h 10"/>
              <a:gd name="T8" fmla="*/ 18 w 31"/>
              <a:gd name="T9" fmla="*/ 3 h 10"/>
              <a:gd name="T10" fmla="*/ 20 w 31"/>
              <a:gd name="T11" fmla="*/ 3 h 10"/>
              <a:gd name="T12" fmla="*/ 22 w 31"/>
              <a:gd name="T13" fmla="*/ 2 h 10"/>
              <a:gd name="T14" fmla="*/ 22 w 31"/>
              <a:gd name="T15" fmla="*/ 2 h 10"/>
              <a:gd name="T16" fmla="*/ 23 w 31"/>
              <a:gd name="T17" fmla="*/ 1 h 10"/>
              <a:gd name="T18" fmla="*/ 24 w 31"/>
              <a:gd name="T19" fmla="*/ 1 h 10"/>
              <a:gd name="T20" fmla="*/ 30 w 31"/>
              <a:gd name="T21" fmla="*/ 2 h 10"/>
              <a:gd name="T22" fmla="*/ 25 w 31"/>
              <a:gd name="T23" fmla="*/ 9 h 10"/>
              <a:gd name="T24" fmla="*/ 22 w 31"/>
              <a:gd name="T25" fmla="*/ 10 h 10"/>
              <a:gd name="T26" fmla="*/ 9 w 31"/>
              <a:gd name="T27" fmla="*/ 7 h 10"/>
              <a:gd name="T28" fmla="*/ 2 w 31"/>
              <a:gd name="T29" fmla="*/ 3 h 10"/>
              <a:gd name="T30" fmla="*/ 0 w 31"/>
              <a:gd name="T3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" h="10">
                <a:moveTo>
                  <a:pt x="0" y="0"/>
                </a:moveTo>
                <a:cubicBezTo>
                  <a:pt x="1" y="1"/>
                  <a:pt x="2" y="2"/>
                  <a:pt x="4" y="3"/>
                </a:cubicBezTo>
                <a:cubicBezTo>
                  <a:pt x="6" y="3"/>
                  <a:pt x="9" y="4"/>
                  <a:pt x="11" y="4"/>
                </a:cubicBezTo>
                <a:cubicBezTo>
                  <a:pt x="13" y="4"/>
                  <a:pt x="14" y="4"/>
                  <a:pt x="16" y="4"/>
                </a:cubicBezTo>
                <a:cubicBezTo>
                  <a:pt x="16" y="4"/>
                  <a:pt x="17" y="4"/>
                  <a:pt x="18" y="3"/>
                </a:cubicBezTo>
                <a:cubicBezTo>
                  <a:pt x="19" y="3"/>
                  <a:pt x="19" y="3"/>
                  <a:pt x="20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3" y="1"/>
                  <a:pt x="23" y="1"/>
                  <a:pt x="23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6" y="0"/>
                  <a:pt x="28" y="0"/>
                  <a:pt x="30" y="2"/>
                </a:cubicBezTo>
                <a:cubicBezTo>
                  <a:pt x="31" y="6"/>
                  <a:pt x="28" y="8"/>
                  <a:pt x="25" y="9"/>
                </a:cubicBezTo>
                <a:cubicBezTo>
                  <a:pt x="24" y="9"/>
                  <a:pt x="23" y="9"/>
                  <a:pt x="22" y="10"/>
                </a:cubicBezTo>
                <a:cubicBezTo>
                  <a:pt x="18" y="10"/>
                  <a:pt x="13" y="9"/>
                  <a:pt x="9" y="7"/>
                </a:cubicBezTo>
                <a:cubicBezTo>
                  <a:pt x="6" y="6"/>
                  <a:pt x="3" y="4"/>
                  <a:pt x="2" y="3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0" name="Freeform 169"/>
          <p:cNvSpPr>
            <a:spLocks/>
          </p:cNvSpPr>
          <p:nvPr/>
        </p:nvSpPr>
        <p:spPr bwMode="auto">
          <a:xfrm>
            <a:off x="6625359" y="4987614"/>
            <a:ext cx="110108" cy="37439"/>
          </a:xfrm>
          <a:custGeom>
            <a:avLst/>
            <a:gdLst>
              <a:gd name="T0" fmla="*/ 0 w 21"/>
              <a:gd name="T1" fmla="*/ 0 h 7"/>
              <a:gd name="T2" fmla="*/ 3 w 21"/>
              <a:gd name="T3" fmla="*/ 2 h 7"/>
              <a:gd name="T4" fmla="*/ 8 w 21"/>
              <a:gd name="T5" fmla="*/ 3 h 7"/>
              <a:gd name="T6" fmla="*/ 11 w 21"/>
              <a:gd name="T7" fmla="*/ 3 h 7"/>
              <a:gd name="T8" fmla="*/ 12 w 21"/>
              <a:gd name="T9" fmla="*/ 3 h 7"/>
              <a:gd name="T10" fmla="*/ 13 w 21"/>
              <a:gd name="T11" fmla="*/ 2 h 7"/>
              <a:gd name="T12" fmla="*/ 15 w 21"/>
              <a:gd name="T13" fmla="*/ 2 h 7"/>
              <a:gd name="T14" fmla="*/ 15 w 21"/>
              <a:gd name="T15" fmla="*/ 2 h 7"/>
              <a:gd name="T16" fmla="*/ 15 w 21"/>
              <a:gd name="T17" fmla="*/ 1 h 7"/>
              <a:gd name="T18" fmla="*/ 16 w 21"/>
              <a:gd name="T19" fmla="*/ 1 h 7"/>
              <a:gd name="T20" fmla="*/ 20 w 21"/>
              <a:gd name="T21" fmla="*/ 2 h 7"/>
              <a:gd name="T22" fmla="*/ 16 w 21"/>
              <a:gd name="T23" fmla="*/ 6 h 7"/>
              <a:gd name="T24" fmla="*/ 14 w 21"/>
              <a:gd name="T25" fmla="*/ 7 h 7"/>
              <a:gd name="T26" fmla="*/ 6 w 21"/>
              <a:gd name="T27" fmla="*/ 5 h 7"/>
              <a:gd name="T28" fmla="*/ 2 w 21"/>
              <a:gd name="T29" fmla="*/ 2 h 7"/>
              <a:gd name="T30" fmla="*/ 0 w 21"/>
              <a:gd name="T3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" h="7">
                <a:moveTo>
                  <a:pt x="0" y="0"/>
                </a:moveTo>
                <a:cubicBezTo>
                  <a:pt x="1" y="1"/>
                  <a:pt x="2" y="1"/>
                  <a:pt x="3" y="2"/>
                </a:cubicBezTo>
                <a:cubicBezTo>
                  <a:pt x="4" y="3"/>
                  <a:pt x="6" y="3"/>
                  <a:pt x="8" y="3"/>
                </a:cubicBezTo>
                <a:cubicBezTo>
                  <a:pt x="9" y="3"/>
                  <a:pt x="10" y="3"/>
                  <a:pt x="11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2"/>
                  <a:pt x="13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5" y="1"/>
                  <a:pt x="15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0"/>
                  <a:pt x="19" y="0"/>
                  <a:pt x="20" y="2"/>
                </a:cubicBezTo>
                <a:cubicBezTo>
                  <a:pt x="21" y="4"/>
                  <a:pt x="19" y="6"/>
                  <a:pt x="16" y="6"/>
                </a:cubicBezTo>
                <a:cubicBezTo>
                  <a:pt x="16" y="6"/>
                  <a:pt x="15" y="7"/>
                  <a:pt x="14" y="7"/>
                </a:cubicBezTo>
                <a:cubicBezTo>
                  <a:pt x="12" y="7"/>
                  <a:pt x="9" y="7"/>
                  <a:pt x="6" y="5"/>
                </a:cubicBezTo>
                <a:cubicBezTo>
                  <a:pt x="4" y="4"/>
                  <a:pt x="3" y="3"/>
                  <a:pt x="2" y="2"/>
                </a:cubicBezTo>
                <a:cubicBezTo>
                  <a:pt x="1" y="1"/>
                  <a:pt x="0" y="0"/>
                  <a:pt x="0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51" name="Freeform 170"/>
          <p:cNvSpPr>
            <a:spLocks/>
          </p:cNvSpPr>
          <p:nvPr/>
        </p:nvSpPr>
        <p:spPr bwMode="auto">
          <a:xfrm>
            <a:off x="6682617" y="4994220"/>
            <a:ext cx="499887" cy="253260"/>
          </a:xfrm>
          <a:custGeom>
            <a:avLst/>
            <a:gdLst>
              <a:gd name="T0" fmla="*/ 0 w 96"/>
              <a:gd name="T1" fmla="*/ 6 h 49"/>
              <a:gd name="T2" fmla="*/ 12 w 96"/>
              <a:gd name="T3" fmla="*/ 25 h 49"/>
              <a:gd name="T4" fmla="*/ 55 w 96"/>
              <a:gd name="T5" fmla="*/ 43 h 49"/>
              <a:gd name="T6" fmla="*/ 79 w 96"/>
              <a:gd name="T7" fmla="*/ 37 h 49"/>
              <a:gd name="T8" fmla="*/ 89 w 96"/>
              <a:gd name="T9" fmla="*/ 21 h 49"/>
              <a:gd name="T10" fmla="*/ 86 w 96"/>
              <a:gd name="T11" fmla="*/ 9 h 49"/>
              <a:gd name="T12" fmla="*/ 82 w 96"/>
              <a:gd name="T13" fmla="*/ 8 h 49"/>
              <a:gd name="T14" fmla="*/ 78 w 96"/>
              <a:gd name="T15" fmla="*/ 5 h 49"/>
              <a:gd name="T16" fmla="*/ 82 w 96"/>
              <a:gd name="T17" fmla="*/ 0 h 49"/>
              <a:gd name="T18" fmla="*/ 91 w 96"/>
              <a:gd name="T19" fmla="*/ 3 h 49"/>
              <a:gd name="T20" fmla="*/ 95 w 96"/>
              <a:gd name="T21" fmla="*/ 21 h 49"/>
              <a:gd name="T22" fmla="*/ 82 w 96"/>
              <a:gd name="T23" fmla="*/ 42 h 49"/>
              <a:gd name="T24" fmla="*/ 55 w 96"/>
              <a:gd name="T25" fmla="*/ 49 h 49"/>
              <a:gd name="T26" fmla="*/ 10 w 96"/>
              <a:gd name="T27" fmla="*/ 27 h 49"/>
              <a:gd name="T28" fmla="*/ 0 w 96"/>
              <a:gd name="T29" fmla="*/ 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49">
                <a:moveTo>
                  <a:pt x="0" y="6"/>
                </a:moveTo>
                <a:cubicBezTo>
                  <a:pt x="1" y="6"/>
                  <a:pt x="3" y="15"/>
                  <a:pt x="12" y="25"/>
                </a:cubicBezTo>
                <a:cubicBezTo>
                  <a:pt x="21" y="35"/>
                  <a:pt x="38" y="44"/>
                  <a:pt x="55" y="43"/>
                </a:cubicBezTo>
                <a:cubicBezTo>
                  <a:pt x="64" y="43"/>
                  <a:pt x="72" y="41"/>
                  <a:pt x="79" y="37"/>
                </a:cubicBezTo>
                <a:cubicBezTo>
                  <a:pt x="85" y="33"/>
                  <a:pt x="88" y="27"/>
                  <a:pt x="89" y="21"/>
                </a:cubicBezTo>
                <a:cubicBezTo>
                  <a:pt x="89" y="15"/>
                  <a:pt x="87" y="10"/>
                  <a:pt x="86" y="9"/>
                </a:cubicBezTo>
                <a:cubicBezTo>
                  <a:pt x="84" y="7"/>
                  <a:pt x="82" y="8"/>
                  <a:pt x="82" y="8"/>
                </a:cubicBezTo>
                <a:cubicBezTo>
                  <a:pt x="81" y="8"/>
                  <a:pt x="79" y="7"/>
                  <a:pt x="78" y="5"/>
                </a:cubicBezTo>
                <a:cubicBezTo>
                  <a:pt x="77" y="3"/>
                  <a:pt x="79" y="0"/>
                  <a:pt x="82" y="0"/>
                </a:cubicBezTo>
                <a:cubicBezTo>
                  <a:pt x="83" y="0"/>
                  <a:pt x="86" y="0"/>
                  <a:pt x="91" y="3"/>
                </a:cubicBezTo>
                <a:cubicBezTo>
                  <a:pt x="95" y="8"/>
                  <a:pt x="96" y="14"/>
                  <a:pt x="95" y="21"/>
                </a:cubicBezTo>
                <a:cubicBezTo>
                  <a:pt x="95" y="29"/>
                  <a:pt x="90" y="38"/>
                  <a:pt x="82" y="42"/>
                </a:cubicBezTo>
                <a:cubicBezTo>
                  <a:pt x="74" y="47"/>
                  <a:pt x="65" y="49"/>
                  <a:pt x="55" y="49"/>
                </a:cubicBezTo>
                <a:cubicBezTo>
                  <a:pt x="36" y="49"/>
                  <a:pt x="18" y="38"/>
                  <a:pt x="10" y="27"/>
                </a:cubicBezTo>
                <a:cubicBezTo>
                  <a:pt x="1" y="16"/>
                  <a:pt x="0" y="6"/>
                  <a:pt x="0" y="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2" name="Freeform 171"/>
          <p:cNvSpPr>
            <a:spLocks noEditPoints="1"/>
          </p:cNvSpPr>
          <p:nvPr/>
        </p:nvSpPr>
        <p:spPr bwMode="auto">
          <a:xfrm>
            <a:off x="6257603" y="5346581"/>
            <a:ext cx="2957481" cy="1442475"/>
          </a:xfrm>
          <a:custGeom>
            <a:avLst/>
            <a:gdLst>
              <a:gd name="T0" fmla="*/ 92 w 569"/>
              <a:gd name="T1" fmla="*/ 98 h 277"/>
              <a:gd name="T2" fmla="*/ 98 w 569"/>
              <a:gd name="T3" fmla="*/ 8 h 277"/>
              <a:gd name="T4" fmla="*/ 126 w 569"/>
              <a:gd name="T5" fmla="*/ 69 h 277"/>
              <a:gd name="T6" fmla="*/ 126 w 569"/>
              <a:gd name="T7" fmla="*/ 55 h 277"/>
              <a:gd name="T8" fmla="*/ 191 w 569"/>
              <a:gd name="T9" fmla="*/ 75 h 277"/>
              <a:gd name="T10" fmla="*/ 154 w 569"/>
              <a:gd name="T11" fmla="*/ 17 h 277"/>
              <a:gd name="T12" fmla="*/ 233 w 569"/>
              <a:gd name="T13" fmla="*/ 55 h 277"/>
              <a:gd name="T14" fmla="*/ 246 w 569"/>
              <a:gd name="T15" fmla="*/ 76 h 277"/>
              <a:gd name="T16" fmla="*/ 257 w 569"/>
              <a:gd name="T17" fmla="*/ 68 h 277"/>
              <a:gd name="T18" fmla="*/ 379 w 569"/>
              <a:gd name="T19" fmla="*/ 158 h 277"/>
              <a:gd name="T20" fmla="*/ 484 w 569"/>
              <a:gd name="T21" fmla="*/ 175 h 277"/>
              <a:gd name="T22" fmla="*/ 243 w 569"/>
              <a:gd name="T23" fmla="*/ 167 h 277"/>
              <a:gd name="T24" fmla="*/ 211 w 569"/>
              <a:gd name="T25" fmla="*/ 148 h 277"/>
              <a:gd name="T26" fmla="*/ 194 w 569"/>
              <a:gd name="T27" fmla="*/ 175 h 277"/>
              <a:gd name="T28" fmla="*/ 188 w 569"/>
              <a:gd name="T29" fmla="*/ 174 h 277"/>
              <a:gd name="T30" fmla="*/ 196 w 569"/>
              <a:gd name="T31" fmla="*/ 184 h 277"/>
              <a:gd name="T32" fmla="*/ 195 w 569"/>
              <a:gd name="T33" fmla="*/ 190 h 277"/>
              <a:gd name="T34" fmla="*/ 190 w 569"/>
              <a:gd name="T35" fmla="*/ 188 h 277"/>
              <a:gd name="T36" fmla="*/ 200 w 569"/>
              <a:gd name="T37" fmla="*/ 196 h 277"/>
              <a:gd name="T38" fmla="*/ 189 w 569"/>
              <a:gd name="T39" fmla="*/ 198 h 277"/>
              <a:gd name="T40" fmla="*/ 202 w 569"/>
              <a:gd name="T41" fmla="*/ 211 h 277"/>
              <a:gd name="T42" fmla="*/ 182 w 569"/>
              <a:gd name="T43" fmla="*/ 197 h 277"/>
              <a:gd name="T44" fmla="*/ 222 w 569"/>
              <a:gd name="T45" fmla="*/ 223 h 277"/>
              <a:gd name="T46" fmla="*/ 214 w 569"/>
              <a:gd name="T47" fmla="*/ 245 h 277"/>
              <a:gd name="T48" fmla="*/ 250 w 569"/>
              <a:gd name="T49" fmla="*/ 198 h 277"/>
              <a:gd name="T50" fmla="*/ 273 w 569"/>
              <a:gd name="T51" fmla="*/ 211 h 277"/>
              <a:gd name="T52" fmla="*/ 280 w 569"/>
              <a:gd name="T53" fmla="*/ 202 h 277"/>
              <a:gd name="T54" fmla="*/ 288 w 569"/>
              <a:gd name="T55" fmla="*/ 261 h 277"/>
              <a:gd name="T56" fmla="*/ 236 w 569"/>
              <a:gd name="T57" fmla="*/ 267 h 277"/>
              <a:gd name="T58" fmla="*/ 211 w 569"/>
              <a:gd name="T59" fmla="*/ 253 h 277"/>
              <a:gd name="T60" fmla="*/ 188 w 569"/>
              <a:gd name="T61" fmla="*/ 235 h 277"/>
              <a:gd name="T62" fmla="*/ 173 w 569"/>
              <a:gd name="T63" fmla="*/ 140 h 277"/>
              <a:gd name="T64" fmla="*/ 189 w 569"/>
              <a:gd name="T65" fmla="*/ 145 h 277"/>
              <a:gd name="T66" fmla="*/ 191 w 569"/>
              <a:gd name="T67" fmla="*/ 143 h 277"/>
              <a:gd name="T68" fmla="*/ 197 w 569"/>
              <a:gd name="T69" fmla="*/ 138 h 277"/>
              <a:gd name="T70" fmla="*/ 205 w 569"/>
              <a:gd name="T71" fmla="*/ 141 h 277"/>
              <a:gd name="T72" fmla="*/ 207 w 569"/>
              <a:gd name="T73" fmla="*/ 135 h 277"/>
              <a:gd name="T74" fmla="*/ 217 w 569"/>
              <a:gd name="T75" fmla="*/ 139 h 277"/>
              <a:gd name="T76" fmla="*/ 217 w 569"/>
              <a:gd name="T77" fmla="*/ 135 h 277"/>
              <a:gd name="T78" fmla="*/ 227 w 569"/>
              <a:gd name="T79" fmla="*/ 135 h 277"/>
              <a:gd name="T80" fmla="*/ 139 w 569"/>
              <a:gd name="T81" fmla="*/ 95 h 277"/>
              <a:gd name="T82" fmla="*/ 122 w 569"/>
              <a:gd name="T83" fmla="*/ 121 h 277"/>
              <a:gd name="T84" fmla="*/ 120 w 569"/>
              <a:gd name="T85" fmla="*/ 83 h 277"/>
              <a:gd name="T86" fmla="*/ 60 w 569"/>
              <a:gd name="T87" fmla="*/ 166 h 277"/>
              <a:gd name="T88" fmla="*/ 118 w 569"/>
              <a:gd name="T89" fmla="*/ 176 h 277"/>
              <a:gd name="T90" fmla="*/ 74 w 569"/>
              <a:gd name="T91" fmla="*/ 191 h 277"/>
              <a:gd name="T92" fmla="*/ 61 w 569"/>
              <a:gd name="T93" fmla="*/ 223 h 277"/>
              <a:gd name="T94" fmla="*/ 51 w 569"/>
              <a:gd name="T95" fmla="*/ 189 h 277"/>
              <a:gd name="T96" fmla="*/ 23 w 569"/>
              <a:gd name="T97" fmla="*/ 145 h 277"/>
              <a:gd name="T98" fmla="*/ 15 w 569"/>
              <a:gd name="T99" fmla="*/ 97 h 277"/>
              <a:gd name="T100" fmla="*/ 28 w 569"/>
              <a:gd name="T101" fmla="*/ 47 h 277"/>
              <a:gd name="T102" fmla="*/ 83 w 569"/>
              <a:gd name="T103" fmla="*/ 73 h 277"/>
              <a:gd name="T104" fmla="*/ 252 w 569"/>
              <a:gd name="T105" fmla="*/ 115 h 277"/>
              <a:gd name="T106" fmla="*/ 233 w 569"/>
              <a:gd name="T107" fmla="*/ 102 h 277"/>
              <a:gd name="T108" fmla="*/ 192 w 569"/>
              <a:gd name="T109" fmla="*/ 75 h 277"/>
              <a:gd name="T110" fmla="*/ 195 w 569"/>
              <a:gd name="T111" fmla="*/ 76 h 277"/>
              <a:gd name="T112" fmla="*/ 202 w 569"/>
              <a:gd name="T113" fmla="*/ 86 h 277"/>
              <a:gd name="T114" fmla="*/ 231 w 569"/>
              <a:gd name="T115" fmla="*/ 60 h 277"/>
              <a:gd name="T116" fmla="*/ 216 w 569"/>
              <a:gd name="T117" fmla="*/ 89 h 277"/>
              <a:gd name="T118" fmla="*/ 198 w 569"/>
              <a:gd name="T119" fmla="*/ 68 h 277"/>
              <a:gd name="T120" fmla="*/ 173 w 569"/>
              <a:gd name="T121" fmla="*/ 15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69" h="277">
                <a:moveTo>
                  <a:pt x="117" y="89"/>
                </a:moveTo>
                <a:cubicBezTo>
                  <a:pt x="117" y="89"/>
                  <a:pt x="108" y="96"/>
                  <a:pt x="105" y="105"/>
                </a:cubicBezTo>
                <a:cubicBezTo>
                  <a:pt x="101" y="114"/>
                  <a:pt x="104" y="123"/>
                  <a:pt x="105" y="125"/>
                </a:cubicBezTo>
                <a:cubicBezTo>
                  <a:pt x="104" y="130"/>
                  <a:pt x="101" y="136"/>
                  <a:pt x="94" y="139"/>
                </a:cubicBezTo>
                <a:cubicBezTo>
                  <a:pt x="87" y="143"/>
                  <a:pt x="76" y="136"/>
                  <a:pt x="77" y="124"/>
                </a:cubicBezTo>
                <a:cubicBezTo>
                  <a:pt x="76" y="119"/>
                  <a:pt x="82" y="106"/>
                  <a:pt x="92" y="98"/>
                </a:cubicBezTo>
                <a:cubicBezTo>
                  <a:pt x="102" y="90"/>
                  <a:pt x="113" y="89"/>
                  <a:pt x="117" y="89"/>
                </a:cubicBezTo>
                <a:close/>
                <a:moveTo>
                  <a:pt x="83" y="73"/>
                </a:moveTo>
                <a:cubicBezTo>
                  <a:pt x="85" y="73"/>
                  <a:pt x="87" y="73"/>
                  <a:pt x="88" y="72"/>
                </a:cubicBezTo>
                <a:cubicBezTo>
                  <a:pt x="87" y="69"/>
                  <a:pt x="85" y="66"/>
                  <a:pt x="84" y="63"/>
                </a:cubicBezTo>
                <a:cubicBezTo>
                  <a:pt x="80" y="53"/>
                  <a:pt x="80" y="41"/>
                  <a:pt x="83" y="31"/>
                </a:cubicBezTo>
                <a:cubicBezTo>
                  <a:pt x="86" y="21"/>
                  <a:pt x="92" y="13"/>
                  <a:pt x="98" y="8"/>
                </a:cubicBezTo>
                <a:cubicBezTo>
                  <a:pt x="103" y="3"/>
                  <a:pt x="107" y="1"/>
                  <a:pt x="107" y="0"/>
                </a:cubicBezTo>
                <a:cubicBezTo>
                  <a:pt x="105" y="3"/>
                  <a:pt x="101" y="8"/>
                  <a:pt x="98" y="14"/>
                </a:cubicBezTo>
                <a:cubicBezTo>
                  <a:pt x="95" y="21"/>
                  <a:pt x="93" y="29"/>
                  <a:pt x="94" y="36"/>
                </a:cubicBezTo>
                <a:cubicBezTo>
                  <a:pt x="96" y="52"/>
                  <a:pt x="107" y="61"/>
                  <a:pt x="111" y="64"/>
                </a:cubicBezTo>
                <a:cubicBezTo>
                  <a:pt x="112" y="65"/>
                  <a:pt x="114" y="66"/>
                  <a:pt x="117" y="67"/>
                </a:cubicBezTo>
                <a:cubicBezTo>
                  <a:pt x="120" y="68"/>
                  <a:pt x="124" y="67"/>
                  <a:pt x="126" y="69"/>
                </a:cubicBezTo>
                <a:cubicBezTo>
                  <a:pt x="126" y="69"/>
                  <a:pt x="127" y="70"/>
                  <a:pt x="127" y="71"/>
                </a:cubicBezTo>
                <a:cubicBezTo>
                  <a:pt x="145" y="70"/>
                  <a:pt x="162" y="74"/>
                  <a:pt x="176" y="81"/>
                </a:cubicBezTo>
                <a:cubicBezTo>
                  <a:pt x="177" y="81"/>
                  <a:pt x="177" y="81"/>
                  <a:pt x="178" y="81"/>
                </a:cubicBezTo>
                <a:cubicBezTo>
                  <a:pt x="174" y="78"/>
                  <a:pt x="171" y="75"/>
                  <a:pt x="168" y="72"/>
                </a:cubicBezTo>
                <a:cubicBezTo>
                  <a:pt x="161" y="69"/>
                  <a:pt x="154" y="67"/>
                  <a:pt x="144" y="65"/>
                </a:cubicBezTo>
                <a:cubicBezTo>
                  <a:pt x="137" y="63"/>
                  <a:pt x="130" y="60"/>
                  <a:pt x="126" y="55"/>
                </a:cubicBezTo>
                <a:cubicBezTo>
                  <a:pt x="121" y="50"/>
                  <a:pt x="120" y="44"/>
                  <a:pt x="120" y="39"/>
                </a:cubicBezTo>
                <a:cubicBezTo>
                  <a:pt x="119" y="29"/>
                  <a:pt x="121" y="24"/>
                  <a:pt x="122" y="24"/>
                </a:cubicBezTo>
                <a:cubicBezTo>
                  <a:pt x="122" y="24"/>
                  <a:pt x="122" y="24"/>
                  <a:pt x="122" y="25"/>
                </a:cubicBezTo>
                <a:cubicBezTo>
                  <a:pt x="132" y="36"/>
                  <a:pt x="142" y="48"/>
                  <a:pt x="153" y="58"/>
                </a:cubicBezTo>
                <a:cubicBezTo>
                  <a:pt x="161" y="60"/>
                  <a:pt x="168" y="62"/>
                  <a:pt x="174" y="65"/>
                </a:cubicBezTo>
                <a:cubicBezTo>
                  <a:pt x="180" y="68"/>
                  <a:pt x="186" y="71"/>
                  <a:pt x="191" y="75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89" y="72"/>
                  <a:pt x="187" y="71"/>
                  <a:pt x="185" y="70"/>
                </a:cubicBezTo>
                <a:cubicBezTo>
                  <a:pt x="179" y="66"/>
                  <a:pt x="173" y="63"/>
                  <a:pt x="164" y="59"/>
                </a:cubicBezTo>
                <a:cubicBezTo>
                  <a:pt x="159" y="56"/>
                  <a:pt x="153" y="52"/>
                  <a:pt x="151" y="46"/>
                </a:cubicBezTo>
                <a:cubicBezTo>
                  <a:pt x="148" y="41"/>
                  <a:pt x="149" y="35"/>
                  <a:pt x="149" y="31"/>
                </a:cubicBezTo>
                <a:cubicBezTo>
                  <a:pt x="151" y="22"/>
                  <a:pt x="154" y="17"/>
                  <a:pt x="154" y="17"/>
                </a:cubicBezTo>
                <a:cubicBezTo>
                  <a:pt x="154" y="17"/>
                  <a:pt x="154" y="18"/>
                  <a:pt x="154" y="18"/>
                </a:cubicBezTo>
                <a:cubicBezTo>
                  <a:pt x="164" y="33"/>
                  <a:pt x="175" y="47"/>
                  <a:pt x="187" y="60"/>
                </a:cubicBezTo>
                <a:cubicBezTo>
                  <a:pt x="188" y="61"/>
                  <a:pt x="189" y="62"/>
                  <a:pt x="191" y="62"/>
                </a:cubicBezTo>
                <a:cubicBezTo>
                  <a:pt x="193" y="63"/>
                  <a:pt x="194" y="65"/>
                  <a:pt x="196" y="66"/>
                </a:cubicBezTo>
                <a:cubicBezTo>
                  <a:pt x="205" y="54"/>
                  <a:pt x="220" y="48"/>
                  <a:pt x="230" y="53"/>
                </a:cubicBezTo>
                <a:cubicBezTo>
                  <a:pt x="231" y="53"/>
                  <a:pt x="232" y="54"/>
                  <a:pt x="233" y="55"/>
                </a:cubicBezTo>
                <a:cubicBezTo>
                  <a:pt x="237" y="59"/>
                  <a:pt x="239" y="66"/>
                  <a:pt x="238" y="73"/>
                </a:cubicBezTo>
                <a:cubicBezTo>
                  <a:pt x="237" y="81"/>
                  <a:pt x="233" y="89"/>
                  <a:pt x="226" y="94"/>
                </a:cubicBezTo>
                <a:cubicBezTo>
                  <a:pt x="225" y="94"/>
                  <a:pt x="224" y="95"/>
                  <a:pt x="224" y="95"/>
                </a:cubicBezTo>
                <a:cubicBezTo>
                  <a:pt x="226" y="97"/>
                  <a:pt x="229" y="99"/>
                  <a:pt x="231" y="101"/>
                </a:cubicBezTo>
                <a:cubicBezTo>
                  <a:pt x="233" y="99"/>
                  <a:pt x="235" y="97"/>
                  <a:pt x="237" y="95"/>
                </a:cubicBezTo>
                <a:cubicBezTo>
                  <a:pt x="238" y="89"/>
                  <a:pt x="241" y="82"/>
                  <a:pt x="246" y="76"/>
                </a:cubicBezTo>
                <a:cubicBezTo>
                  <a:pt x="247" y="75"/>
                  <a:pt x="247" y="75"/>
                  <a:pt x="247" y="75"/>
                </a:cubicBezTo>
                <a:cubicBezTo>
                  <a:pt x="247" y="73"/>
                  <a:pt x="247" y="73"/>
                  <a:pt x="247" y="73"/>
                </a:cubicBezTo>
                <a:cubicBezTo>
                  <a:pt x="247" y="75"/>
                  <a:pt x="247" y="75"/>
                  <a:pt x="247" y="75"/>
                </a:cubicBezTo>
                <a:cubicBezTo>
                  <a:pt x="249" y="73"/>
                  <a:pt x="250" y="72"/>
                  <a:pt x="251" y="72"/>
                </a:cubicBezTo>
                <a:cubicBezTo>
                  <a:pt x="252" y="71"/>
                  <a:pt x="253" y="70"/>
                  <a:pt x="254" y="70"/>
                </a:cubicBezTo>
                <a:cubicBezTo>
                  <a:pt x="254" y="69"/>
                  <a:pt x="256" y="69"/>
                  <a:pt x="257" y="68"/>
                </a:cubicBezTo>
                <a:cubicBezTo>
                  <a:pt x="271" y="65"/>
                  <a:pt x="281" y="74"/>
                  <a:pt x="281" y="91"/>
                </a:cubicBezTo>
                <a:cubicBezTo>
                  <a:pt x="281" y="93"/>
                  <a:pt x="281" y="95"/>
                  <a:pt x="281" y="96"/>
                </a:cubicBezTo>
                <a:cubicBezTo>
                  <a:pt x="281" y="98"/>
                  <a:pt x="280" y="100"/>
                  <a:pt x="280" y="102"/>
                </a:cubicBezTo>
                <a:cubicBezTo>
                  <a:pt x="278" y="111"/>
                  <a:pt x="272" y="119"/>
                  <a:pt x="266" y="124"/>
                </a:cubicBezTo>
                <a:cubicBezTo>
                  <a:pt x="274" y="128"/>
                  <a:pt x="281" y="132"/>
                  <a:pt x="289" y="136"/>
                </a:cubicBezTo>
                <a:cubicBezTo>
                  <a:pt x="316" y="147"/>
                  <a:pt x="347" y="155"/>
                  <a:pt x="379" y="158"/>
                </a:cubicBezTo>
                <a:cubicBezTo>
                  <a:pt x="412" y="161"/>
                  <a:pt x="444" y="159"/>
                  <a:pt x="473" y="154"/>
                </a:cubicBezTo>
                <a:cubicBezTo>
                  <a:pt x="501" y="150"/>
                  <a:pt x="525" y="142"/>
                  <a:pt x="542" y="135"/>
                </a:cubicBezTo>
                <a:cubicBezTo>
                  <a:pt x="559" y="128"/>
                  <a:pt x="569" y="123"/>
                  <a:pt x="569" y="123"/>
                </a:cubicBezTo>
                <a:cubicBezTo>
                  <a:pt x="569" y="123"/>
                  <a:pt x="557" y="130"/>
                  <a:pt x="542" y="137"/>
                </a:cubicBezTo>
                <a:cubicBezTo>
                  <a:pt x="526" y="145"/>
                  <a:pt x="507" y="153"/>
                  <a:pt x="494" y="160"/>
                </a:cubicBezTo>
                <a:cubicBezTo>
                  <a:pt x="487" y="164"/>
                  <a:pt x="486" y="172"/>
                  <a:pt x="484" y="175"/>
                </a:cubicBezTo>
                <a:cubicBezTo>
                  <a:pt x="478" y="181"/>
                  <a:pt x="474" y="179"/>
                  <a:pt x="470" y="174"/>
                </a:cubicBezTo>
                <a:cubicBezTo>
                  <a:pt x="467" y="170"/>
                  <a:pt x="463" y="165"/>
                  <a:pt x="458" y="166"/>
                </a:cubicBezTo>
                <a:cubicBezTo>
                  <a:pt x="426" y="172"/>
                  <a:pt x="390" y="174"/>
                  <a:pt x="354" y="171"/>
                </a:cubicBezTo>
                <a:cubicBezTo>
                  <a:pt x="318" y="168"/>
                  <a:pt x="284" y="159"/>
                  <a:pt x="256" y="148"/>
                </a:cubicBezTo>
                <a:cubicBezTo>
                  <a:pt x="250" y="153"/>
                  <a:pt x="246" y="159"/>
                  <a:pt x="245" y="162"/>
                </a:cubicBezTo>
                <a:cubicBezTo>
                  <a:pt x="244" y="163"/>
                  <a:pt x="243" y="165"/>
                  <a:pt x="243" y="167"/>
                </a:cubicBezTo>
                <a:cubicBezTo>
                  <a:pt x="243" y="169"/>
                  <a:pt x="243" y="172"/>
                  <a:pt x="242" y="174"/>
                </a:cubicBezTo>
                <a:cubicBezTo>
                  <a:pt x="241" y="176"/>
                  <a:pt x="238" y="177"/>
                  <a:pt x="234" y="173"/>
                </a:cubicBezTo>
                <a:cubicBezTo>
                  <a:pt x="230" y="170"/>
                  <a:pt x="228" y="162"/>
                  <a:pt x="233" y="154"/>
                </a:cubicBezTo>
                <a:cubicBezTo>
                  <a:pt x="234" y="151"/>
                  <a:pt x="238" y="147"/>
                  <a:pt x="244" y="143"/>
                </a:cubicBezTo>
                <a:cubicBezTo>
                  <a:pt x="240" y="141"/>
                  <a:pt x="236" y="139"/>
                  <a:pt x="233" y="138"/>
                </a:cubicBezTo>
                <a:cubicBezTo>
                  <a:pt x="225" y="140"/>
                  <a:pt x="218" y="144"/>
                  <a:pt x="211" y="148"/>
                </a:cubicBezTo>
                <a:cubicBezTo>
                  <a:pt x="202" y="154"/>
                  <a:pt x="194" y="162"/>
                  <a:pt x="189" y="172"/>
                </a:cubicBezTo>
                <a:cubicBezTo>
                  <a:pt x="190" y="172"/>
                  <a:pt x="190" y="173"/>
                  <a:pt x="191" y="173"/>
                </a:cubicBezTo>
                <a:cubicBezTo>
                  <a:pt x="191" y="174"/>
                  <a:pt x="191" y="174"/>
                  <a:pt x="191" y="174"/>
                </a:cubicBezTo>
                <a:cubicBezTo>
                  <a:pt x="192" y="174"/>
                  <a:pt x="192" y="174"/>
                  <a:pt x="192" y="174"/>
                </a:cubicBezTo>
                <a:cubicBezTo>
                  <a:pt x="193" y="175"/>
                  <a:pt x="193" y="175"/>
                  <a:pt x="193" y="175"/>
                </a:cubicBezTo>
                <a:cubicBezTo>
                  <a:pt x="194" y="175"/>
                  <a:pt x="194" y="175"/>
                  <a:pt x="194" y="175"/>
                </a:cubicBezTo>
                <a:cubicBezTo>
                  <a:pt x="194" y="175"/>
                  <a:pt x="194" y="175"/>
                  <a:pt x="194" y="175"/>
                </a:cubicBezTo>
                <a:cubicBezTo>
                  <a:pt x="194" y="175"/>
                  <a:pt x="194" y="175"/>
                  <a:pt x="194" y="175"/>
                </a:cubicBezTo>
                <a:cubicBezTo>
                  <a:pt x="195" y="176"/>
                  <a:pt x="196" y="176"/>
                  <a:pt x="196" y="178"/>
                </a:cubicBezTo>
                <a:cubicBezTo>
                  <a:pt x="195" y="180"/>
                  <a:pt x="193" y="179"/>
                  <a:pt x="191" y="178"/>
                </a:cubicBezTo>
                <a:cubicBezTo>
                  <a:pt x="191" y="178"/>
                  <a:pt x="191" y="178"/>
                  <a:pt x="190" y="177"/>
                </a:cubicBezTo>
                <a:cubicBezTo>
                  <a:pt x="189" y="177"/>
                  <a:pt x="189" y="175"/>
                  <a:pt x="188" y="174"/>
                </a:cubicBezTo>
                <a:cubicBezTo>
                  <a:pt x="187" y="175"/>
                  <a:pt x="187" y="175"/>
                  <a:pt x="187" y="175"/>
                </a:cubicBezTo>
                <a:cubicBezTo>
                  <a:pt x="187" y="175"/>
                  <a:pt x="187" y="175"/>
                  <a:pt x="187" y="175"/>
                </a:cubicBezTo>
                <a:cubicBezTo>
                  <a:pt x="188" y="177"/>
                  <a:pt x="189" y="178"/>
                  <a:pt x="190" y="180"/>
                </a:cubicBezTo>
                <a:cubicBezTo>
                  <a:pt x="191" y="181"/>
                  <a:pt x="192" y="182"/>
                  <a:pt x="193" y="183"/>
                </a:cubicBezTo>
                <a:cubicBezTo>
                  <a:pt x="193" y="183"/>
                  <a:pt x="194" y="183"/>
                  <a:pt x="194" y="184"/>
                </a:cubicBezTo>
                <a:cubicBezTo>
                  <a:pt x="195" y="184"/>
                  <a:pt x="195" y="184"/>
                  <a:pt x="196" y="184"/>
                </a:cubicBezTo>
                <a:cubicBezTo>
                  <a:pt x="197" y="185"/>
                  <a:pt x="197" y="185"/>
                  <a:pt x="197" y="185"/>
                </a:cubicBezTo>
                <a:cubicBezTo>
                  <a:pt x="198" y="185"/>
                  <a:pt x="198" y="185"/>
                  <a:pt x="198" y="185"/>
                </a:cubicBezTo>
                <a:cubicBezTo>
                  <a:pt x="198" y="185"/>
                  <a:pt x="198" y="185"/>
                  <a:pt x="198" y="185"/>
                </a:cubicBezTo>
                <a:cubicBezTo>
                  <a:pt x="199" y="186"/>
                  <a:pt x="199" y="186"/>
                  <a:pt x="199" y="186"/>
                </a:cubicBezTo>
                <a:cubicBezTo>
                  <a:pt x="200" y="186"/>
                  <a:pt x="202" y="188"/>
                  <a:pt x="201" y="190"/>
                </a:cubicBezTo>
                <a:cubicBezTo>
                  <a:pt x="200" y="193"/>
                  <a:pt x="197" y="192"/>
                  <a:pt x="195" y="190"/>
                </a:cubicBezTo>
                <a:cubicBezTo>
                  <a:pt x="194" y="190"/>
                  <a:pt x="193" y="190"/>
                  <a:pt x="193" y="189"/>
                </a:cubicBezTo>
                <a:cubicBezTo>
                  <a:pt x="190" y="187"/>
                  <a:pt x="188" y="184"/>
                  <a:pt x="187" y="180"/>
                </a:cubicBezTo>
                <a:cubicBezTo>
                  <a:pt x="187" y="179"/>
                  <a:pt x="186" y="178"/>
                  <a:pt x="186" y="177"/>
                </a:cubicBezTo>
                <a:cubicBezTo>
                  <a:pt x="186" y="178"/>
                  <a:pt x="186" y="179"/>
                  <a:pt x="185" y="180"/>
                </a:cubicBezTo>
                <a:cubicBezTo>
                  <a:pt x="185" y="181"/>
                  <a:pt x="186" y="181"/>
                  <a:pt x="186" y="182"/>
                </a:cubicBezTo>
                <a:cubicBezTo>
                  <a:pt x="187" y="184"/>
                  <a:pt x="188" y="186"/>
                  <a:pt x="190" y="188"/>
                </a:cubicBezTo>
                <a:cubicBezTo>
                  <a:pt x="191" y="190"/>
                  <a:pt x="192" y="191"/>
                  <a:pt x="193" y="192"/>
                </a:cubicBezTo>
                <a:cubicBezTo>
                  <a:pt x="194" y="192"/>
                  <a:pt x="194" y="193"/>
                  <a:pt x="195" y="193"/>
                </a:cubicBezTo>
                <a:cubicBezTo>
                  <a:pt x="196" y="194"/>
                  <a:pt x="196" y="194"/>
                  <a:pt x="197" y="194"/>
                </a:cubicBezTo>
                <a:cubicBezTo>
                  <a:pt x="199" y="195"/>
                  <a:pt x="199" y="195"/>
                  <a:pt x="199" y="195"/>
                </a:cubicBezTo>
                <a:cubicBezTo>
                  <a:pt x="200" y="196"/>
                  <a:pt x="200" y="196"/>
                  <a:pt x="200" y="196"/>
                </a:cubicBezTo>
                <a:cubicBezTo>
                  <a:pt x="200" y="196"/>
                  <a:pt x="200" y="196"/>
                  <a:pt x="200" y="196"/>
                </a:cubicBezTo>
                <a:cubicBezTo>
                  <a:pt x="201" y="196"/>
                  <a:pt x="201" y="196"/>
                  <a:pt x="201" y="196"/>
                </a:cubicBezTo>
                <a:cubicBezTo>
                  <a:pt x="204" y="197"/>
                  <a:pt x="206" y="199"/>
                  <a:pt x="205" y="202"/>
                </a:cubicBezTo>
                <a:cubicBezTo>
                  <a:pt x="203" y="205"/>
                  <a:pt x="199" y="204"/>
                  <a:pt x="196" y="202"/>
                </a:cubicBezTo>
                <a:cubicBezTo>
                  <a:pt x="195" y="202"/>
                  <a:pt x="194" y="201"/>
                  <a:pt x="193" y="201"/>
                </a:cubicBezTo>
                <a:cubicBezTo>
                  <a:pt x="190" y="198"/>
                  <a:pt x="187" y="194"/>
                  <a:pt x="185" y="190"/>
                </a:cubicBezTo>
                <a:cubicBezTo>
                  <a:pt x="186" y="192"/>
                  <a:pt x="187" y="195"/>
                  <a:pt x="189" y="198"/>
                </a:cubicBezTo>
                <a:cubicBezTo>
                  <a:pt x="190" y="200"/>
                  <a:pt x="192" y="202"/>
                  <a:pt x="193" y="204"/>
                </a:cubicBezTo>
                <a:cubicBezTo>
                  <a:pt x="194" y="205"/>
                  <a:pt x="194" y="206"/>
                  <a:pt x="195" y="207"/>
                </a:cubicBezTo>
                <a:cubicBezTo>
                  <a:pt x="196" y="207"/>
                  <a:pt x="197" y="208"/>
                  <a:pt x="198" y="209"/>
                </a:cubicBezTo>
                <a:cubicBezTo>
                  <a:pt x="201" y="211"/>
                  <a:pt x="201" y="211"/>
                  <a:pt x="201" y="211"/>
                </a:cubicBezTo>
                <a:cubicBezTo>
                  <a:pt x="201" y="211"/>
                  <a:pt x="201" y="211"/>
                  <a:pt x="201" y="211"/>
                </a:cubicBezTo>
                <a:cubicBezTo>
                  <a:pt x="202" y="211"/>
                  <a:pt x="202" y="211"/>
                  <a:pt x="202" y="211"/>
                </a:cubicBezTo>
                <a:cubicBezTo>
                  <a:pt x="202" y="212"/>
                  <a:pt x="203" y="212"/>
                  <a:pt x="203" y="212"/>
                </a:cubicBezTo>
                <a:cubicBezTo>
                  <a:pt x="206" y="214"/>
                  <a:pt x="209" y="217"/>
                  <a:pt x="207" y="221"/>
                </a:cubicBezTo>
                <a:cubicBezTo>
                  <a:pt x="204" y="226"/>
                  <a:pt x="198" y="223"/>
                  <a:pt x="194" y="219"/>
                </a:cubicBezTo>
                <a:cubicBezTo>
                  <a:pt x="193" y="218"/>
                  <a:pt x="191" y="217"/>
                  <a:pt x="190" y="216"/>
                </a:cubicBezTo>
                <a:cubicBezTo>
                  <a:pt x="187" y="212"/>
                  <a:pt x="183" y="205"/>
                  <a:pt x="182" y="198"/>
                </a:cubicBezTo>
                <a:cubicBezTo>
                  <a:pt x="182" y="197"/>
                  <a:pt x="182" y="197"/>
                  <a:pt x="182" y="197"/>
                </a:cubicBezTo>
                <a:cubicBezTo>
                  <a:pt x="182" y="202"/>
                  <a:pt x="183" y="206"/>
                  <a:pt x="184" y="211"/>
                </a:cubicBezTo>
                <a:cubicBezTo>
                  <a:pt x="184" y="212"/>
                  <a:pt x="185" y="213"/>
                  <a:pt x="186" y="214"/>
                </a:cubicBezTo>
                <a:cubicBezTo>
                  <a:pt x="189" y="220"/>
                  <a:pt x="194" y="226"/>
                  <a:pt x="199" y="230"/>
                </a:cubicBezTo>
                <a:cubicBezTo>
                  <a:pt x="204" y="234"/>
                  <a:pt x="210" y="234"/>
                  <a:pt x="215" y="233"/>
                </a:cubicBezTo>
                <a:cubicBezTo>
                  <a:pt x="219" y="231"/>
                  <a:pt x="223" y="228"/>
                  <a:pt x="223" y="226"/>
                </a:cubicBezTo>
                <a:cubicBezTo>
                  <a:pt x="223" y="224"/>
                  <a:pt x="222" y="223"/>
                  <a:pt x="222" y="223"/>
                </a:cubicBezTo>
                <a:cubicBezTo>
                  <a:pt x="222" y="222"/>
                  <a:pt x="222" y="220"/>
                  <a:pt x="223" y="219"/>
                </a:cubicBezTo>
                <a:cubicBezTo>
                  <a:pt x="224" y="218"/>
                  <a:pt x="227" y="218"/>
                  <a:pt x="228" y="220"/>
                </a:cubicBezTo>
                <a:cubicBezTo>
                  <a:pt x="228" y="221"/>
                  <a:pt x="230" y="223"/>
                  <a:pt x="229" y="228"/>
                </a:cubicBezTo>
                <a:cubicBezTo>
                  <a:pt x="227" y="232"/>
                  <a:pt x="223" y="236"/>
                  <a:pt x="217" y="238"/>
                </a:cubicBezTo>
                <a:cubicBezTo>
                  <a:pt x="213" y="240"/>
                  <a:pt x="206" y="239"/>
                  <a:pt x="201" y="237"/>
                </a:cubicBezTo>
                <a:cubicBezTo>
                  <a:pt x="205" y="241"/>
                  <a:pt x="209" y="243"/>
                  <a:pt x="214" y="245"/>
                </a:cubicBezTo>
                <a:cubicBezTo>
                  <a:pt x="233" y="254"/>
                  <a:pt x="253" y="247"/>
                  <a:pt x="263" y="237"/>
                </a:cubicBezTo>
                <a:cubicBezTo>
                  <a:pt x="266" y="233"/>
                  <a:pt x="269" y="230"/>
                  <a:pt x="270" y="226"/>
                </a:cubicBezTo>
                <a:cubicBezTo>
                  <a:pt x="270" y="224"/>
                  <a:pt x="270" y="222"/>
                  <a:pt x="270" y="220"/>
                </a:cubicBezTo>
                <a:cubicBezTo>
                  <a:pt x="270" y="216"/>
                  <a:pt x="268" y="213"/>
                  <a:pt x="266" y="210"/>
                </a:cubicBezTo>
                <a:cubicBezTo>
                  <a:pt x="262" y="203"/>
                  <a:pt x="255" y="200"/>
                  <a:pt x="253" y="199"/>
                </a:cubicBezTo>
                <a:cubicBezTo>
                  <a:pt x="252" y="199"/>
                  <a:pt x="251" y="198"/>
                  <a:pt x="250" y="198"/>
                </a:cubicBezTo>
                <a:cubicBezTo>
                  <a:pt x="248" y="198"/>
                  <a:pt x="246" y="199"/>
                  <a:pt x="245" y="198"/>
                </a:cubicBezTo>
                <a:cubicBezTo>
                  <a:pt x="244" y="198"/>
                  <a:pt x="243" y="195"/>
                  <a:pt x="245" y="193"/>
                </a:cubicBezTo>
                <a:cubicBezTo>
                  <a:pt x="246" y="190"/>
                  <a:pt x="252" y="188"/>
                  <a:pt x="257" y="190"/>
                </a:cubicBezTo>
                <a:cubicBezTo>
                  <a:pt x="259" y="191"/>
                  <a:pt x="262" y="193"/>
                  <a:pt x="265" y="197"/>
                </a:cubicBezTo>
                <a:cubicBezTo>
                  <a:pt x="269" y="200"/>
                  <a:pt x="271" y="205"/>
                  <a:pt x="272" y="210"/>
                </a:cubicBezTo>
                <a:cubicBezTo>
                  <a:pt x="273" y="211"/>
                  <a:pt x="273" y="211"/>
                  <a:pt x="273" y="211"/>
                </a:cubicBezTo>
                <a:cubicBezTo>
                  <a:pt x="272" y="209"/>
                  <a:pt x="272" y="206"/>
                  <a:pt x="272" y="205"/>
                </a:cubicBezTo>
                <a:cubicBezTo>
                  <a:pt x="270" y="196"/>
                  <a:pt x="266" y="192"/>
                  <a:pt x="266" y="192"/>
                </a:cubicBezTo>
                <a:cubicBezTo>
                  <a:pt x="263" y="188"/>
                  <a:pt x="262" y="184"/>
                  <a:pt x="264" y="182"/>
                </a:cubicBezTo>
                <a:cubicBezTo>
                  <a:pt x="265" y="180"/>
                  <a:pt x="270" y="181"/>
                  <a:pt x="273" y="186"/>
                </a:cubicBezTo>
                <a:cubicBezTo>
                  <a:pt x="274" y="187"/>
                  <a:pt x="275" y="188"/>
                  <a:pt x="276" y="191"/>
                </a:cubicBezTo>
                <a:cubicBezTo>
                  <a:pt x="278" y="193"/>
                  <a:pt x="280" y="197"/>
                  <a:pt x="280" y="202"/>
                </a:cubicBezTo>
                <a:cubicBezTo>
                  <a:pt x="282" y="204"/>
                  <a:pt x="282" y="208"/>
                  <a:pt x="282" y="211"/>
                </a:cubicBezTo>
                <a:cubicBezTo>
                  <a:pt x="282" y="214"/>
                  <a:pt x="282" y="218"/>
                  <a:pt x="281" y="221"/>
                </a:cubicBezTo>
                <a:cubicBezTo>
                  <a:pt x="280" y="229"/>
                  <a:pt x="276" y="236"/>
                  <a:pt x="270" y="243"/>
                </a:cubicBezTo>
                <a:cubicBezTo>
                  <a:pt x="268" y="244"/>
                  <a:pt x="267" y="246"/>
                  <a:pt x="265" y="247"/>
                </a:cubicBezTo>
                <a:cubicBezTo>
                  <a:pt x="267" y="247"/>
                  <a:pt x="269" y="248"/>
                  <a:pt x="272" y="250"/>
                </a:cubicBezTo>
                <a:cubicBezTo>
                  <a:pt x="276" y="252"/>
                  <a:pt x="288" y="261"/>
                  <a:pt x="288" y="261"/>
                </a:cubicBezTo>
                <a:cubicBezTo>
                  <a:pt x="288" y="261"/>
                  <a:pt x="279" y="260"/>
                  <a:pt x="274" y="262"/>
                </a:cubicBezTo>
                <a:cubicBezTo>
                  <a:pt x="271" y="263"/>
                  <a:pt x="265" y="266"/>
                  <a:pt x="261" y="265"/>
                </a:cubicBezTo>
                <a:cubicBezTo>
                  <a:pt x="257" y="265"/>
                  <a:pt x="255" y="265"/>
                  <a:pt x="253" y="264"/>
                </a:cubicBezTo>
                <a:cubicBezTo>
                  <a:pt x="255" y="269"/>
                  <a:pt x="257" y="277"/>
                  <a:pt x="257" y="277"/>
                </a:cubicBezTo>
                <a:cubicBezTo>
                  <a:pt x="257" y="277"/>
                  <a:pt x="251" y="272"/>
                  <a:pt x="247" y="271"/>
                </a:cubicBezTo>
                <a:cubicBezTo>
                  <a:pt x="244" y="270"/>
                  <a:pt x="239" y="269"/>
                  <a:pt x="236" y="267"/>
                </a:cubicBezTo>
                <a:cubicBezTo>
                  <a:pt x="236" y="271"/>
                  <a:pt x="236" y="277"/>
                  <a:pt x="236" y="277"/>
                </a:cubicBezTo>
                <a:cubicBezTo>
                  <a:pt x="236" y="277"/>
                  <a:pt x="233" y="272"/>
                  <a:pt x="230" y="270"/>
                </a:cubicBezTo>
                <a:cubicBezTo>
                  <a:pt x="227" y="269"/>
                  <a:pt x="223" y="267"/>
                  <a:pt x="221" y="265"/>
                </a:cubicBezTo>
                <a:cubicBezTo>
                  <a:pt x="218" y="261"/>
                  <a:pt x="218" y="260"/>
                  <a:pt x="218" y="256"/>
                </a:cubicBezTo>
                <a:cubicBezTo>
                  <a:pt x="218" y="256"/>
                  <a:pt x="218" y="256"/>
                  <a:pt x="218" y="255"/>
                </a:cubicBezTo>
                <a:cubicBezTo>
                  <a:pt x="216" y="255"/>
                  <a:pt x="213" y="254"/>
                  <a:pt x="211" y="253"/>
                </a:cubicBezTo>
                <a:cubicBezTo>
                  <a:pt x="208" y="251"/>
                  <a:pt x="205" y="250"/>
                  <a:pt x="203" y="248"/>
                </a:cubicBezTo>
                <a:cubicBezTo>
                  <a:pt x="203" y="253"/>
                  <a:pt x="203" y="257"/>
                  <a:pt x="200" y="261"/>
                </a:cubicBezTo>
                <a:cubicBezTo>
                  <a:pt x="194" y="269"/>
                  <a:pt x="181" y="268"/>
                  <a:pt x="175" y="262"/>
                </a:cubicBezTo>
                <a:cubicBezTo>
                  <a:pt x="182" y="266"/>
                  <a:pt x="191" y="263"/>
                  <a:pt x="193" y="257"/>
                </a:cubicBezTo>
                <a:cubicBezTo>
                  <a:pt x="195" y="251"/>
                  <a:pt x="195" y="247"/>
                  <a:pt x="192" y="241"/>
                </a:cubicBezTo>
                <a:cubicBezTo>
                  <a:pt x="191" y="239"/>
                  <a:pt x="190" y="237"/>
                  <a:pt x="188" y="235"/>
                </a:cubicBezTo>
                <a:cubicBezTo>
                  <a:pt x="188" y="235"/>
                  <a:pt x="188" y="235"/>
                  <a:pt x="188" y="235"/>
                </a:cubicBezTo>
                <a:cubicBezTo>
                  <a:pt x="179" y="223"/>
                  <a:pt x="175" y="210"/>
                  <a:pt x="175" y="196"/>
                </a:cubicBezTo>
                <a:cubicBezTo>
                  <a:pt x="176" y="180"/>
                  <a:pt x="184" y="165"/>
                  <a:pt x="195" y="154"/>
                </a:cubicBezTo>
                <a:cubicBezTo>
                  <a:pt x="190" y="155"/>
                  <a:pt x="185" y="154"/>
                  <a:pt x="181" y="153"/>
                </a:cubicBezTo>
                <a:cubicBezTo>
                  <a:pt x="180" y="152"/>
                  <a:pt x="179" y="151"/>
                  <a:pt x="178" y="151"/>
                </a:cubicBezTo>
                <a:cubicBezTo>
                  <a:pt x="173" y="149"/>
                  <a:pt x="169" y="144"/>
                  <a:pt x="173" y="140"/>
                </a:cubicBezTo>
                <a:cubicBezTo>
                  <a:pt x="176" y="136"/>
                  <a:pt x="179" y="138"/>
                  <a:pt x="182" y="140"/>
                </a:cubicBezTo>
                <a:cubicBezTo>
                  <a:pt x="182" y="140"/>
                  <a:pt x="182" y="140"/>
                  <a:pt x="183" y="141"/>
                </a:cubicBezTo>
                <a:cubicBezTo>
                  <a:pt x="183" y="141"/>
                  <a:pt x="183" y="141"/>
                  <a:pt x="183" y="141"/>
                </a:cubicBezTo>
                <a:cubicBezTo>
                  <a:pt x="184" y="142"/>
                  <a:pt x="184" y="142"/>
                  <a:pt x="184" y="142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4"/>
                  <a:pt x="188" y="145"/>
                  <a:pt x="189" y="145"/>
                </a:cubicBezTo>
                <a:cubicBezTo>
                  <a:pt x="189" y="145"/>
                  <a:pt x="190" y="146"/>
                  <a:pt x="191" y="146"/>
                </a:cubicBezTo>
                <a:cubicBezTo>
                  <a:pt x="193" y="147"/>
                  <a:pt x="195" y="147"/>
                  <a:pt x="198" y="148"/>
                </a:cubicBezTo>
                <a:cubicBezTo>
                  <a:pt x="199" y="148"/>
                  <a:pt x="201" y="148"/>
                  <a:pt x="203" y="148"/>
                </a:cubicBezTo>
                <a:cubicBezTo>
                  <a:pt x="204" y="147"/>
                  <a:pt x="204" y="147"/>
                  <a:pt x="204" y="147"/>
                </a:cubicBezTo>
                <a:cubicBezTo>
                  <a:pt x="200" y="147"/>
                  <a:pt x="195" y="146"/>
                  <a:pt x="193" y="144"/>
                </a:cubicBezTo>
                <a:cubicBezTo>
                  <a:pt x="192" y="144"/>
                  <a:pt x="191" y="143"/>
                  <a:pt x="191" y="143"/>
                </a:cubicBezTo>
                <a:cubicBezTo>
                  <a:pt x="188" y="140"/>
                  <a:pt x="186" y="137"/>
                  <a:pt x="189" y="134"/>
                </a:cubicBezTo>
                <a:cubicBezTo>
                  <a:pt x="191" y="132"/>
                  <a:pt x="193" y="134"/>
                  <a:pt x="195" y="135"/>
                </a:cubicBezTo>
                <a:cubicBezTo>
                  <a:pt x="195" y="136"/>
                  <a:pt x="195" y="136"/>
                  <a:pt x="195" y="136"/>
                </a:cubicBezTo>
                <a:cubicBezTo>
                  <a:pt x="196" y="136"/>
                  <a:pt x="196" y="136"/>
                  <a:pt x="196" y="136"/>
                </a:cubicBezTo>
                <a:cubicBezTo>
                  <a:pt x="196" y="137"/>
                  <a:pt x="196" y="137"/>
                  <a:pt x="196" y="137"/>
                </a:cubicBezTo>
                <a:cubicBezTo>
                  <a:pt x="197" y="138"/>
                  <a:pt x="197" y="138"/>
                  <a:pt x="197" y="138"/>
                </a:cubicBezTo>
                <a:cubicBezTo>
                  <a:pt x="198" y="139"/>
                  <a:pt x="198" y="139"/>
                  <a:pt x="199" y="140"/>
                </a:cubicBezTo>
                <a:cubicBezTo>
                  <a:pt x="199" y="140"/>
                  <a:pt x="200" y="141"/>
                  <a:pt x="200" y="141"/>
                </a:cubicBezTo>
                <a:cubicBezTo>
                  <a:pt x="202" y="142"/>
                  <a:pt x="203" y="142"/>
                  <a:pt x="205" y="143"/>
                </a:cubicBezTo>
                <a:cubicBezTo>
                  <a:pt x="206" y="144"/>
                  <a:pt x="207" y="144"/>
                  <a:pt x="209" y="144"/>
                </a:cubicBezTo>
                <a:cubicBezTo>
                  <a:pt x="211" y="143"/>
                  <a:pt x="211" y="143"/>
                  <a:pt x="211" y="143"/>
                </a:cubicBezTo>
                <a:cubicBezTo>
                  <a:pt x="208" y="143"/>
                  <a:pt x="206" y="142"/>
                  <a:pt x="205" y="141"/>
                </a:cubicBezTo>
                <a:cubicBezTo>
                  <a:pt x="204" y="141"/>
                  <a:pt x="204" y="140"/>
                  <a:pt x="203" y="140"/>
                </a:cubicBezTo>
                <a:cubicBezTo>
                  <a:pt x="201" y="138"/>
                  <a:pt x="200" y="136"/>
                  <a:pt x="202" y="134"/>
                </a:cubicBezTo>
                <a:cubicBezTo>
                  <a:pt x="204" y="132"/>
                  <a:pt x="205" y="133"/>
                  <a:pt x="206" y="134"/>
                </a:cubicBezTo>
                <a:cubicBezTo>
                  <a:pt x="206" y="135"/>
                  <a:pt x="207" y="135"/>
                  <a:pt x="207" y="135"/>
                </a:cubicBezTo>
                <a:cubicBezTo>
                  <a:pt x="207" y="135"/>
                  <a:pt x="207" y="135"/>
                  <a:pt x="207" y="135"/>
                </a:cubicBezTo>
                <a:cubicBezTo>
                  <a:pt x="207" y="135"/>
                  <a:pt x="207" y="135"/>
                  <a:pt x="207" y="135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9" y="137"/>
                  <a:pt x="209" y="137"/>
                  <a:pt x="209" y="138"/>
                </a:cubicBezTo>
                <a:cubicBezTo>
                  <a:pt x="211" y="138"/>
                  <a:pt x="211" y="138"/>
                  <a:pt x="211" y="138"/>
                </a:cubicBezTo>
                <a:cubicBezTo>
                  <a:pt x="211" y="139"/>
                  <a:pt x="212" y="139"/>
                  <a:pt x="214" y="140"/>
                </a:cubicBezTo>
                <a:cubicBezTo>
                  <a:pt x="214" y="140"/>
                  <a:pt x="215" y="140"/>
                  <a:pt x="215" y="140"/>
                </a:cubicBezTo>
                <a:cubicBezTo>
                  <a:pt x="217" y="139"/>
                  <a:pt x="217" y="139"/>
                  <a:pt x="217" y="139"/>
                </a:cubicBezTo>
                <a:cubicBezTo>
                  <a:pt x="217" y="139"/>
                  <a:pt x="216" y="139"/>
                  <a:pt x="216" y="139"/>
                </a:cubicBezTo>
                <a:cubicBezTo>
                  <a:pt x="215" y="139"/>
                  <a:pt x="215" y="138"/>
                  <a:pt x="215" y="138"/>
                </a:cubicBezTo>
                <a:cubicBezTo>
                  <a:pt x="214" y="137"/>
                  <a:pt x="213" y="135"/>
                  <a:pt x="214" y="134"/>
                </a:cubicBezTo>
                <a:cubicBezTo>
                  <a:pt x="215" y="133"/>
                  <a:pt x="216" y="134"/>
                  <a:pt x="217" y="134"/>
                </a:cubicBezTo>
                <a:cubicBezTo>
                  <a:pt x="217" y="135"/>
                  <a:pt x="217" y="135"/>
                  <a:pt x="217" y="135"/>
                </a:cubicBezTo>
                <a:cubicBezTo>
                  <a:pt x="217" y="135"/>
                  <a:pt x="217" y="135"/>
                  <a:pt x="217" y="135"/>
                </a:cubicBezTo>
                <a:cubicBezTo>
                  <a:pt x="217" y="135"/>
                  <a:pt x="217" y="135"/>
                  <a:pt x="217" y="135"/>
                </a:cubicBezTo>
                <a:cubicBezTo>
                  <a:pt x="218" y="136"/>
                  <a:pt x="218" y="136"/>
                  <a:pt x="218" y="136"/>
                </a:cubicBezTo>
                <a:cubicBezTo>
                  <a:pt x="218" y="136"/>
                  <a:pt x="218" y="136"/>
                  <a:pt x="219" y="137"/>
                </a:cubicBezTo>
                <a:cubicBezTo>
                  <a:pt x="219" y="137"/>
                  <a:pt x="219" y="137"/>
                  <a:pt x="220" y="137"/>
                </a:cubicBezTo>
                <a:cubicBezTo>
                  <a:pt x="220" y="137"/>
                  <a:pt x="220" y="137"/>
                  <a:pt x="221" y="138"/>
                </a:cubicBezTo>
                <a:cubicBezTo>
                  <a:pt x="223" y="137"/>
                  <a:pt x="225" y="136"/>
                  <a:pt x="227" y="135"/>
                </a:cubicBezTo>
                <a:cubicBezTo>
                  <a:pt x="212" y="127"/>
                  <a:pt x="200" y="120"/>
                  <a:pt x="192" y="115"/>
                </a:cubicBezTo>
                <a:cubicBezTo>
                  <a:pt x="194" y="117"/>
                  <a:pt x="194" y="119"/>
                  <a:pt x="195" y="121"/>
                </a:cubicBezTo>
                <a:cubicBezTo>
                  <a:pt x="195" y="121"/>
                  <a:pt x="184" y="115"/>
                  <a:pt x="172" y="117"/>
                </a:cubicBezTo>
                <a:cubicBezTo>
                  <a:pt x="160" y="119"/>
                  <a:pt x="151" y="126"/>
                  <a:pt x="148" y="127"/>
                </a:cubicBezTo>
                <a:cubicBezTo>
                  <a:pt x="143" y="129"/>
                  <a:pt x="134" y="127"/>
                  <a:pt x="127" y="120"/>
                </a:cubicBezTo>
                <a:cubicBezTo>
                  <a:pt x="121" y="113"/>
                  <a:pt x="125" y="100"/>
                  <a:pt x="139" y="95"/>
                </a:cubicBezTo>
                <a:cubicBezTo>
                  <a:pt x="145" y="93"/>
                  <a:pt x="161" y="92"/>
                  <a:pt x="173" y="98"/>
                </a:cubicBezTo>
                <a:cubicBezTo>
                  <a:pt x="172" y="96"/>
                  <a:pt x="172" y="95"/>
                  <a:pt x="171" y="93"/>
                </a:cubicBezTo>
                <a:cubicBezTo>
                  <a:pt x="163" y="90"/>
                  <a:pt x="153" y="89"/>
                  <a:pt x="144" y="89"/>
                </a:cubicBezTo>
                <a:cubicBezTo>
                  <a:pt x="135" y="90"/>
                  <a:pt x="127" y="95"/>
                  <a:pt x="123" y="101"/>
                </a:cubicBezTo>
                <a:cubicBezTo>
                  <a:pt x="119" y="107"/>
                  <a:pt x="118" y="115"/>
                  <a:pt x="119" y="117"/>
                </a:cubicBezTo>
                <a:cubicBezTo>
                  <a:pt x="120" y="120"/>
                  <a:pt x="122" y="121"/>
                  <a:pt x="122" y="121"/>
                </a:cubicBezTo>
                <a:cubicBezTo>
                  <a:pt x="124" y="122"/>
                  <a:pt x="125" y="124"/>
                  <a:pt x="125" y="127"/>
                </a:cubicBezTo>
                <a:cubicBezTo>
                  <a:pt x="125" y="129"/>
                  <a:pt x="121" y="132"/>
                  <a:pt x="117" y="130"/>
                </a:cubicBezTo>
                <a:cubicBezTo>
                  <a:pt x="117" y="129"/>
                  <a:pt x="112" y="128"/>
                  <a:pt x="110" y="120"/>
                </a:cubicBezTo>
                <a:cubicBezTo>
                  <a:pt x="107" y="113"/>
                  <a:pt x="110" y="105"/>
                  <a:pt x="116" y="96"/>
                </a:cubicBezTo>
                <a:cubicBezTo>
                  <a:pt x="120" y="90"/>
                  <a:pt x="128" y="85"/>
                  <a:pt x="136" y="83"/>
                </a:cubicBezTo>
                <a:cubicBezTo>
                  <a:pt x="131" y="82"/>
                  <a:pt x="126" y="82"/>
                  <a:pt x="120" y="83"/>
                </a:cubicBezTo>
                <a:cubicBezTo>
                  <a:pt x="117" y="85"/>
                  <a:pt x="112" y="86"/>
                  <a:pt x="106" y="86"/>
                </a:cubicBezTo>
                <a:cubicBezTo>
                  <a:pt x="101" y="87"/>
                  <a:pt x="95" y="89"/>
                  <a:pt x="90" y="92"/>
                </a:cubicBezTo>
                <a:cubicBezTo>
                  <a:pt x="89" y="93"/>
                  <a:pt x="87" y="95"/>
                  <a:pt x="84" y="96"/>
                </a:cubicBezTo>
                <a:cubicBezTo>
                  <a:pt x="70" y="105"/>
                  <a:pt x="59" y="119"/>
                  <a:pt x="56" y="134"/>
                </a:cubicBezTo>
                <a:cubicBezTo>
                  <a:pt x="54" y="142"/>
                  <a:pt x="54" y="149"/>
                  <a:pt x="55" y="156"/>
                </a:cubicBezTo>
                <a:cubicBezTo>
                  <a:pt x="56" y="159"/>
                  <a:pt x="58" y="163"/>
                  <a:pt x="60" y="166"/>
                </a:cubicBezTo>
                <a:cubicBezTo>
                  <a:pt x="62" y="168"/>
                  <a:pt x="62" y="168"/>
                  <a:pt x="62" y="168"/>
                </a:cubicBezTo>
                <a:cubicBezTo>
                  <a:pt x="63" y="169"/>
                  <a:pt x="64" y="170"/>
                  <a:pt x="65" y="171"/>
                </a:cubicBezTo>
                <a:cubicBezTo>
                  <a:pt x="68" y="174"/>
                  <a:pt x="72" y="177"/>
                  <a:pt x="76" y="179"/>
                </a:cubicBezTo>
                <a:cubicBezTo>
                  <a:pt x="89" y="186"/>
                  <a:pt x="102" y="184"/>
                  <a:pt x="106" y="183"/>
                </a:cubicBezTo>
                <a:cubicBezTo>
                  <a:pt x="108" y="182"/>
                  <a:pt x="110" y="182"/>
                  <a:pt x="112" y="181"/>
                </a:cubicBezTo>
                <a:cubicBezTo>
                  <a:pt x="114" y="179"/>
                  <a:pt x="116" y="177"/>
                  <a:pt x="118" y="176"/>
                </a:cubicBezTo>
                <a:cubicBezTo>
                  <a:pt x="121" y="176"/>
                  <a:pt x="124" y="178"/>
                  <a:pt x="125" y="184"/>
                </a:cubicBezTo>
                <a:cubicBezTo>
                  <a:pt x="126" y="189"/>
                  <a:pt x="122" y="198"/>
                  <a:pt x="112" y="200"/>
                </a:cubicBezTo>
                <a:cubicBezTo>
                  <a:pt x="108" y="200"/>
                  <a:pt x="101" y="201"/>
                  <a:pt x="92" y="198"/>
                </a:cubicBezTo>
                <a:cubicBezTo>
                  <a:pt x="85" y="197"/>
                  <a:pt x="77" y="193"/>
                  <a:pt x="71" y="187"/>
                </a:cubicBezTo>
                <a:cubicBezTo>
                  <a:pt x="71" y="189"/>
                  <a:pt x="71" y="189"/>
                  <a:pt x="71" y="189"/>
                </a:cubicBezTo>
                <a:cubicBezTo>
                  <a:pt x="72" y="190"/>
                  <a:pt x="73" y="191"/>
                  <a:pt x="74" y="191"/>
                </a:cubicBezTo>
                <a:cubicBezTo>
                  <a:pt x="86" y="203"/>
                  <a:pt x="96" y="205"/>
                  <a:pt x="96" y="206"/>
                </a:cubicBezTo>
                <a:cubicBezTo>
                  <a:pt x="105" y="209"/>
                  <a:pt x="112" y="213"/>
                  <a:pt x="113" y="217"/>
                </a:cubicBezTo>
                <a:cubicBezTo>
                  <a:pt x="113" y="222"/>
                  <a:pt x="104" y="225"/>
                  <a:pt x="93" y="221"/>
                </a:cubicBezTo>
                <a:cubicBezTo>
                  <a:pt x="92" y="221"/>
                  <a:pt x="90" y="220"/>
                  <a:pt x="83" y="217"/>
                </a:cubicBezTo>
                <a:cubicBezTo>
                  <a:pt x="79" y="216"/>
                  <a:pt x="74" y="213"/>
                  <a:pt x="69" y="208"/>
                </a:cubicBezTo>
                <a:cubicBezTo>
                  <a:pt x="67" y="214"/>
                  <a:pt x="64" y="219"/>
                  <a:pt x="61" y="223"/>
                </a:cubicBezTo>
                <a:cubicBezTo>
                  <a:pt x="55" y="230"/>
                  <a:pt x="47" y="233"/>
                  <a:pt x="41" y="234"/>
                </a:cubicBezTo>
                <a:cubicBezTo>
                  <a:pt x="34" y="236"/>
                  <a:pt x="30" y="235"/>
                  <a:pt x="30" y="235"/>
                </a:cubicBezTo>
                <a:cubicBezTo>
                  <a:pt x="33" y="234"/>
                  <a:pt x="38" y="232"/>
                  <a:pt x="42" y="229"/>
                </a:cubicBezTo>
                <a:cubicBezTo>
                  <a:pt x="47" y="225"/>
                  <a:pt x="51" y="219"/>
                  <a:pt x="53" y="213"/>
                </a:cubicBezTo>
                <a:cubicBezTo>
                  <a:pt x="55" y="205"/>
                  <a:pt x="54" y="197"/>
                  <a:pt x="53" y="191"/>
                </a:cubicBezTo>
                <a:cubicBezTo>
                  <a:pt x="51" y="189"/>
                  <a:pt x="51" y="189"/>
                  <a:pt x="51" y="189"/>
                </a:cubicBezTo>
                <a:cubicBezTo>
                  <a:pt x="48" y="184"/>
                  <a:pt x="45" y="177"/>
                  <a:pt x="42" y="171"/>
                </a:cubicBezTo>
                <a:cubicBezTo>
                  <a:pt x="41" y="167"/>
                  <a:pt x="40" y="163"/>
                  <a:pt x="39" y="159"/>
                </a:cubicBezTo>
                <a:cubicBezTo>
                  <a:pt x="36" y="163"/>
                  <a:pt x="34" y="164"/>
                  <a:pt x="29" y="165"/>
                </a:cubicBezTo>
                <a:cubicBezTo>
                  <a:pt x="24" y="166"/>
                  <a:pt x="6" y="165"/>
                  <a:pt x="6" y="165"/>
                </a:cubicBezTo>
                <a:cubicBezTo>
                  <a:pt x="6" y="165"/>
                  <a:pt x="15" y="160"/>
                  <a:pt x="17" y="155"/>
                </a:cubicBezTo>
                <a:cubicBezTo>
                  <a:pt x="19" y="152"/>
                  <a:pt x="21" y="148"/>
                  <a:pt x="23" y="145"/>
                </a:cubicBezTo>
                <a:cubicBezTo>
                  <a:pt x="13" y="143"/>
                  <a:pt x="0" y="139"/>
                  <a:pt x="0" y="139"/>
                </a:cubicBezTo>
                <a:cubicBezTo>
                  <a:pt x="0" y="139"/>
                  <a:pt x="13" y="134"/>
                  <a:pt x="17" y="128"/>
                </a:cubicBezTo>
                <a:cubicBezTo>
                  <a:pt x="20" y="123"/>
                  <a:pt x="26" y="115"/>
                  <a:pt x="31" y="113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1" y="111"/>
                  <a:pt x="30" y="110"/>
                  <a:pt x="28" y="109"/>
                </a:cubicBezTo>
                <a:cubicBezTo>
                  <a:pt x="25" y="107"/>
                  <a:pt x="20" y="102"/>
                  <a:pt x="15" y="97"/>
                </a:cubicBezTo>
                <a:cubicBezTo>
                  <a:pt x="10" y="92"/>
                  <a:pt x="6" y="87"/>
                  <a:pt x="6" y="87"/>
                </a:cubicBezTo>
                <a:cubicBezTo>
                  <a:pt x="6" y="87"/>
                  <a:pt x="19" y="91"/>
                  <a:pt x="26" y="89"/>
                </a:cubicBezTo>
                <a:cubicBezTo>
                  <a:pt x="32" y="87"/>
                  <a:pt x="41" y="84"/>
                  <a:pt x="47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8" y="84"/>
                  <a:pt x="46" y="83"/>
                  <a:pt x="45" y="81"/>
                </a:cubicBezTo>
                <a:cubicBezTo>
                  <a:pt x="36" y="73"/>
                  <a:pt x="30" y="60"/>
                  <a:pt x="28" y="47"/>
                </a:cubicBezTo>
                <a:cubicBezTo>
                  <a:pt x="26" y="34"/>
                  <a:pt x="29" y="23"/>
                  <a:pt x="33" y="16"/>
                </a:cubicBezTo>
                <a:cubicBezTo>
                  <a:pt x="36" y="9"/>
                  <a:pt x="39" y="5"/>
                  <a:pt x="39" y="4"/>
                </a:cubicBezTo>
                <a:cubicBezTo>
                  <a:pt x="38" y="8"/>
                  <a:pt x="36" y="15"/>
                  <a:pt x="36" y="23"/>
                </a:cubicBezTo>
                <a:cubicBezTo>
                  <a:pt x="36" y="31"/>
                  <a:pt x="39" y="41"/>
                  <a:pt x="43" y="49"/>
                </a:cubicBezTo>
                <a:cubicBezTo>
                  <a:pt x="53" y="65"/>
                  <a:pt x="69" y="71"/>
                  <a:pt x="75" y="72"/>
                </a:cubicBezTo>
                <a:cubicBezTo>
                  <a:pt x="77" y="73"/>
                  <a:pt x="80" y="74"/>
                  <a:pt x="83" y="73"/>
                </a:cubicBezTo>
                <a:close/>
                <a:moveTo>
                  <a:pt x="246" y="256"/>
                </a:moveTo>
                <a:cubicBezTo>
                  <a:pt x="246" y="256"/>
                  <a:pt x="246" y="256"/>
                  <a:pt x="246" y="256"/>
                </a:cubicBezTo>
                <a:cubicBezTo>
                  <a:pt x="246" y="256"/>
                  <a:pt x="246" y="256"/>
                  <a:pt x="246" y="256"/>
                </a:cubicBezTo>
                <a:close/>
                <a:moveTo>
                  <a:pt x="246" y="101"/>
                </a:moveTo>
                <a:cubicBezTo>
                  <a:pt x="248" y="108"/>
                  <a:pt x="255" y="108"/>
                  <a:pt x="261" y="109"/>
                </a:cubicBezTo>
                <a:cubicBezTo>
                  <a:pt x="259" y="113"/>
                  <a:pt x="255" y="115"/>
                  <a:pt x="252" y="115"/>
                </a:cubicBezTo>
                <a:cubicBezTo>
                  <a:pt x="255" y="118"/>
                  <a:pt x="259" y="120"/>
                  <a:pt x="263" y="123"/>
                </a:cubicBezTo>
                <a:cubicBezTo>
                  <a:pt x="264" y="122"/>
                  <a:pt x="265" y="121"/>
                  <a:pt x="265" y="121"/>
                </a:cubicBezTo>
                <a:cubicBezTo>
                  <a:pt x="275" y="111"/>
                  <a:pt x="282" y="94"/>
                  <a:pt x="276" y="83"/>
                </a:cubicBezTo>
                <a:cubicBezTo>
                  <a:pt x="271" y="73"/>
                  <a:pt x="259" y="73"/>
                  <a:pt x="250" y="83"/>
                </a:cubicBezTo>
                <a:cubicBezTo>
                  <a:pt x="246" y="89"/>
                  <a:pt x="244" y="95"/>
                  <a:pt x="246" y="101"/>
                </a:cubicBezTo>
                <a:close/>
                <a:moveTo>
                  <a:pt x="233" y="102"/>
                </a:moveTo>
                <a:cubicBezTo>
                  <a:pt x="238" y="106"/>
                  <a:pt x="238" y="106"/>
                  <a:pt x="238" y="106"/>
                </a:cubicBezTo>
                <a:cubicBezTo>
                  <a:pt x="238" y="104"/>
                  <a:pt x="237" y="102"/>
                  <a:pt x="237" y="100"/>
                </a:cubicBezTo>
                <a:cubicBezTo>
                  <a:pt x="236" y="101"/>
                  <a:pt x="235" y="102"/>
                  <a:pt x="233" y="102"/>
                </a:cubicBezTo>
                <a:close/>
                <a:moveTo>
                  <a:pt x="193" y="78"/>
                </a:moveTo>
                <a:cubicBezTo>
                  <a:pt x="194" y="76"/>
                  <a:pt x="194" y="76"/>
                  <a:pt x="194" y="76"/>
                </a:cubicBezTo>
                <a:cubicBezTo>
                  <a:pt x="192" y="75"/>
                  <a:pt x="192" y="75"/>
                  <a:pt x="192" y="75"/>
                </a:cubicBezTo>
                <a:cubicBezTo>
                  <a:pt x="192" y="76"/>
                  <a:pt x="192" y="76"/>
                  <a:pt x="192" y="76"/>
                </a:cubicBezTo>
                <a:lnTo>
                  <a:pt x="193" y="78"/>
                </a:lnTo>
                <a:close/>
                <a:moveTo>
                  <a:pt x="202" y="86"/>
                </a:moveTo>
                <a:cubicBezTo>
                  <a:pt x="201" y="85"/>
                  <a:pt x="201" y="84"/>
                  <a:pt x="201" y="83"/>
                </a:cubicBezTo>
                <a:cubicBezTo>
                  <a:pt x="199" y="81"/>
                  <a:pt x="197" y="78"/>
                  <a:pt x="195" y="76"/>
                </a:cubicBezTo>
                <a:cubicBezTo>
                  <a:pt x="195" y="76"/>
                  <a:pt x="195" y="76"/>
                  <a:pt x="195" y="76"/>
                </a:cubicBezTo>
                <a:cubicBezTo>
                  <a:pt x="194" y="77"/>
                  <a:pt x="194" y="77"/>
                  <a:pt x="194" y="78"/>
                </a:cubicBezTo>
                <a:cubicBezTo>
                  <a:pt x="197" y="80"/>
                  <a:pt x="199" y="83"/>
                  <a:pt x="202" y="86"/>
                </a:cubicBezTo>
                <a:close/>
                <a:moveTo>
                  <a:pt x="212" y="95"/>
                </a:moveTo>
                <a:cubicBezTo>
                  <a:pt x="212" y="95"/>
                  <a:pt x="212" y="95"/>
                  <a:pt x="212" y="95"/>
                </a:cubicBezTo>
                <a:cubicBezTo>
                  <a:pt x="209" y="91"/>
                  <a:pt x="205" y="87"/>
                  <a:pt x="202" y="84"/>
                </a:cubicBezTo>
                <a:cubicBezTo>
                  <a:pt x="202" y="85"/>
                  <a:pt x="202" y="86"/>
                  <a:pt x="202" y="86"/>
                </a:cubicBezTo>
                <a:cubicBezTo>
                  <a:pt x="203" y="88"/>
                  <a:pt x="204" y="89"/>
                  <a:pt x="205" y="90"/>
                </a:cubicBezTo>
                <a:lnTo>
                  <a:pt x="212" y="95"/>
                </a:lnTo>
                <a:close/>
                <a:moveTo>
                  <a:pt x="198" y="68"/>
                </a:moveTo>
                <a:cubicBezTo>
                  <a:pt x="199" y="67"/>
                  <a:pt x="199" y="67"/>
                  <a:pt x="199" y="67"/>
                </a:cubicBezTo>
                <a:cubicBezTo>
                  <a:pt x="203" y="62"/>
                  <a:pt x="210" y="57"/>
                  <a:pt x="216" y="56"/>
                </a:cubicBezTo>
                <a:cubicBezTo>
                  <a:pt x="222" y="54"/>
                  <a:pt x="228" y="55"/>
                  <a:pt x="231" y="60"/>
                </a:cubicBezTo>
                <a:cubicBezTo>
                  <a:pt x="228" y="57"/>
                  <a:pt x="223" y="56"/>
                  <a:pt x="219" y="56"/>
                </a:cubicBezTo>
                <a:cubicBezTo>
                  <a:pt x="211" y="57"/>
                  <a:pt x="204" y="61"/>
                  <a:pt x="199" y="68"/>
                </a:cubicBezTo>
                <a:cubicBezTo>
                  <a:pt x="201" y="70"/>
                  <a:pt x="203" y="72"/>
                  <a:pt x="204" y="74"/>
                </a:cubicBezTo>
                <a:cubicBezTo>
                  <a:pt x="207" y="70"/>
                  <a:pt x="211" y="66"/>
                  <a:pt x="216" y="65"/>
                </a:cubicBezTo>
                <a:cubicBezTo>
                  <a:pt x="211" y="66"/>
                  <a:pt x="207" y="70"/>
                  <a:pt x="205" y="74"/>
                </a:cubicBezTo>
                <a:cubicBezTo>
                  <a:pt x="209" y="79"/>
                  <a:pt x="213" y="84"/>
                  <a:pt x="216" y="89"/>
                </a:cubicBezTo>
                <a:cubicBezTo>
                  <a:pt x="218" y="91"/>
                  <a:pt x="221" y="93"/>
                  <a:pt x="223" y="94"/>
                </a:cubicBezTo>
                <a:cubicBezTo>
                  <a:pt x="227" y="93"/>
                  <a:pt x="230" y="89"/>
                  <a:pt x="233" y="85"/>
                </a:cubicBezTo>
                <a:cubicBezTo>
                  <a:pt x="237" y="79"/>
                  <a:pt x="238" y="72"/>
                  <a:pt x="237" y="66"/>
                </a:cubicBezTo>
                <a:cubicBezTo>
                  <a:pt x="237" y="61"/>
                  <a:pt x="234" y="56"/>
                  <a:pt x="229" y="54"/>
                </a:cubicBezTo>
                <a:cubicBezTo>
                  <a:pt x="220" y="49"/>
                  <a:pt x="206" y="55"/>
                  <a:pt x="197" y="67"/>
                </a:cubicBezTo>
                <a:lnTo>
                  <a:pt x="198" y="68"/>
                </a:lnTo>
                <a:close/>
                <a:moveTo>
                  <a:pt x="182" y="163"/>
                </a:moveTo>
                <a:cubicBezTo>
                  <a:pt x="180" y="164"/>
                  <a:pt x="177" y="167"/>
                  <a:pt x="175" y="167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4" y="168"/>
                  <a:pt x="155" y="164"/>
                  <a:pt x="155" y="164"/>
                </a:cubicBezTo>
                <a:cubicBezTo>
                  <a:pt x="155" y="164"/>
                  <a:pt x="162" y="163"/>
                  <a:pt x="164" y="161"/>
                </a:cubicBezTo>
                <a:cubicBezTo>
                  <a:pt x="167" y="160"/>
                  <a:pt x="170" y="157"/>
                  <a:pt x="173" y="157"/>
                </a:cubicBezTo>
                <a:cubicBezTo>
                  <a:pt x="178" y="156"/>
                  <a:pt x="179" y="156"/>
                  <a:pt x="182" y="157"/>
                </a:cubicBezTo>
                <a:cubicBezTo>
                  <a:pt x="183" y="157"/>
                  <a:pt x="185" y="161"/>
                  <a:pt x="182" y="16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3" name="Freeform 172"/>
          <p:cNvSpPr>
            <a:spLocks noEditPoints="1"/>
          </p:cNvSpPr>
          <p:nvPr/>
        </p:nvSpPr>
        <p:spPr bwMode="auto">
          <a:xfrm>
            <a:off x="6579116" y="3490082"/>
            <a:ext cx="2616149" cy="2497354"/>
          </a:xfrm>
          <a:custGeom>
            <a:avLst/>
            <a:gdLst>
              <a:gd name="T0" fmla="*/ 241 w 503"/>
              <a:gd name="T1" fmla="*/ 33 h 480"/>
              <a:gd name="T2" fmla="*/ 171 w 503"/>
              <a:gd name="T3" fmla="*/ 101 h 480"/>
              <a:gd name="T4" fmla="*/ 129 w 503"/>
              <a:gd name="T5" fmla="*/ 24 h 480"/>
              <a:gd name="T6" fmla="*/ 180 w 503"/>
              <a:gd name="T7" fmla="*/ 44 h 480"/>
              <a:gd name="T8" fmla="*/ 92 w 503"/>
              <a:gd name="T9" fmla="*/ 97 h 480"/>
              <a:gd name="T10" fmla="*/ 76 w 503"/>
              <a:gd name="T11" fmla="*/ 100 h 480"/>
              <a:gd name="T12" fmla="*/ 56 w 503"/>
              <a:gd name="T13" fmla="*/ 85 h 480"/>
              <a:gd name="T14" fmla="*/ 33 w 503"/>
              <a:gd name="T15" fmla="*/ 75 h 480"/>
              <a:gd name="T16" fmla="*/ 37 w 503"/>
              <a:gd name="T17" fmla="*/ 92 h 480"/>
              <a:gd name="T18" fmla="*/ 31 w 503"/>
              <a:gd name="T19" fmla="*/ 91 h 480"/>
              <a:gd name="T20" fmla="*/ 21 w 503"/>
              <a:gd name="T21" fmla="*/ 85 h 480"/>
              <a:gd name="T22" fmla="*/ 16 w 503"/>
              <a:gd name="T23" fmla="*/ 81 h 480"/>
              <a:gd name="T24" fmla="*/ 10 w 503"/>
              <a:gd name="T25" fmla="*/ 76 h 480"/>
              <a:gd name="T26" fmla="*/ 15 w 503"/>
              <a:gd name="T27" fmla="*/ 81 h 480"/>
              <a:gd name="T28" fmla="*/ 21 w 503"/>
              <a:gd name="T29" fmla="*/ 86 h 480"/>
              <a:gd name="T30" fmla="*/ 28 w 503"/>
              <a:gd name="T31" fmla="*/ 91 h 480"/>
              <a:gd name="T32" fmla="*/ 24 w 503"/>
              <a:gd name="T33" fmla="*/ 96 h 480"/>
              <a:gd name="T34" fmla="*/ 33 w 503"/>
              <a:gd name="T35" fmla="*/ 101 h 480"/>
              <a:gd name="T36" fmla="*/ 36 w 503"/>
              <a:gd name="T37" fmla="*/ 125 h 480"/>
              <a:gd name="T38" fmla="*/ 56 w 503"/>
              <a:gd name="T39" fmla="*/ 107 h 480"/>
              <a:gd name="T40" fmla="*/ 54 w 503"/>
              <a:gd name="T41" fmla="*/ 118 h 480"/>
              <a:gd name="T42" fmla="*/ 139 w 503"/>
              <a:gd name="T43" fmla="*/ 162 h 480"/>
              <a:gd name="T44" fmla="*/ 139 w 503"/>
              <a:gd name="T45" fmla="*/ 177 h 480"/>
              <a:gd name="T46" fmla="*/ 165 w 503"/>
              <a:gd name="T47" fmla="*/ 168 h 480"/>
              <a:gd name="T48" fmla="*/ 168 w 503"/>
              <a:gd name="T49" fmla="*/ 173 h 480"/>
              <a:gd name="T50" fmla="*/ 170 w 503"/>
              <a:gd name="T51" fmla="*/ 180 h 480"/>
              <a:gd name="T52" fmla="*/ 171 w 503"/>
              <a:gd name="T53" fmla="*/ 185 h 480"/>
              <a:gd name="T54" fmla="*/ 173 w 503"/>
              <a:gd name="T55" fmla="*/ 181 h 480"/>
              <a:gd name="T56" fmla="*/ 172 w 503"/>
              <a:gd name="T57" fmla="*/ 175 h 480"/>
              <a:gd name="T58" fmla="*/ 169 w 503"/>
              <a:gd name="T59" fmla="*/ 156 h 480"/>
              <a:gd name="T60" fmla="*/ 171 w 503"/>
              <a:gd name="T61" fmla="*/ 150 h 480"/>
              <a:gd name="T62" fmla="*/ 174 w 503"/>
              <a:gd name="T63" fmla="*/ 145 h 480"/>
              <a:gd name="T64" fmla="*/ 201 w 503"/>
              <a:gd name="T65" fmla="*/ 156 h 480"/>
              <a:gd name="T66" fmla="*/ 195 w 503"/>
              <a:gd name="T67" fmla="*/ 117 h 480"/>
              <a:gd name="T68" fmla="*/ 192 w 503"/>
              <a:gd name="T69" fmla="*/ 107 h 480"/>
              <a:gd name="T70" fmla="*/ 484 w 503"/>
              <a:gd name="T71" fmla="*/ 474 h 480"/>
              <a:gd name="T72" fmla="*/ 164 w 503"/>
              <a:gd name="T73" fmla="*/ 157 h 480"/>
              <a:gd name="T74" fmla="*/ 33 w 503"/>
              <a:gd name="T75" fmla="*/ 94 h 480"/>
              <a:gd name="T76" fmla="*/ 186 w 503"/>
              <a:gd name="T77" fmla="*/ 109 h 480"/>
              <a:gd name="T78" fmla="*/ 183 w 503"/>
              <a:gd name="T79" fmla="*/ 114 h 480"/>
              <a:gd name="T80" fmla="*/ 175 w 503"/>
              <a:gd name="T81" fmla="*/ 122 h 480"/>
              <a:gd name="T82" fmla="*/ 177 w 503"/>
              <a:gd name="T83" fmla="*/ 127 h 480"/>
              <a:gd name="T84" fmla="*/ 172 w 503"/>
              <a:gd name="T85" fmla="*/ 134 h 480"/>
              <a:gd name="T86" fmla="*/ 165 w 503"/>
              <a:gd name="T87" fmla="*/ 146 h 480"/>
              <a:gd name="T88" fmla="*/ 141 w 503"/>
              <a:gd name="T89" fmla="*/ 125 h 480"/>
              <a:gd name="T90" fmla="*/ 176 w 503"/>
              <a:gd name="T91" fmla="*/ 125 h 480"/>
              <a:gd name="T92" fmla="*/ 166 w 503"/>
              <a:gd name="T93" fmla="*/ 132 h 480"/>
              <a:gd name="T94" fmla="*/ 156 w 503"/>
              <a:gd name="T95" fmla="*/ 150 h 480"/>
              <a:gd name="T96" fmla="*/ 115 w 503"/>
              <a:gd name="T97" fmla="*/ 183 h 480"/>
              <a:gd name="T98" fmla="*/ 77 w 503"/>
              <a:gd name="T99" fmla="*/ 118 h 480"/>
              <a:gd name="T100" fmla="*/ 67 w 503"/>
              <a:gd name="T101" fmla="*/ 106 h 480"/>
              <a:gd name="T102" fmla="*/ 79 w 503"/>
              <a:gd name="T103" fmla="*/ 105 h 480"/>
              <a:gd name="T104" fmla="*/ 49 w 503"/>
              <a:gd name="T105" fmla="*/ 100 h 480"/>
              <a:gd name="T106" fmla="*/ 68 w 503"/>
              <a:gd name="T107" fmla="*/ 100 h 480"/>
              <a:gd name="T108" fmla="*/ 40 w 503"/>
              <a:gd name="T109" fmla="*/ 101 h 480"/>
              <a:gd name="T110" fmla="*/ 70 w 503"/>
              <a:gd name="T111" fmla="*/ 100 h 480"/>
              <a:gd name="T112" fmla="*/ 84 w 503"/>
              <a:gd name="T113" fmla="*/ 104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3" h="480">
                <a:moveTo>
                  <a:pt x="503" y="480"/>
                </a:moveTo>
                <a:cubicBezTo>
                  <a:pt x="503" y="480"/>
                  <a:pt x="496" y="478"/>
                  <a:pt x="483" y="473"/>
                </a:cubicBezTo>
                <a:cubicBezTo>
                  <a:pt x="470" y="469"/>
                  <a:pt x="452" y="461"/>
                  <a:pt x="432" y="450"/>
                </a:cubicBezTo>
                <a:cubicBezTo>
                  <a:pt x="411" y="439"/>
                  <a:pt x="388" y="424"/>
                  <a:pt x="366" y="405"/>
                </a:cubicBezTo>
                <a:cubicBezTo>
                  <a:pt x="344" y="386"/>
                  <a:pt x="323" y="363"/>
                  <a:pt x="305" y="338"/>
                </a:cubicBezTo>
                <a:cubicBezTo>
                  <a:pt x="286" y="312"/>
                  <a:pt x="271" y="284"/>
                  <a:pt x="260" y="256"/>
                </a:cubicBezTo>
                <a:cubicBezTo>
                  <a:pt x="250" y="228"/>
                  <a:pt x="243" y="200"/>
                  <a:pt x="239" y="175"/>
                </a:cubicBezTo>
                <a:cubicBezTo>
                  <a:pt x="232" y="126"/>
                  <a:pt x="237" y="89"/>
                  <a:pt x="237" y="80"/>
                </a:cubicBezTo>
                <a:cubicBezTo>
                  <a:pt x="239" y="62"/>
                  <a:pt x="241" y="45"/>
                  <a:pt x="241" y="33"/>
                </a:cubicBezTo>
                <a:cubicBezTo>
                  <a:pt x="242" y="30"/>
                  <a:pt x="242" y="27"/>
                  <a:pt x="242" y="25"/>
                </a:cubicBezTo>
                <a:cubicBezTo>
                  <a:pt x="242" y="22"/>
                  <a:pt x="241" y="21"/>
                  <a:pt x="241" y="19"/>
                </a:cubicBezTo>
                <a:cubicBezTo>
                  <a:pt x="241" y="15"/>
                  <a:pt x="240" y="12"/>
                  <a:pt x="239" y="11"/>
                </a:cubicBezTo>
                <a:cubicBezTo>
                  <a:pt x="237" y="11"/>
                  <a:pt x="235" y="13"/>
                  <a:pt x="233" y="16"/>
                </a:cubicBezTo>
                <a:cubicBezTo>
                  <a:pt x="232" y="17"/>
                  <a:pt x="231" y="19"/>
                  <a:pt x="230" y="21"/>
                </a:cubicBezTo>
                <a:cubicBezTo>
                  <a:pt x="229" y="23"/>
                  <a:pt x="228" y="25"/>
                  <a:pt x="226" y="28"/>
                </a:cubicBezTo>
                <a:cubicBezTo>
                  <a:pt x="222" y="38"/>
                  <a:pt x="218" y="54"/>
                  <a:pt x="215" y="72"/>
                </a:cubicBezTo>
                <a:cubicBezTo>
                  <a:pt x="211" y="78"/>
                  <a:pt x="205" y="84"/>
                  <a:pt x="196" y="89"/>
                </a:cubicBezTo>
                <a:cubicBezTo>
                  <a:pt x="188" y="95"/>
                  <a:pt x="179" y="99"/>
                  <a:pt x="171" y="101"/>
                </a:cubicBezTo>
                <a:cubicBezTo>
                  <a:pt x="165" y="101"/>
                  <a:pt x="160" y="101"/>
                  <a:pt x="155" y="102"/>
                </a:cubicBezTo>
                <a:cubicBezTo>
                  <a:pt x="158" y="102"/>
                  <a:pt x="158" y="102"/>
                  <a:pt x="158" y="102"/>
                </a:cubicBezTo>
                <a:cubicBezTo>
                  <a:pt x="148" y="102"/>
                  <a:pt x="140" y="100"/>
                  <a:pt x="133" y="96"/>
                </a:cubicBezTo>
                <a:cubicBezTo>
                  <a:pt x="120" y="90"/>
                  <a:pt x="111" y="77"/>
                  <a:pt x="110" y="63"/>
                </a:cubicBezTo>
                <a:cubicBezTo>
                  <a:pt x="110" y="48"/>
                  <a:pt x="117" y="33"/>
                  <a:pt x="130" y="26"/>
                </a:cubicBezTo>
                <a:cubicBezTo>
                  <a:pt x="143" y="20"/>
                  <a:pt x="160" y="23"/>
                  <a:pt x="170" y="33"/>
                </a:cubicBezTo>
                <a:cubicBezTo>
                  <a:pt x="181" y="43"/>
                  <a:pt x="182" y="59"/>
                  <a:pt x="172" y="69"/>
                </a:cubicBezTo>
                <a:cubicBezTo>
                  <a:pt x="183" y="59"/>
                  <a:pt x="182" y="43"/>
                  <a:pt x="171" y="32"/>
                </a:cubicBezTo>
                <a:cubicBezTo>
                  <a:pt x="161" y="21"/>
                  <a:pt x="143" y="17"/>
                  <a:pt x="129" y="24"/>
                </a:cubicBezTo>
                <a:cubicBezTo>
                  <a:pt x="114" y="30"/>
                  <a:pt x="105" y="47"/>
                  <a:pt x="106" y="63"/>
                </a:cubicBezTo>
                <a:cubicBezTo>
                  <a:pt x="106" y="78"/>
                  <a:pt x="115" y="93"/>
                  <a:pt x="127" y="100"/>
                </a:cubicBezTo>
                <a:cubicBezTo>
                  <a:pt x="126" y="100"/>
                  <a:pt x="124" y="99"/>
                  <a:pt x="122" y="99"/>
                </a:cubicBezTo>
                <a:cubicBezTo>
                  <a:pt x="118" y="97"/>
                  <a:pt x="114" y="94"/>
                  <a:pt x="110" y="90"/>
                </a:cubicBezTo>
                <a:cubicBezTo>
                  <a:pt x="95" y="77"/>
                  <a:pt x="89" y="54"/>
                  <a:pt x="96" y="34"/>
                </a:cubicBezTo>
                <a:cubicBezTo>
                  <a:pt x="99" y="24"/>
                  <a:pt x="106" y="16"/>
                  <a:pt x="115" y="10"/>
                </a:cubicBezTo>
                <a:cubicBezTo>
                  <a:pt x="123" y="5"/>
                  <a:pt x="133" y="3"/>
                  <a:pt x="143" y="4"/>
                </a:cubicBezTo>
                <a:cubicBezTo>
                  <a:pt x="154" y="5"/>
                  <a:pt x="163" y="11"/>
                  <a:pt x="169" y="18"/>
                </a:cubicBezTo>
                <a:cubicBezTo>
                  <a:pt x="176" y="25"/>
                  <a:pt x="180" y="34"/>
                  <a:pt x="180" y="44"/>
                </a:cubicBezTo>
                <a:cubicBezTo>
                  <a:pt x="180" y="35"/>
                  <a:pt x="177" y="25"/>
                  <a:pt x="170" y="17"/>
                </a:cubicBezTo>
                <a:cubicBezTo>
                  <a:pt x="164" y="10"/>
                  <a:pt x="155" y="3"/>
                  <a:pt x="144" y="2"/>
                </a:cubicBezTo>
                <a:cubicBezTo>
                  <a:pt x="133" y="0"/>
                  <a:pt x="122" y="2"/>
                  <a:pt x="113" y="7"/>
                </a:cubicBezTo>
                <a:cubicBezTo>
                  <a:pt x="103" y="13"/>
                  <a:pt x="95" y="21"/>
                  <a:pt x="91" y="32"/>
                </a:cubicBezTo>
                <a:cubicBezTo>
                  <a:pt x="87" y="43"/>
                  <a:pt x="87" y="55"/>
                  <a:pt x="89" y="66"/>
                </a:cubicBezTo>
                <a:cubicBezTo>
                  <a:pt x="92" y="77"/>
                  <a:pt x="98" y="88"/>
                  <a:pt x="105" y="95"/>
                </a:cubicBezTo>
                <a:cubicBezTo>
                  <a:pt x="106" y="96"/>
                  <a:pt x="107" y="97"/>
                  <a:pt x="108" y="98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103" y="97"/>
                  <a:pt x="98" y="96"/>
                  <a:pt x="92" y="97"/>
                </a:cubicBezTo>
                <a:cubicBezTo>
                  <a:pt x="88" y="98"/>
                  <a:pt x="85" y="98"/>
                  <a:pt x="81" y="99"/>
                </a:cubicBezTo>
                <a:cubicBezTo>
                  <a:pt x="81" y="99"/>
                  <a:pt x="81" y="99"/>
                  <a:pt x="81" y="99"/>
                </a:cubicBezTo>
                <a:cubicBezTo>
                  <a:pt x="81" y="98"/>
                  <a:pt x="81" y="95"/>
                  <a:pt x="80" y="92"/>
                </a:cubicBezTo>
                <a:cubicBezTo>
                  <a:pt x="80" y="91"/>
                  <a:pt x="79" y="90"/>
                  <a:pt x="79" y="89"/>
                </a:cubicBezTo>
                <a:cubicBezTo>
                  <a:pt x="75" y="81"/>
                  <a:pt x="70" y="74"/>
                  <a:pt x="67" y="67"/>
                </a:cubicBezTo>
                <a:cubicBezTo>
                  <a:pt x="68" y="75"/>
                  <a:pt x="72" y="83"/>
                  <a:pt x="74" y="91"/>
                </a:cubicBezTo>
                <a:cubicBezTo>
                  <a:pt x="75" y="92"/>
                  <a:pt x="75" y="93"/>
                  <a:pt x="76" y="94"/>
                </a:cubicBezTo>
                <a:cubicBezTo>
                  <a:pt x="77" y="97"/>
                  <a:pt x="79" y="98"/>
                  <a:pt x="80" y="99"/>
                </a:cubicBezTo>
                <a:cubicBezTo>
                  <a:pt x="76" y="100"/>
                  <a:pt x="76" y="100"/>
                  <a:pt x="76" y="100"/>
                </a:cubicBezTo>
                <a:cubicBezTo>
                  <a:pt x="76" y="98"/>
                  <a:pt x="76" y="95"/>
                  <a:pt x="74" y="92"/>
                </a:cubicBezTo>
                <a:cubicBezTo>
                  <a:pt x="73" y="87"/>
                  <a:pt x="73" y="87"/>
                  <a:pt x="73" y="87"/>
                </a:cubicBezTo>
                <a:cubicBezTo>
                  <a:pt x="67" y="79"/>
                  <a:pt x="62" y="71"/>
                  <a:pt x="57" y="62"/>
                </a:cubicBezTo>
                <a:cubicBezTo>
                  <a:pt x="59" y="70"/>
                  <a:pt x="62" y="78"/>
                  <a:pt x="65" y="85"/>
                </a:cubicBezTo>
                <a:cubicBezTo>
                  <a:pt x="61" y="78"/>
                  <a:pt x="57" y="71"/>
                  <a:pt x="54" y="64"/>
                </a:cubicBezTo>
                <a:cubicBezTo>
                  <a:pt x="55" y="73"/>
                  <a:pt x="59" y="82"/>
                  <a:pt x="62" y="91"/>
                </a:cubicBezTo>
                <a:cubicBezTo>
                  <a:pt x="62" y="91"/>
                  <a:pt x="62" y="91"/>
                  <a:pt x="62" y="91"/>
                </a:cubicBezTo>
                <a:cubicBezTo>
                  <a:pt x="61" y="90"/>
                  <a:pt x="61" y="90"/>
                  <a:pt x="61" y="90"/>
                </a:cubicBezTo>
                <a:cubicBezTo>
                  <a:pt x="56" y="85"/>
                  <a:pt x="56" y="85"/>
                  <a:pt x="56" y="85"/>
                </a:cubicBezTo>
                <a:cubicBezTo>
                  <a:pt x="53" y="79"/>
                  <a:pt x="49" y="73"/>
                  <a:pt x="46" y="66"/>
                </a:cubicBezTo>
                <a:cubicBezTo>
                  <a:pt x="46" y="70"/>
                  <a:pt x="48" y="74"/>
                  <a:pt x="49" y="78"/>
                </a:cubicBezTo>
                <a:cubicBezTo>
                  <a:pt x="47" y="76"/>
                  <a:pt x="44" y="73"/>
                  <a:pt x="42" y="71"/>
                </a:cubicBezTo>
                <a:cubicBezTo>
                  <a:pt x="45" y="77"/>
                  <a:pt x="49" y="82"/>
                  <a:pt x="53" y="87"/>
                </a:cubicBezTo>
                <a:cubicBezTo>
                  <a:pt x="54" y="91"/>
                  <a:pt x="54" y="91"/>
                  <a:pt x="54" y="91"/>
                </a:cubicBezTo>
                <a:cubicBezTo>
                  <a:pt x="53" y="89"/>
                  <a:pt x="53" y="89"/>
                  <a:pt x="53" y="89"/>
                </a:cubicBezTo>
                <a:cubicBezTo>
                  <a:pt x="47" y="84"/>
                  <a:pt x="40" y="78"/>
                  <a:pt x="35" y="72"/>
                </a:cubicBezTo>
                <a:cubicBezTo>
                  <a:pt x="38" y="78"/>
                  <a:pt x="42" y="83"/>
                  <a:pt x="46" y="89"/>
                </a:cubicBezTo>
                <a:cubicBezTo>
                  <a:pt x="41" y="84"/>
                  <a:pt x="37" y="80"/>
                  <a:pt x="33" y="75"/>
                </a:cubicBezTo>
                <a:cubicBezTo>
                  <a:pt x="36" y="82"/>
                  <a:pt x="41" y="88"/>
                  <a:pt x="44" y="94"/>
                </a:cubicBezTo>
                <a:cubicBezTo>
                  <a:pt x="45" y="94"/>
                  <a:pt x="46" y="95"/>
                  <a:pt x="47" y="96"/>
                </a:cubicBezTo>
                <a:cubicBezTo>
                  <a:pt x="48" y="97"/>
                  <a:pt x="49" y="98"/>
                  <a:pt x="50" y="99"/>
                </a:cubicBezTo>
                <a:cubicBezTo>
                  <a:pt x="49" y="98"/>
                  <a:pt x="47" y="98"/>
                  <a:pt x="46" y="98"/>
                </a:cubicBezTo>
                <a:cubicBezTo>
                  <a:pt x="45" y="97"/>
                  <a:pt x="45" y="97"/>
                  <a:pt x="45" y="97"/>
                </a:cubicBezTo>
                <a:cubicBezTo>
                  <a:pt x="45" y="96"/>
                  <a:pt x="44" y="94"/>
                  <a:pt x="42" y="91"/>
                </a:cubicBezTo>
                <a:cubicBezTo>
                  <a:pt x="41" y="89"/>
                  <a:pt x="41" y="89"/>
                  <a:pt x="41" y="89"/>
                </a:cubicBezTo>
                <a:cubicBezTo>
                  <a:pt x="36" y="84"/>
                  <a:pt x="30" y="79"/>
                  <a:pt x="26" y="74"/>
                </a:cubicBezTo>
                <a:cubicBezTo>
                  <a:pt x="29" y="80"/>
                  <a:pt x="34" y="86"/>
                  <a:pt x="37" y="92"/>
                </a:cubicBezTo>
                <a:cubicBezTo>
                  <a:pt x="38" y="93"/>
                  <a:pt x="39" y="93"/>
                  <a:pt x="40" y="94"/>
                </a:cubicBezTo>
                <a:cubicBezTo>
                  <a:pt x="41" y="95"/>
                  <a:pt x="41" y="96"/>
                  <a:pt x="42" y="96"/>
                </a:cubicBezTo>
                <a:cubicBezTo>
                  <a:pt x="40" y="96"/>
                  <a:pt x="38" y="95"/>
                  <a:pt x="37" y="94"/>
                </a:cubicBezTo>
                <a:cubicBezTo>
                  <a:pt x="37" y="94"/>
                  <a:pt x="37" y="94"/>
                  <a:pt x="37" y="94"/>
                </a:cubicBezTo>
                <a:cubicBezTo>
                  <a:pt x="37" y="94"/>
                  <a:pt x="36" y="91"/>
                  <a:pt x="34" y="88"/>
                </a:cubicBezTo>
                <a:cubicBezTo>
                  <a:pt x="32" y="85"/>
                  <a:pt x="32" y="85"/>
                  <a:pt x="32" y="85"/>
                </a:cubicBezTo>
                <a:cubicBezTo>
                  <a:pt x="28" y="80"/>
                  <a:pt x="22" y="75"/>
                  <a:pt x="18" y="70"/>
                </a:cubicBezTo>
                <a:cubicBezTo>
                  <a:pt x="21" y="77"/>
                  <a:pt x="26" y="83"/>
                  <a:pt x="29" y="89"/>
                </a:cubicBezTo>
                <a:cubicBezTo>
                  <a:pt x="30" y="89"/>
                  <a:pt x="31" y="90"/>
                  <a:pt x="31" y="91"/>
                </a:cubicBezTo>
                <a:cubicBezTo>
                  <a:pt x="32" y="92"/>
                  <a:pt x="33" y="93"/>
                  <a:pt x="34" y="93"/>
                </a:cubicBezTo>
                <a:cubicBezTo>
                  <a:pt x="31" y="92"/>
                  <a:pt x="28" y="90"/>
                  <a:pt x="25" y="88"/>
                </a:cubicBezTo>
                <a:cubicBezTo>
                  <a:pt x="26" y="88"/>
                  <a:pt x="25" y="87"/>
                  <a:pt x="25" y="84"/>
                </a:cubicBezTo>
                <a:cubicBezTo>
                  <a:pt x="24" y="82"/>
                  <a:pt x="24" y="82"/>
                  <a:pt x="24" y="82"/>
                </a:cubicBezTo>
                <a:cubicBezTo>
                  <a:pt x="21" y="78"/>
                  <a:pt x="18" y="73"/>
                  <a:pt x="16" y="68"/>
                </a:cubicBezTo>
                <a:cubicBezTo>
                  <a:pt x="17" y="73"/>
                  <a:pt x="20" y="78"/>
                  <a:pt x="21" y="82"/>
                </a:cubicBezTo>
                <a:cubicBezTo>
                  <a:pt x="22" y="84"/>
                  <a:pt x="22" y="84"/>
                  <a:pt x="22" y="84"/>
                </a:cubicBezTo>
                <a:cubicBezTo>
                  <a:pt x="23" y="86"/>
                  <a:pt x="24" y="87"/>
                  <a:pt x="25" y="88"/>
                </a:cubicBezTo>
                <a:cubicBezTo>
                  <a:pt x="23" y="87"/>
                  <a:pt x="22" y="86"/>
                  <a:pt x="21" y="85"/>
                </a:cubicBezTo>
                <a:cubicBezTo>
                  <a:pt x="21" y="85"/>
                  <a:pt x="21" y="83"/>
                  <a:pt x="20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18" y="76"/>
                  <a:pt x="16" y="72"/>
                  <a:pt x="14" y="69"/>
                </a:cubicBezTo>
                <a:cubicBezTo>
                  <a:pt x="15" y="73"/>
                  <a:pt x="17" y="77"/>
                  <a:pt x="18" y="81"/>
                </a:cubicBezTo>
                <a:cubicBezTo>
                  <a:pt x="18" y="81"/>
                  <a:pt x="18" y="82"/>
                  <a:pt x="18" y="83"/>
                </a:cubicBezTo>
                <a:cubicBezTo>
                  <a:pt x="19" y="83"/>
                  <a:pt x="19" y="84"/>
                  <a:pt x="20" y="84"/>
                </a:cubicBezTo>
                <a:cubicBezTo>
                  <a:pt x="18" y="83"/>
                  <a:pt x="17" y="82"/>
                  <a:pt x="16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1"/>
                  <a:pt x="16" y="80"/>
                  <a:pt x="16" y="78"/>
                </a:cubicBezTo>
                <a:cubicBezTo>
                  <a:pt x="15" y="77"/>
                  <a:pt x="15" y="77"/>
                  <a:pt x="15" y="77"/>
                </a:cubicBezTo>
                <a:cubicBezTo>
                  <a:pt x="14" y="74"/>
                  <a:pt x="13" y="70"/>
                  <a:pt x="12" y="67"/>
                </a:cubicBezTo>
                <a:cubicBezTo>
                  <a:pt x="12" y="70"/>
                  <a:pt x="13" y="74"/>
                  <a:pt x="14" y="77"/>
                </a:cubicBezTo>
                <a:cubicBezTo>
                  <a:pt x="14" y="78"/>
                  <a:pt x="14" y="78"/>
                  <a:pt x="14" y="78"/>
                </a:cubicBezTo>
                <a:cubicBezTo>
                  <a:pt x="13" y="77"/>
                  <a:pt x="13" y="77"/>
                  <a:pt x="13" y="77"/>
                </a:cubicBezTo>
                <a:cubicBezTo>
                  <a:pt x="12" y="76"/>
                  <a:pt x="12" y="76"/>
                  <a:pt x="12" y="76"/>
                </a:cubicBezTo>
                <a:cubicBezTo>
                  <a:pt x="9" y="73"/>
                  <a:pt x="6" y="70"/>
                  <a:pt x="4" y="67"/>
                </a:cubicBezTo>
                <a:cubicBezTo>
                  <a:pt x="6" y="70"/>
                  <a:pt x="8" y="73"/>
                  <a:pt x="10" y="76"/>
                </a:cubicBezTo>
                <a:cubicBezTo>
                  <a:pt x="12" y="78"/>
                  <a:pt x="12" y="78"/>
                  <a:pt x="12" y="78"/>
                </a:cubicBezTo>
                <a:cubicBezTo>
                  <a:pt x="13" y="79"/>
                  <a:pt x="14" y="80"/>
                  <a:pt x="14" y="80"/>
                </a:cubicBezTo>
                <a:cubicBezTo>
                  <a:pt x="14" y="80"/>
                  <a:pt x="14" y="80"/>
                  <a:pt x="14" y="80"/>
                </a:cubicBezTo>
                <a:cubicBezTo>
                  <a:pt x="14" y="80"/>
                  <a:pt x="14" y="80"/>
                  <a:pt x="13" y="80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80"/>
                  <a:pt x="6" y="80"/>
                  <a:pt x="3" y="80"/>
                </a:cubicBezTo>
                <a:cubicBezTo>
                  <a:pt x="6" y="81"/>
                  <a:pt x="9" y="81"/>
                  <a:pt x="12" y="82"/>
                </a:cubicBezTo>
                <a:cubicBezTo>
                  <a:pt x="12" y="82"/>
                  <a:pt x="12" y="82"/>
                  <a:pt x="13" y="82"/>
                </a:cubicBezTo>
                <a:cubicBezTo>
                  <a:pt x="14" y="82"/>
                  <a:pt x="15" y="81"/>
                  <a:pt x="15" y="81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1"/>
                  <a:pt x="15" y="81"/>
                  <a:pt x="16" y="81"/>
                </a:cubicBezTo>
                <a:cubicBezTo>
                  <a:pt x="17" y="82"/>
                  <a:pt x="18" y="83"/>
                  <a:pt x="19" y="85"/>
                </a:cubicBezTo>
                <a:cubicBezTo>
                  <a:pt x="19" y="84"/>
                  <a:pt x="18" y="84"/>
                  <a:pt x="17" y="83"/>
                </a:cubicBezTo>
                <a:cubicBezTo>
                  <a:pt x="14" y="83"/>
                  <a:pt x="14" y="83"/>
                  <a:pt x="14" y="83"/>
                </a:cubicBezTo>
                <a:cubicBezTo>
                  <a:pt x="10" y="83"/>
                  <a:pt x="5" y="84"/>
                  <a:pt x="0" y="84"/>
                </a:cubicBezTo>
                <a:cubicBezTo>
                  <a:pt x="5" y="86"/>
                  <a:pt x="9" y="86"/>
                  <a:pt x="14" y="87"/>
                </a:cubicBezTo>
                <a:cubicBezTo>
                  <a:pt x="15" y="87"/>
                  <a:pt x="16" y="87"/>
                  <a:pt x="16" y="87"/>
                </a:cubicBezTo>
                <a:cubicBezTo>
                  <a:pt x="19" y="87"/>
                  <a:pt x="21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2" y="86"/>
                  <a:pt x="23" y="87"/>
                  <a:pt x="24" y="88"/>
                </a:cubicBezTo>
                <a:cubicBezTo>
                  <a:pt x="23" y="88"/>
                  <a:pt x="22" y="87"/>
                  <a:pt x="20" y="87"/>
                </a:cubicBezTo>
                <a:cubicBezTo>
                  <a:pt x="18" y="87"/>
                  <a:pt x="18" y="87"/>
                  <a:pt x="18" y="87"/>
                </a:cubicBezTo>
                <a:cubicBezTo>
                  <a:pt x="12" y="89"/>
                  <a:pt x="6" y="91"/>
                  <a:pt x="1" y="92"/>
                </a:cubicBezTo>
                <a:cubicBezTo>
                  <a:pt x="6" y="92"/>
                  <a:pt x="12" y="92"/>
                  <a:pt x="18" y="92"/>
                </a:cubicBezTo>
                <a:cubicBezTo>
                  <a:pt x="19" y="92"/>
                  <a:pt x="19" y="91"/>
                  <a:pt x="21" y="91"/>
                </a:cubicBezTo>
                <a:cubicBezTo>
                  <a:pt x="23" y="90"/>
                  <a:pt x="25" y="90"/>
                  <a:pt x="25" y="89"/>
                </a:cubicBezTo>
                <a:cubicBezTo>
                  <a:pt x="28" y="91"/>
                  <a:pt x="28" y="91"/>
                  <a:pt x="28" y="91"/>
                </a:cubicBezTo>
                <a:cubicBezTo>
                  <a:pt x="27" y="91"/>
                  <a:pt x="25" y="91"/>
                  <a:pt x="23" y="91"/>
                </a:cubicBezTo>
                <a:cubicBezTo>
                  <a:pt x="20" y="92"/>
                  <a:pt x="20" y="92"/>
                  <a:pt x="20" y="92"/>
                </a:cubicBezTo>
                <a:cubicBezTo>
                  <a:pt x="15" y="95"/>
                  <a:pt x="9" y="99"/>
                  <a:pt x="3" y="102"/>
                </a:cubicBezTo>
                <a:cubicBezTo>
                  <a:pt x="9" y="101"/>
                  <a:pt x="15" y="98"/>
                  <a:pt x="22" y="97"/>
                </a:cubicBezTo>
                <a:cubicBezTo>
                  <a:pt x="23" y="97"/>
                  <a:pt x="23" y="96"/>
                  <a:pt x="25" y="96"/>
                </a:cubicBezTo>
                <a:cubicBezTo>
                  <a:pt x="27" y="94"/>
                  <a:pt x="29" y="93"/>
                  <a:pt x="29" y="92"/>
                </a:cubicBezTo>
                <a:cubicBezTo>
                  <a:pt x="32" y="93"/>
                  <a:pt x="32" y="93"/>
                  <a:pt x="32" y="93"/>
                </a:cubicBezTo>
                <a:cubicBezTo>
                  <a:pt x="31" y="93"/>
                  <a:pt x="29" y="94"/>
                  <a:pt x="27" y="94"/>
                </a:cubicBezTo>
                <a:cubicBezTo>
                  <a:pt x="24" y="96"/>
                  <a:pt x="24" y="96"/>
                  <a:pt x="24" y="96"/>
                </a:cubicBezTo>
                <a:cubicBezTo>
                  <a:pt x="19" y="100"/>
                  <a:pt x="14" y="105"/>
                  <a:pt x="8" y="109"/>
                </a:cubicBezTo>
                <a:cubicBezTo>
                  <a:pt x="14" y="107"/>
                  <a:pt x="20" y="103"/>
                  <a:pt x="26" y="100"/>
                </a:cubicBezTo>
                <a:cubicBezTo>
                  <a:pt x="22" y="104"/>
                  <a:pt x="18" y="109"/>
                  <a:pt x="13" y="112"/>
                </a:cubicBezTo>
                <a:cubicBezTo>
                  <a:pt x="19" y="109"/>
                  <a:pt x="25" y="105"/>
                  <a:pt x="31" y="102"/>
                </a:cubicBezTo>
                <a:cubicBezTo>
                  <a:pt x="32" y="102"/>
                  <a:pt x="33" y="101"/>
                  <a:pt x="34" y="100"/>
                </a:cubicBezTo>
                <a:cubicBezTo>
                  <a:pt x="35" y="99"/>
                  <a:pt x="37" y="97"/>
                  <a:pt x="37" y="96"/>
                </a:cubicBezTo>
                <a:cubicBezTo>
                  <a:pt x="40" y="97"/>
                  <a:pt x="40" y="97"/>
                  <a:pt x="40" y="97"/>
                </a:cubicBezTo>
                <a:cubicBezTo>
                  <a:pt x="39" y="97"/>
                  <a:pt x="37" y="98"/>
                  <a:pt x="36" y="99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28" y="106"/>
                  <a:pt x="24" y="112"/>
                  <a:pt x="19" y="117"/>
                </a:cubicBezTo>
                <a:cubicBezTo>
                  <a:pt x="24" y="114"/>
                  <a:pt x="29" y="110"/>
                  <a:pt x="34" y="106"/>
                </a:cubicBezTo>
                <a:cubicBezTo>
                  <a:pt x="31" y="109"/>
                  <a:pt x="28" y="112"/>
                  <a:pt x="25" y="115"/>
                </a:cubicBezTo>
                <a:cubicBezTo>
                  <a:pt x="30" y="113"/>
                  <a:pt x="34" y="109"/>
                  <a:pt x="39" y="106"/>
                </a:cubicBezTo>
                <a:cubicBezTo>
                  <a:pt x="35" y="110"/>
                  <a:pt x="31" y="114"/>
                  <a:pt x="27" y="117"/>
                </a:cubicBezTo>
                <a:cubicBezTo>
                  <a:pt x="33" y="114"/>
                  <a:pt x="39" y="110"/>
                  <a:pt x="45" y="107"/>
                </a:cubicBezTo>
                <a:cubicBezTo>
                  <a:pt x="45" y="106"/>
                  <a:pt x="46" y="106"/>
                  <a:pt x="47" y="105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43" y="112"/>
                  <a:pt x="39" y="119"/>
                  <a:pt x="36" y="125"/>
                </a:cubicBezTo>
                <a:cubicBezTo>
                  <a:pt x="41" y="120"/>
                  <a:pt x="45" y="114"/>
                  <a:pt x="49" y="109"/>
                </a:cubicBezTo>
                <a:cubicBezTo>
                  <a:pt x="50" y="108"/>
                  <a:pt x="51" y="107"/>
                  <a:pt x="51" y="106"/>
                </a:cubicBezTo>
                <a:cubicBezTo>
                  <a:pt x="52" y="104"/>
                  <a:pt x="53" y="102"/>
                  <a:pt x="54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2"/>
                  <a:pt x="54" y="103"/>
                  <a:pt x="53" y="105"/>
                </a:cubicBezTo>
                <a:cubicBezTo>
                  <a:pt x="51" y="108"/>
                  <a:pt x="51" y="108"/>
                  <a:pt x="51" y="108"/>
                </a:cubicBezTo>
                <a:cubicBezTo>
                  <a:pt x="48" y="114"/>
                  <a:pt x="45" y="121"/>
                  <a:pt x="42" y="128"/>
                </a:cubicBezTo>
                <a:cubicBezTo>
                  <a:pt x="47" y="122"/>
                  <a:pt x="50" y="116"/>
                  <a:pt x="54" y="110"/>
                </a:cubicBezTo>
                <a:cubicBezTo>
                  <a:pt x="55" y="109"/>
                  <a:pt x="55" y="108"/>
                  <a:pt x="56" y="107"/>
                </a:cubicBezTo>
                <a:cubicBezTo>
                  <a:pt x="57" y="105"/>
                  <a:pt x="57" y="103"/>
                  <a:pt x="57" y="102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0" y="103"/>
                  <a:pt x="59" y="104"/>
                  <a:pt x="57" y="105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4" y="112"/>
                  <a:pt x="52" y="116"/>
                  <a:pt x="51" y="120"/>
                </a:cubicBezTo>
                <a:cubicBezTo>
                  <a:pt x="50" y="121"/>
                  <a:pt x="49" y="122"/>
                  <a:pt x="48" y="123"/>
                </a:cubicBezTo>
                <a:cubicBezTo>
                  <a:pt x="48" y="123"/>
                  <a:pt x="49" y="122"/>
                  <a:pt x="50" y="122"/>
                </a:cubicBezTo>
                <a:cubicBezTo>
                  <a:pt x="49" y="124"/>
                  <a:pt x="48" y="126"/>
                  <a:pt x="47" y="128"/>
                </a:cubicBezTo>
                <a:cubicBezTo>
                  <a:pt x="49" y="125"/>
                  <a:pt x="52" y="122"/>
                  <a:pt x="54" y="118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56" y="118"/>
                  <a:pt x="52" y="124"/>
                  <a:pt x="47" y="129"/>
                </a:cubicBezTo>
                <a:cubicBezTo>
                  <a:pt x="55" y="124"/>
                  <a:pt x="61" y="117"/>
                  <a:pt x="68" y="112"/>
                </a:cubicBezTo>
                <a:cubicBezTo>
                  <a:pt x="69" y="111"/>
                  <a:pt x="69" y="111"/>
                  <a:pt x="70" y="110"/>
                </a:cubicBezTo>
                <a:cubicBezTo>
                  <a:pt x="69" y="113"/>
                  <a:pt x="67" y="116"/>
                  <a:pt x="66" y="119"/>
                </a:cubicBezTo>
                <a:cubicBezTo>
                  <a:pt x="56" y="132"/>
                  <a:pt x="51" y="153"/>
                  <a:pt x="57" y="170"/>
                </a:cubicBezTo>
                <a:cubicBezTo>
                  <a:pt x="62" y="189"/>
                  <a:pt x="77" y="203"/>
                  <a:pt x="94" y="205"/>
                </a:cubicBezTo>
                <a:cubicBezTo>
                  <a:pt x="112" y="208"/>
                  <a:pt x="129" y="197"/>
                  <a:pt x="136" y="182"/>
                </a:cubicBezTo>
                <a:cubicBezTo>
                  <a:pt x="139" y="176"/>
                  <a:pt x="140" y="169"/>
                  <a:pt x="139" y="162"/>
                </a:cubicBezTo>
                <a:cubicBezTo>
                  <a:pt x="146" y="159"/>
                  <a:pt x="153" y="156"/>
                  <a:pt x="161" y="153"/>
                </a:cubicBezTo>
                <a:cubicBezTo>
                  <a:pt x="164" y="151"/>
                  <a:pt x="164" y="151"/>
                  <a:pt x="164" y="151"/>
                </a:cubicBezTo>
                <a:cubicBezTo>
                  <a:pt x="166" y="150"/>
                  <a:pt x="167" y="149"/>
                  <a:pt x="168" y="148"/>
                </a:cubicBezTo>
                <a:cubicBezTo>
                  <a:pt x="168" y="149"/>
                  <a:pt x="168" y="150"/>
                  <a:pt x="168" y="151"/>
                </a:cubicBezTo>
                <a:cubicBezTo>
                  <a:pt x="167" y="151"/>
                  <a:pt x="164" y="152"/>
                  <a:pt x="161" y="153"/>
                </a:cubicBezTo>
                <a:cubicBezTo>
                  <a:pt x="160" y="154"/>
                  <a:pt x="159" y="155"/>
                  <a:pt x="158" y="155"/>
                </a:cubicBezTo>
                <a:cubicBezTo>
                  <a:pt x="152" y="160"/>
                  <a:pt x="145" y="165"/>
                  <a:pt x="139" y="171"/>
                </a:cubicBezTo>
                <a:cubicBezTo>
                  <a:pt x="145" y="167"/>
                  <a:pt x="151" y="164"/>
                  <a:pt x="157" y="161"/>
                </a:cubicBezTo>
                <a:cubicBezTo>
                  <a:pt x="151" y="166"/>
                  <a:pt x="145" y="171"/>
                  <a:pt x="139" y="177"/>
                </a:cubicBezTo>
                <a:cubicBezTo>
                  <a:pt x="146" y="173"/>
                  <a:pt x="154" y="169"/>
                  <a:pt x="161" y="165"/>
                </a:cubicBezTo>
                <a:cubicBezTo>
                  <a:pt x="164" y="162"/>
                  <a:pt x="164" y="162"/>
                  <a:pt x="164" y="162"/>
                </a:cubicBezTo>
                <a:cubicBezTo>
                  <a:pt x="165" y="161"/>
                  <a:pt x="167" y="159"/>
                  <a:pt x="167" y="158"/>
                </a:cubicBezTo>
                <a:cubicBezTo>
                  <a:pt x="167" y="159"/>
                  <a:pt x="167" y="160"/>
                  <a:pt x="167" y="161"/>
                </a:cubicBezTo>
                <a:cubicBezTo>
                  <a:pt x="167" y="161"/>
                  <a:pt x="164" y="162"/>
                  <a:pt x="161" y="165"/>
                </a:cubicBezTo>
                <a:cubicBezTo>
                  <a:pt x="158" y="167"/>
                  <a:pt x="158" y="167"/>
                  <a:pt x="158" y="167"/>
                </a:cubicBezTo>
                <a:cubicBezTo>
                  <a:pt x="153" y="173"/>
                  <a:pt x="148" y="179"/>
                  <a:pt x="144" y="186"/>
                </a:cubicBezTo>
                <a:cubicBezTo>
                  <a:pt x="149" y="181"/>
                  <a:pt x="156" y="176"/>
                  <a:pt x="162" y="170"/>
                </a:cubicBezTo>
                <a:cubicBezTo>
                  <a:pt x="165" y="168"/>
                  <a:pt x="165" y="168"/>
                  <a:pt x="165" y="168"/>
                </a:cubicBezTo>
                <a:cubicBezTo>
                  <a:pt x="166" y="166"/>
                  <a:pt x="167" y="164"/>
                  <a:pt x="167" y="163"/>
                </a:cubicBezTo>
                <a:cubicBezTo>
                  <a:pt x="167" y="164"/>
                  <a:pt x="168" y="165"/>
                  <a:pt x="168" y="167"/>
                </a:cubicBezTo>
                <a:cubicBezTo>
                  <a:pt x="167" y="167"/>
                  <a:pt x="165" y="168"/>
                  <a:pt x="163" y="171"/>
                </a:cubicBezTo>
                <a:cubicBezTo>
                  <a:pt x="162" y="172"/>
                  <a:pt x="162" y="173"/>
                  <a:pt x="161" y="173"/>
                </a:cubicBezTo>
                <a:cubicBezTo>
                  <a:pt x="158" y="179"/>
                  <a:pt x="155" y="186"/>
                  <a:pt x="153" y="192"/>
                </a:cubicBezTo>
                <a:cubicBezTo>
                  <a:pt x="156" y="186"/>
                  <a:pt x="161" y="181"/>
                  <a:pt x="165" y="175"/>
                </a:cubicBezTo>
                <a:cubicBezTo>
                  <a:pt x="167" y="173"/>
                  <a:pt x="167" y="173"/>
                  <a:pt x="167" y="173"/>
                </a:cubicBezTo>
                <a:cubicBezTo>
                  <a:pt x="167" y="171"/>
                  <a:pt x="168" y="170"/>
                  <a:pt x="168" y="169"/>
                </a:cubicBezTo>
                <a:cubicBezTo>
                  <a:pt x="168" y="170"/>
                  <a:pt x="168" y="172"/>
                  <a:pt x="168" y="173"/>
                </a:cubicBezTo>
                <a:cubicBezTo>
                  <a:pt x="168" y="173"/>
                  <a:pt x="168" y="173"/>
                  <a:pt x="168" y="173"/>
                </a:cubicBezTo>
                <a:cubicBezTo>
                  <a:pt x="168" y="173"/>
                  <a:pt x="166" y="174"/>
                  <a:pt x="165" y="177"/>
                </a:cubicBezTo>
                <a:cubicBezTo>
                  <a:pt x="165" y="178"/>
                  <a:pt x="164" y="179"/>
                  <a:pt x="164" y="179"/>
                </a:cubicBezTo>
                <a:cubicBezTo>
                  <a:pt x="162" y="185"/>
                  <a:pt x="160" y="190"/>
                  <a:pt x="160" y="196"/>
                </a:cubicBezTo>
                <a:cubicBezTo>
                  <a:pt x="162" y="191"/>
                  <a:pt x="165" y="185"/>
                  <a:pt x="168" y="180"/>
                </a:cubicBezTo>
                <a:cubicBezTo>
                  <a:pt x="168" y="178"/>
                  <a:pt x="168" y="178"/>
                  <a:pt x="168" y="178"/>
                </a:cubicBezTo>
                <a:cubicBezTo>
                  <a:pt x="169" y="177"/>
                  <a:pt x="169" y="175"/>
                  <a:pt x="169" y="175"/>
                </a:cubicBezTo>
                <a:cubicBezTo>
                  <a:pt x="169" y="176"/>
                  <a:pt x="169" y="178"/>
                  <a:pt x="170" y="180"/>
                </a:cubicBezTo>
                <a:cubicBezTo>
                  <a:pt x="170" y="180"/>
                  <a:pt x="170" y="180"/>
                  <a:pt x="170" y="180"/>
                </a:cubicBezTo>
                <a:cubicBezTo>
                  <a:pt x="170" y="180"/>
                  <a:pt x="170" y="180"/>
                  <a:pt x="170" y="180"/>
                </a:cubicBezTo>
                <a:cubicBezTo>
                  <a:pt x="169" y="181"/>
                  <a:pt x="169" y="181"/>
                  <a:pt x="168" y="183"/>
                </a:cubicBezTo>
                <a:cubicBezTo>
                  <a:pt x="168" y="183"/>
                  <a:pt x="168" y="184"/>
                  <a:pt x="168" y="184"/>
                </a:cubicBezTo>
                <a:cubicBezTo>
                  <a:pt x="167" y="187"/>
                  <a:pt x="166" y="191"/>
                  <a:pt x="165" y="194"/>
                </a:cubicBezTo>
                <a:cubicBezTo>
                  <a:pt x="166" y="191"/>
                  <a:pt x="168" y="187"/>
                  <a:pt x="170" y="184"/>
                </a:cubicBezTo>
                <a:cubicBezTo>
                  <a:pt x="170" y="183"/>
                  <a:pt x="170" y="183"/>
                  <a:pt x="170" y="183"/>
                </a:cubicBezTo>
                <a:cubicBezTo>
                  <a:pt x="170" y="182"/>
                  <a:pt x="170" y="182"/>
                  <a:pt x="170" y="181"/>
                </a:cubicBezTo>
                <a:cubicBezTo>
                  <a:pt x="170" y="182"/>
                  <a:pt x="170" y="182"/>
                  <a:pt x="170" y="182"/>
                </a:cubicBezTo>
                <a:cubicBezTo>
                  <a:pt x="170" y="182"/>
                  <a:pt x="171" y="184"/>
                  <a:pt x="171" y="185"/>
                </a:cubicBezTo>
                <a:cubicBezTo>
                  <a:pt x="172" y="187"/>
                  <a:pt x="172" y="187"/>
                  <a:pt x="172" y="187"/>
                </a:cubicBezTo>
                <a:cubicBezTo>
                  <a:pt x="174" y="191"/>
                  <a:pt x="175" y="195"/>
                  <a:pt x="178" y="198"/>
                </a:cubicBezTo>
                <a:cubicBezTo>
                  <a:pt x="176" y="194"/>
                  <a:pt x="175" y="190"/>
                  <a:pt x="173" y="185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3" y="184"/>
                  <a:pt x="173" y="184"/>
                  <a:pt x="173" y="184"/>
                </a:cubicBezTo>
                <a:cubicBezTo>
                  <a:pt x="176" y="185"/>
                  <a:pt x="179" y="188"/>
                  <a:pt x="182" y="189"/>
                </a:cubicBezTo>
                <a:cubicBezTo>
                  <a:pt x="179" y="187"/>
                  <a:pt x="176" y="184"/>
                  <a:pt x="174" y="182"/>
                </a:cubicBezTo>
                <a:cubicBezTo>
                  <a:pt x="173" y="181"/>
                  <a:pt x="173" y="181"/>
                  <a:pt x="173" y="181"/>
                </a:cubicBezTo>
                <a:cubicBezTo>
                  <a:pt x="171" y="180"/>
                  <a:pt x="171" y="180"/>
                  <a:pt x="170" y="180"/>
                </a:cubicBezTo>
                <a:cubicBezTo>
                  <a:pt x="170" y="180"/>
                  <a:pt x="170" y="180"/>
                  <a:pt x="170" y="180"/>
                </a:cubicBezTo>
                <a:cubicBezTo>
                  <a:pt x="170" y="180"/>
                  <a:pt x="170" y="180"/>
                  <a:pt x="170" y="180"/>
                </a:cubicBezTo>
                <a:cubicBezTo>
                  <a:pt x="170" y="178"/>
                  <a:pt x="169" y="176"/>
                  <a:pt x="169" y="175"/>
                </a:cubicBezTo>
                <a:cubicBezTo>
                  <a:pt x="169" y="175"/>
                  <a:pt x="170" y="176"/>
                  <a:pt x="170" y="176"/>
                </a:cubicBezTo>
                <a:cubicBezTo>
                  <a:pt x="171" y="177"/>
                  <a:pt x="171" y="177"/>
                  <a:pt x="171" y="178"/>
                </a:cubicBezTo>
                <a:cubicBezTo>
                  <a:pt x="174" y="181"/>
                  <a:pt x="177" y="184"/>
                  <a:pt x="181" y="186"/>
                </a:cubicBezTo>
                <a:cubicBezTo>
                  <a:pt x="178" y="183"/>
                  <a:pt x="176" y="180"/>
                  <a:pt x="174" y="176"/>
                </a:cubicBezTo>
                <a:cubicBezTo>
                  <a:pt x="172" y="175"/>
                  <a:pt x="172" y="175"/>
                  <a:pt x="172" y="175"/>
                </a:cubicBezTo>
                <a:cubicBezTo>
                  <a:pt x="171" y="174"/>
                  <a:pt x="169" y="173"/>
                  <a:pt x="169" y="173"/>
                </a:cubicBezTo>
                <a:cubicBezTo>
                  <a:pt x="169" y="171"/>
                  <a:pt x="169" y="170"/>
                  <a:pt x="169" y="168"/>
                </a:cubicBezTo>
                <a:cubicBezTo>
                  <a:pt x="169" y="169"/>
                  <a:pt x="170" y="170"/>
                  <a:pt x="170" y="171"/>
                </a:cubicBezTo>
                <a:cubicBezTo>
                  <a:pt x="172" y="174"/>
                  <a:pt x="172" y="174"/>
                  <a:pt x="172" y="174"/>
                </a:cubicBezTo>
                <a:cubicBezTo>
                  <a:pt x="175" y="177"/>
                  <a:pt x="179" y="181"/>
                  <a:pt x="182" y="184"/>
                </a:cubicBezTo>
                <a:cubicBezTo>
                  <a:pt x="179" y="180"/>
                  <a:pt x="176" y="176"/>
                  <a:pt x="173" y="171"/>
                </a:cubicBezTo>
                <a:cubicBezTo>
                  <a:pt x="172" y="169"/>
                  <a:pt x="172" y="169"/>
                  <a:pt x="172" y="169"/>
                </a:cubicBezTo>
                <a:cubicBezTo>
                  <a:pt x="170" y="168"/>
                  <a:pt x="169" y="167"/>
                  <a:pt x="168" y="167"/>
                </a:cubicBezTo>
                <a:cubicBezTo>
                  <a:pt x="168" y="163"/>
                  <a:pt x="168" y="160"/>
                  <a:pt x="169" y="156"/>
                </a:cubicBezTo>
                <a:cubicBezTo>
                  <a:pt x="169" y="157"/>
                  <a:pt x="169" y="158"/>
                  <a:pt x="169" y="159"/>
                </a:cubicBezTo>
                <a:cubicBezTo>
                  <a:pt x="170" y="161"/>
                  <a:pt x="170" y="162"/>
                  <a:pt x="170" y="163"/>
                </a:cubicBezTo>
                <a:cubicBezTo>
                  <a:pt x="174" y="169"/>
                  <a:pt x="177" y="176"/>
                  <a:pt x="182" y="182"/>
                </a:cubicBezTo>
                <a:cubicBezTo>
                  <a:pt x="179" y="175"/>
                  <a:pt x="177" y="168"/>
                  <a:pt x="175" y="161"/>
                </a:cubicBezTo>
                <a:cubicBezTo>
                  <a:pt x="174" y="158"/>
                  <a:pt x="174" y="158"/>
                  <a:pt x="174" y="158"/>
                </a:cubicBezTo>
                <a:cubicBezTo>
                  <a:pt x="172" y="155"/>
                  <a:pt x="170" y="152"/>
                  <a:pt x="169" y="153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169" y="150"/>
                  <a:pt x="170" y="148"/>
                  <a:pt x="170" y="146"/>
                </a:cubicBezTo>
                <a:cubicBezTo>
                  <a:pt x="170" y="147"/>
                  <a:pt x="170" y="148"/>
                  <a:pt x="171" y="150"/>
                </a:cubicBezTo>
                <a:cubicBezTo>
                  <a:pt x="171" y="151"/>
                  <a:pt x="171" y="152"/>
                  <a:pt x="172" y="153"/>
                </a:cubicBezTo>
                <a:cubicBezTo>
                  <a:pt x="175" y="159"/>
                  <a:pt x="178" y="166"/>
                  <a:pt x="183" y="172"/>
                </a:cubicBezTo>
                <a:cubicBezTo>
                  <a:pt x="180" y="166"/>
                  <a:pt x="179" y="158"/>
                  <a:pt x="177" y="151"/>
                </a:cubicBezTo>
                <a:cubicBezTo>
                  <a:pt x="175" y="148"/>
                  <a:pt x="175" y="148"/>
                  <a:pt x="175" y="148"/>
                </a:cubicBezTo>
                <a:cubicBezTo>
                  <a:pt x="173" y="145"/>
                  <a:pt x="172" y="143"/>
                  <a:pt x="171" y="143"/>
                </a:cubicBezTo>
                <a:cubicBezTo>
                  <a:pt x="171" y="142"/>
                  <a:pt x="171" y="142"/>
                  <a:pt x="171" y="142"/>
                </a:cubicBezTo>
                <a:cubicBezTo>
                  <a:pt x="172" y="140"/>
                  <a:pt x="172" y="139"/>
                  <a:pt x="173" y="137"/>
                </a:cubicBezTo>
                <a:cubicBezTo>
                  <a:pt x="173" y="138"/>
                  <a:pt x="173" y="140"/>
                  <a:pt x="173" y="142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78" y="151"/>
                  <a:pt x="180" y="159"/>
                  <a:pt x="185" y="165"/>
                </a:cubicBezTo>
                <a:cubicBezTo>
                  <a:pt x="183" y="159"/>
                  <a:pt x="181" y="152"/>
                  <a:pt x="180" y="146"/>
                </a:cubicBezTo>
                <a:cubicBezTo>
                  <a:pt x="183" y="152"/>
                  <a:pt x="185" y="159"/>
                  <a:pt x="190" y="164"/>
                </a:cubicBezTo>
                <a:cubicBezTo>
                  <a:pt x="187" y="156"/>
                  <a:pt x="185" y="147"/>
                  <a:pt x="183" y="139"/>
                </a:cubicBezTo>
                <a:cubicBezTo>
                  <a:pt x="183" y="137"/>
                  <a:pt x="183" y="137"/>
                  <a:pt x="183" y="137"/>
                </a:cubicBezTo>
                <a:cubicBezTo>
                  <a:pt x="185" y="140"/>
                  <a:pt x="185" y="140"/>
                  <a:pt x="185" y="140"/>
                </a:cubicBezTo>
                <a:cubicBezTo>
                  <a:pt x="188" y="146"/>
                  <a:pt x="191" y="152"/>
                  <a:pt x="195" y="157"/>
                </a:cubicBezTo>
                <a:cubicBezTo>
                  <a:pt x="194" y="154"/>
                  <a:pt x="193" y="151"/>
                  <a:pt x="192" y="147"/>
                </a:cubicBezTo>
                <a:cubicBezTo>
                  <a:pt x="195" y="150"/>
                  <a:pt x="198" y="153"/>
                  <a:pt x="201" y="156"/>
                </a:cubicBezTo>
                <a:cubicBezTo>
                  <a:pt x="197" y="150"/>
                  <a:pt x="193" y="144"/>
                  <a:pt x="190" y="137"/>
                </a:cubicBezTo>
                <a:cubicBezTo>
                  <a:pt x="188" y="130"/>
                  <a:pt x="188" y="130"/>
                  <a:pt x="188" y="130"/>
                </a:cubicBezTo>
                <a:cubicBezTo>
                  <a:pt x="187" y="129"/>
                  <a:pt x="187" y="129"/>
                  <a:pt x="187" y="129"/>
                </a:cubicBezTo>
                <a:cubicBezTo>
                  <a:pt x="188" y="129"/>
                  <a:pt x="188" y="129"/>
                  <a:pt x="188" y="129"/>
                </a:cubicBezTo>
                <a:cubicBezTo>
                  <a:pt x="195" y="136"/>
                  <a:pt x="201" y="144"/>
                  <a:pt x="209" y="150"/>
                </a:cubicBezTo>
                <a:cubicBezTo>
                  <a:pt x="204" y="143"/>
                  <a:pt x="200" y="136"/>
                  <a:pt x="196" y="129"/>
                </a:cubicBezTo>
                <a:cubicBezTo>
                  <a:pt x="201" y="135"/>
                  <a:pt x="206" y="142"/>
                  <a:pt x="213" y="147"/>
                </a:cubicBezTo>
                <a:cubicBezTo>
                  <a:pt x="207" y="139"/>
                  <a:pt x="203" y="130"/>
                  <a:pt x="198" y="121"/>
                </a:cubicBezTo>
                <a:cubicBezTo>
                  <a:pt x="195" y="117"/>
                  <a:pt x="195" y="117"/>
                  <a:pt x="195" y="117"/>
                </a:cubicBezTo>
                <a:cubicBezTo>
                  <a:pt x="192" y="114"/>
                  <a:pt x="190" y="112"/>
                  <a:pt x="188" y="112"/>
                </a:cubicBezTo>
                <a:cubicBezTo>
                  <a:pt x="189" y="111"/>
                  <a:pt x="190" y="110"/>
                  <a:pt x="191" y="109"/>
                </a:cubicBezTo>
                <a:cubicBezTo>
                  <a:pt x="191" y="110"/>
                  <a:pt x="192" y="112"/>
                  <a:pt x="193" y="115"/>
                </a:cubicBezTo>
                <a:cubicBezTo>
                  <a:pt x="194" y="116"/>
                  <a:pt x="195" y="117"/>
                  <a:pt x="196" y="118"/>
                </a:cubicBezTo>
                <a:cubicBezTo>
                  <a:pt x="202" y="124"/>
                  <a:pt x="207" y="131"/>
                  <a:pt x="215" y="136"/>
                </a:cubicBezTo>
                <a:cubicBezTo>
                  <a:pt x="209" y="130"/>
                  <a:pt x="205" y="122"/>
                  <a:pt x="201" y="115"/>
                </a:cubicBezTo>
                <a:cubicBezTo>
                  <a:pt x="200" y="114"/>
                  <a:pt x="199" y="113"/>
                  <a:pt x="198" y="112"/>
                </a:cubicBezTo>
                <a:cubicBezTo>
                  <a:pt x="196" y="110"/>
                  <a:pt x="194" y="108"/>
                  <a:pt x="192" y="107"/>
                </a:cubicBezTo>
                <a:cubicBezTo>
                  <a:pt x="192" y="107"/>
                  <a:pt x="192" y="107"/>
                  <a:pt x="192" y="107"/>
                </a:cubicBezTo>
                <a:cubicBezTo>
                  <a:pt x="195" y="104"/>
                  <a:pt x="198" y="102"/>
                  <a:pt x="202" y="98"/>
                </a:cubicBezTo>
                <a:cubicBezTo>
                  <a:pt x="207" y="94"/>
                  <a:pt x="210" y="90"/>
                  <a:pt x="211" y="86"/>
                </a:cubicBezTo>
                <a:cubicBezTo>
                  <a:pt x="212" y="85"/>
                  <a:pt x="213" y="84"/>
                  <a:pt x="214" y="83"/>
                </a:cubicBezTo>
                <a:cubicBezTo>
                  <a:pt x="213" y="98"/>
                  <a:pt x="211" y="140"/>
                  <a:pt x="223" y="193"/>
                </a:cubicBezTo>
                <a:cubicBezTo>
                  <a:pt x="229" y="219"/>
                  <a:pt x="239" y="247"/>
                  <a:pt x="252" y="275"/>
                </a:cubicBezTo>
                <a:cubicBezTo>
                  <a:pt x="265" y="302"/>
                  <a:pt x="283" y="329"/>
                  <a:pt x="303" y="353"/>
                </a:cubicBezTo>
                <a:cubicBezTo>
                  <a:pt x="323" y="378"/>
                  <a:pt x="345" y="399"/>
                  <a:pt x="368" y="416"/>
                </a:cubicBezTo>
                <a:cubicBezTo>
                  <a:pt x="391" y="433"/>
                  <a:pt x="414" y="446"/>
                  <a:pt x="434" y="455"/>
                </a:cubicBezTo>
                <a:cubicBezTo>
                  <a:pt x="454" y="465"/>
                  <a:pt x="471" y="471"/>
                  <a:pt x="484" y="474"/>
                </a:cubicBezTo>
                <a:cubicBezTo>
                  <a:pt x="496" y="478"/>
                  <a:pt x="503" y="480"/>
                  <a:pt x="503" y="480"/>
                </a:cubicBezTo>
                <a:close/>
                <a:moveTo>
                  <a:pt x="170" y="181"/>
                </a:moveTo>
                <a:cubicBezTo>
                  <a:pt x="170" y="181"/>
                  <a:pt x="170" y="181"/>
                  <a:pt x="170" y="181"/>
                </a:cubicBezTo>
                <a:cubicBezTo>
                  <a:pt x="170" y="181"/>
                  <a:pt x="170" y="181"/>
                  <a:pt x="170" y="181"/>
                </a:cubicBezTo>
                <a:cubicBezTo>
                  <a:pt x="170" y="181"/>
                  <a:pt x="170" y="181"/>
                  <a:pt x="170" y="181"/>
                </a:cubicBezTo>
                <a:close/>
                <a:moveTo>
                  <a:pt x="168" y="153"/>
                </a:moveTo>
                <a:cubicBezTo>
                  <a:pt x="167" y="154"/>
                  <a:pt x="167" y="155"/>
                  <a:pt x="167" y="156"/>
                </a:cubicBezTo>
                <a:cubicBezTo>
                  <a:pt x="167" y="156"/>
                  <a:pt x="165" y="157"/>
                  <a:pt x="163" y="158"/>
                </a:cubicBezTo>
                <a:cubicBezTo>
                  <a:pt x="164" y="157"/>
                  <a:pt x="164" y="157"/>
                  <a:pt x="164" y="157"/>
                </a:cubicBezTo>
                <a:cubicBezTo>
                  <a:pt x="166" y="156"/>
                  <a:pt x="167" y="154"/>
                  <a:pt x="168" y="153"/>
                </a:cubicBezTo>
                <a:close/>
                <a:moveTo>
                  <a:pt x="15" y="80"/>
                </a:moveTo>
                <a:cubicBezTo>
                  <a:pt x="15" y="80"/>
                  <a:pt x="15" y="80"/>
                  <a:pt x="15" y="80"/>
                </a:cubicBezTo>
                <a:cubicBezTo>
                  <a:pt x="14" y="80"/>
                  <a:pt x="14" y="80"/>
                  <a:pt x="14" y="80"/>
                </a:cubicBezTo>
                <a:cubicBezTo>
                  <a:pt x="15" y="80"/>
                  <a:pt x="15" y="80"/>
                  <a:pt x="15" y="80"/>
                </a:cubicBezTo>
                <a:close/>
                <a:moveTo>
                  <a:pt x="36" y="95"/>
                </a:moveTo>
                <a:cubicBezTo>
                  <a:pt x="35" y="95"/>
                  <a:pt x="33" y="96"/>
                  <a:pt x="32" y="96"/>
                </a:cubicBezTo>
                <a:cubicBezTo>
                  <a:pt x="30" y="97"/>
                  <a:pt x="30" y="97"/>
                  <a:pt x="30" y="97"/>
                </a:cubicBezTo>
                <a:cubicBezTo>
                  <a:pt x="32" y="96"/>
                  <a:pt x="33" y="95"/>
                  <a:pt x="33" y="94"/>
                </a:cubicBezTo>
                <a:lnTo>
                  <a:pt x="36" y="95"/>
                </a:lnTo>
                <a:close/>
                <a:moveTo>
                  <a:pt x="188" y="107"/>
                </a:moveTo>
                <a:cubicBezTo>
                  <a:pt x="188" y="106"/>
                  <a:pt x="186" y="106"/>
                  <a:pt x="185" y="106"/>
                </a:cubicBezTo>
                <a:cubicBezTo>
                  <a:pt x="187" y="105"/>
                  <a:pt x="189" y="105"/>
                  <a:pt x="190" y="105"/>
                </a:cubicBezTo>
                <a:cubicBezTo>
                  <a:pt x="190" y="105"/>
                  <a:pt x="190" y="105"/>
                  <a:pt x="190" y="105"/>
                </a:cubicBezTo>
                <a:lnTo>
                  <a:pt x="188" y="107"/>
                </a:lnTo>
                <a:close/>
                <a:moveTo>
                  <a:pt x="185" y="111"/>
                </a:moveTo>
                <a:cubicBezTo>
                  <a:pt x="184" y="111"/>
                  <a:pt x="182" y="111"/>
                  <a:pt x="180" y="111"/>
                </a:cubicBezTo>
                <a:cubicBezTo>
                  <a:pt x="183" y="110"/>
                  <a:pt x="185" y="110"/>
                  <a:pt x="186" y="109"/>
                </a:cubicBezTo>
                <a:lnTo>
                  <a:pt x="185" y="111"/>
                </a:lnTo>
                <a:close/>
                <a:moveTo>
                  <a:pt x="190" y="122"/>
                </a:moveTo>
                <a:cubicBezTo>
                  <a:pt x="187" y="119"/>
                  <a:pt x="185" y="118"/>
                  <a:pt x="184" y="117"/>
                </a:cubicBezTo>
                <a:cubicBezTo>
                  <a:pt x="185" y="116"/>
                  <a:pt x="186" y="114"/>
                  <a:pt x="187" y="113"/>
                </a:cubicBezTo>
                <a:cubicBezTo>
                  <a:pt x="187" y="115"/>
                  <a:pt x="188" y="117"/>
                  <a:pt x="189" y="120"/>
                </a:cubicBezTo>
                <a:lnTo>
                  <a:pt x="190" y="122"/>
                </a:lnTo>
                <a:close/>
                <a:moveTo>
                  <a:pt x="176" y="117"/>
                </a:moveTo>
                <a:cubicBezTo>
                  <a:pt x="177" y="117"/>
                  <a:pt x="177" y="117"/>
                  <a:pt x="177" y="117"/>
                </a:cubicBezTo>
                <a:cubicBezTo>
                  <a:pt x="179" y="116"/>
                  <a:pt x="181" y="115"/>
                  <a:pt x="183" y="114"/>
                </a:cubicBezTo>
                <a:cubicBezTo>
                  <a:pt x="182" y="115"/>
                  <a:pt x="181" y="116"/>
                  <a:pt x="180" y="117"/>
                </a:cubicBezTo>
                <a:cubicBezTo>
                  <a:pt x="179" y="117"/>
                  <a:pt x="178" y="117"/>
                  <a:pt x="176" y="117"/>
                </a:cubicBezTo>
                <a:close/>
                <a:moveTo>
                  <a:pt x="184" y="122"/>
                </a:moveTo>
                <a:cubicBezTo>
                  <a:pt x="183" y="121"/>
                  <a:pt x="182" y="120"/>
                  <a:pt x="182" y="120"/>
                </a:cubicBezTo>
                <a:cubicBezTo>
                  <a:pt x="183" y="119"/>
                  <a:pt x="183" y="119"/>
                  <a:pt x="183" y="119"/>
                </a:cubicBezTo>
                <a:cubicBezTo>
                  <a:pt x="183" y="119"/>
                  <a:pt x="183" y="121"/>
                  <a:pt x="184" y="122"/>
                </a:cubicBezTo>
                <a:close/>
                <a:moveTo>
                  <a:pt x="177" y="123"/>
                </a:moveTo>
                <a:cubicBezTo>
                  <a:pt x="176" y="123"/>
                  <a:pt x="174" y="123"/>
                  <a:pt x="173" y="122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76" y="121"/>
                  <a:pt x="178" y="120"/>
                  <a:pt x="179" y="120"/>
                </a:cubicBezTo>
                <a:cubicBezTo>
                  <a:pt x="178" y="121"/>
                  <a:pt x="177" y="122"/>
                  <a:pt x="177" y="123"/>
                </a:cubicBezTo>
                <a:close/>
                <a:moveTo>
                  <a:pt x="180" y="126"/>
                </a:moveTo>
                <a:cubicBezTo>
                  <a:pt x="179" y="126"/>
                  <a:pt x="179" y="125"/>
                  <a:pt x="178" y="125"/>
                </a:cubicBezTo>
                <a:cubicBezTo>
                  <a:pt x="180" y="123"/>
                  <a:pt x="180" y="123"/>
                  <a:pt x="180" y="123"/>
                </a:cubicBezTo>
                <a:cubicBezTo>
                  <a:pt x="180" y="124"/>
                  <a:pt x="180" y="125"/>
                  <a:pt x="180" y="126"/>
                </a:cubicBezTo>
                <a:close/>
                <a:moveTo>
                  <a:pt x="178" y="130"/>
                </a:moveTo>
                <a:cubicBezTo>
                  <a:pt x="178" y="129"/>
                  <a:pt x="177" y="128"/>
                  <a:pt x="177" y="129"/>
                </a:cubicBezTo>
                <a:cubicBezTo>
                  <a:pt x="177" y="127"/>
                  <a:pt x="177" y="127"/>
                  <a:pt x="177" y="127"/>
                </a:cubicBezTo>
                <a:cubicBezTo>
                  <a:pt x="178" y="128"/>
                  <a:pt x="178" y="129"/>
                  <a:pt x="178" y="130"/>
                </a:cubicBezTo>
                <a:close/>
                <a:moveTo>
                  <a:pt x="173" y="135"/>
                </a:moveTo>
                <a:cubicBezTo>
                  <a:pt x="174" y="133"/>
                  <a:pt x="175" y="132"/>
                  <a:pt x="176" y="130"/>
                </a:cubicBezTo>
                <a:cubicBezTo>
                  <a:pt x="176" y="131"/>
                  <a:pt x="176" y="134"/>
                  <a:pt x="176" y="137"/>
                </a:cubicBezTo>
                <a:cubicBezTo>
                  <a:pt x="177" y="139"/>
                  <a:pt x="177" y="139"/>
                  <a:pt x="177" y="139"/>
                </a:cubicBezTo>
                <a:cubicBezTo>
                  <a:pt x="175" y="137"/>
                  <a:pt x="174" y="135"/>
                  <a:pt x="173" y="135"/>
                </a:cubicBezTo>
                <a:close/>
                <a:moveTo>
                  <a:pt x="171" y="135"/>
                </a:moveTo>
                <a:cubicBezTo>
                  <a:pt x="171" y="135"/>
                  <a:pt x="170" y="135"/>
                  <a:pt x="169" y="136"/>
                </a:cubicBezTo>
                <a:cubicBezTo>
                  <a:pt x="170" y="135"/>
                  <a:pt x="171" y="135"/>
                  <a:pt x="172" y="134"/>
                </a:cubicBezTo>
                <a:lnTo>
                  <a:pt x="171" y="135"/>
                </a:lnTo>
                <a:close/>
                <a:moveTo>
                  <a:pt x="164" y="143"/>
                </a:moveTo>
                <a:cubicBezTo>
                  <a:pt x="167" y="141"/>
                  <a:pt x="167" y="141"/>
                  <a:pt x="167" y="141"/>
                </a:cubicBezTo>
                <a:cubicBezTo>
                  <a:pt x="169" y="140"/>
                  <a:pt x="170" y="139"/>
                  <a:pt x="170" y="138"/>
                </a:cubicBezTo>
                <a:cubicBezTo>
                  <a:pt x="170" y="139"/>
                  <a:pt x="170" y="140"/>
                  <a:pt x="169" y="141"/>
                </a:cubicBezTo>
                <a:cubicBezTo>
                  <a:pt x="169" y="142"/>
                  <a:pt x="169" y="142"/>
                  <a:pt x="169" y="142"/>
                </a:cubicBezTo>
                <a:cubicBezTo>
                  <a:pt x="168" y="142"/>
                  <a:pt x="167" y="142"/>
                  <a:pt x="164" y="143"/>
                </a:cubicBezTo>
                <a:close/>
                <a:moveTo>
                  <a:pt x="165" y="147"/>
                </a:moveTo>
                <a:cubicBezTo>
                  <a:pt x="165" y="146"/>
                  <a:pt x="165" y="146"/>
                  <a:pt x="165" y="146"/>
                </a:cubicBezTo>
                <a:cubicBezTo>
                  <a:pt x="167" y="145"/>
                  <a:pt x="168" y="144"/>
                  <a:pt x="169" y="143"/>
                </a:cubicBezTo>
                <a:cubicBezTo>
                  <a:pt x="168" y="146"/>
                  <a:pt x="168" y="146"/>
                  <a:pt x="168" y="146"/>
                </a:cubicBezTo>
                <a:cubicBezTo>
                  <a:pt x="168" y="146"/>
                  <a:pt x="166" y="146"/>
                  <a:pt x="165" y="147"/>
                </a:cubicBezTo>
                <a:close/>
                <a:moveTo>
                  <a:pt x="97" y="106"/>
                </a:moveTo>
                <a:cubicBezTo>
                  <a:pt x="103" y="104"/>
                  <a:pt x="110" y="103"/>
                  <a:pt x="115" y="103"/>
                </a:cubicBezTo>
                <a:cubicBezTo>
                  <a:pt x="129" y="112"/>
                  <a:pt x="146" y="114"/>
                  <a:pt x="162" y="111"/>
                </a:cubicBezTo>
                <a:cubicBezTo>
                  <a:pt x="166" y="111"/>
                  <a:pt x="170" y="112"/>
                  <a:pt x="174" y="112"/>
                </a:cubicBezTo>
                <a:cubicBezTo>
                  <a:pt x="170" y="113"/>
                  <a:pt x="170" y="113"/>
                  <a:pt x="170" y="113"/>
                </a:cubicBezTo>
                <a:cubicBezTo>
                  <a:pt x="161" y="117"/>
                  <a:pt x="150" y="120"/>
                  <a:pt x="141" y="125"/>
                </a:cubicBezTo>
                <a:cubicBezTo>
                  <a:pt x="149" y="123"/>
                  <a:pt x="158" y="122"/>
                  <a:pt x="166" y="120"/>
                </a:cubicBezTo>
                <a:cubicBezTo>
                  <a:pt x="162" y="121"/>
                  <a:pt x="159" y="122"/>
                  <a:pt x="155" y="124"/>
                </a:cubicBezTo>
                <a:cubicBezTo>
                  <a:pt x="151" y="125"/>
                  <a:pt x="146" y="125"/>
                  <a:pt x="142" y="127"/>
                </a:cubicBezTo>
                <a:cubicBezTo>
                  <a:pt x="144" y="126"/>
                  <a:pt x="147" y="126"/>
                  <a:pt x="150" y="127"/>
                </a:cubicBezTo>
                <a:cubicBezTo>
                  <a:pt x="149" y="127"/>
                  <a:pt x="148" y="127"/>
                  <a:pt x="147" y="128"/>
                </a:cubicBezTo>
                <a:cubicBezTo>
                  <a:pt x="149" y="127"/>
                  <a:pt x="151" y="127"/>
                  <a:pt x="152" y="127"/>
                </a:cubicBezTo>
                <a:cubicBezTo>
                  <a:pt x="157" y="127"/>
                  <a:pt x="162" y="127"/>
                  <a:pt x="167" y="127"/>
                </a:cubicBezTo>
                <a:cubicBezTo>
                  <a:pt x="171" y="127"/>
                  <a:pt x="171" y="127"/>
                  <a:pt x="171" y="127"/>
                </a:cubicBezTo>
                <a:cubicBezTo>
                  <a:pt x="173" y="126"/>
                  <a:pt x="174" y="125"/>
                  <a:pt x="176" y="125"/>
                </a:cubicBezTo>
                <a:cubicBezTo>
                  <a:pt x="175" y="126"/>
                  <a:pt x="175" y="127"/>
                  <a:pt x="174" y="128"/>
                </a:cubicBezTo>
                <a:cubicBezTo>
                  <a:pt x="173" y="128"/>
                  <a:pt x="171" y="128"/>
                  <a:pt x="168" y="127"/>
                </a:cubicBezTo>
                <a:cubicBezTo>
                  <a:pt x="166" y="127"/>
                  <a:pt x="165" y="127"/>
                  <a:pt x="164" y="127"/>
                </a:cubicBezTo>
                <a:cubicBezTo>
                  <a:pt x="156" y="129"/>
                  <a:pt x="147" y="130"/>
                  <a:pt x="139" y="132"/>
                </a:cubicBezTo>
                <a:cubicBezTo>
                  <a:pt x="147" y="132"/>
                  <a:pt x="156" y="132"/>
                  <a:pt x="164" y="132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70" y="131"/>
                  <a:pt x="172" y="131"/>
                  <a:pt x="173" y="13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171" y="132"/>
                  <a:pt x="169" y="132"/>
                  <a:pt x="166" y="132"/>
                </a:cubicBezTo>
                <a:cubicBezTo>
                  <a:pt x="164" y="132"/>
                  <a:pt x="163" y="133"/>
                  <a:pt x="162" y="133"/>
                </a:cubicBezTo>
                <a:cubicBezTo>
                  <a:pt x="154" y="135"/>
                  <a:pt x="146" y="137"/>
                  <a:pt x="138" y="140"/>
                </a:cubicBezTo>
                <a:cubicBezTo>
                  <a:pt x="146" y="139"/>
                  <a:pt x="155" y="139"/>
                  <a:pt x="163" y="137"/>
                </a:cubicBezTo>
                <a:cubicBezTo>
                  <a:pt x="165" y="137"/>
                  <a:pt x="165" y="137"/>
                  <a:pt x="165" y="137"/>
                </a:cubicBezTo>
                <a:cubicBezTo>
                  <a:pt x="163" y="138"/>
                  <a:pt x="162" y="138"/>
                  <a:pt x="161" y="139"/>
                </a:cubicBezTo>
                <a:cubicBezTo>
                  <a:pt x="155" y="143"/>
                  <a:pt x="148" y="148"/>
                  <a:pt x="142" y="153"/>
                </a:cubicBezTo>
                <a:cubicBezTo>
                  <a:pt x="147" y="150"/>
                  <a:pt x="153" y="148"/>
                  <a:pt x="159" y="145"/>
                </a:cubicBezTo>
                <a:cubicBezTo>
                  <a:pt x="153" y="148"/>
                  <a:pt x="147" y="151"/>
                  <a:pt x="142" y="156"/>
                </a:cubicBezTo>
                <a:cubicBezTo>
                  <a:pt x="147" y="154"/>
                  <a:pt x="152" y="152"/>
                  <a:pt x="156" y="150"/>
                </a:cubicBezTo>
                <a:cubicBezTo>
                  <a:pt x="150" y="154"/>
                  <a:pt x="144" y="157"/>
                  <a:pt x="138" y="161"/>
                </a:cubicBezTo>
                <a:cubicBezTo>
                  <a:pt x="137" y="153"/>
                  <a:pt x="131" y="145"/>
                  <a:pt x="124" y="140"/>
                </a:cubicBezTo>
                <a:cubicBezTo>
                  <a:pt x="137" y="149"/>
                  <a:pt x="142" y="168"/>
                  <a:pt x="134" y="182"/>
                </a:cubicBezTo>
                <a:cubicBezTo>
                  <a:pt x="127" y="195"/>
                  <a:pt x="110" y="204"/>
                  <a:pt x="95" y="202"/>
                </a:cubicBezTo>
                <a:cubicBezTo>
                  <a:pt x="79" y="199"/>
                  <a:pt x="66" y="185"/>
                  <a:pt x="62" y="168"/>
                </a:cubicBezTo>
                <a:cubicBezTo>
                  <a:pt x="60" y="161"/>
                  <a:pt x="60" y="153"/>
                  <a:pt x="61" y="146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61" y="162"/>
                  <a:pt x="68" y="176"/>
                  <a:pt x="79" y="183"/>
                </a:cubicBezTo>
                <a:cubicBezTo>
                  <a:pt x="90" y="189"/>
                  <a:pt x="104" y="190"/>
                  <a:pt x="115" y="183"/>
                </a:cubicBezTo>
                <a:cubicBezTo>
                  <a:pt x="125" y="176"/>
                  <a:pt x="131" y="163"/>
                  <a:pt x="128" y="151"/>
                </a:cubicBezTo>
                <a:cubicBezTo>
                  <a:pt x="126" y="139"/>
                  <a:pt x="114" y="130"/>
                  <a:pt x="102" y="132"/>
                </a:cubicBezTo>
                <a:cubicBezTo>
                  <a:pt x="114" y="131"/>
                  <a:pt x="125" y="140"/>
                  <a:pt x="127" y="151"/>
                </a:cubicBezTo>
                <a:cubicBezTo>
                  <a:pt x="129" y="163"/>
                  <a:pt x="123" y="175"/>
                  <a:pt x="113" y="181"/>
                </a:cubicBezTo>
                <a:cubicBezTo>
                  <a:pt x="104" y="186"/>
                  <a:pt x="91" y="186"/>
                  <a:pt x="81" y="179"/>
                </a:cubicBezTo>
                <a:cubicBezTo>
                  <a:pt x="71" y="173"/>
                  <a:pt x="66" y="161"/>
                  <a:pt x="66" y="148"/>
                </a:cubicBezTo>
                <a:cubicBezTo>
                  <a:pt x="66" y="141"/>
                  <a:pt x="67" y="134"/>
                  <a:pt x="71" y="126"/>
                </a:cubicBezTo>
                <a:cubicBezTo>
                  <a:pt x="70" y="129"/>
                  <a:pt x="70" y="129"/>
                  <a:pt x="70" y="129"/>
                </a:cubicBezTo>
                <a:cubicBezTo>
                  <a:pt x="73" y="125"/>
                  <a:pt x="75" y="122"/>
                  <a:pt x="77" y="118"/>
                </a:cubicBezTo>
                <a:cubicBezTo>
                  <a:pt x="82" y="113"/>
                  <a:pt x="89" y="108"/>
                  <a:pt x="97" y="106"/>
                </a:cubicBezTo>
                <a:close/>
                <a:moveTo>
                  <a:pt x="62" y="102"/>
                </a:moveTo>
                <a:cubicBezTo>
                  <a:pt x="64" y="103"/>
                  <a:pt x="65" y="103"/>
                  <a:pt x="66" y="103"/>
                </a:cubicBezTo>
                <a:cubicBezTo>
                  <a:pt x="65" y="103"/>
                  <a:pt x="64" y="104"/>
                  <a:pt x="63" y="104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2" y="104"/>
                  <a:pt x="62" y="103"/>
                  <a:pt x="62" y="102"/>
                </a:cubicBezTo>
                <a:close/>
                <a:moveTo>
                  <a:pt x="72" y="103"/>
                </a:moveTo>
                <a:cubicBezTo>
                  <a:pt x="71" y="103"/>
                  <a:pt x="69" y="104"/>
                  <a:pt x="68" y="105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68" y="104"/>
                  <a:pt x="68" y="103"/>
                  <a:pt x="68" y="103"/>
                </a:cubicBezTo>
                <a:lnTo>
                  <a:pt x="72" y="103"/>
                </a:lnTo>
                <a:close/>
                <a:moveTo>
                  <a:pt x="77" y="102"/>
                </a:moveTo>
                <a:cubicBezTo>
                  <a:pt x="76" y="103"/>
                  <a:pt x="75" y="104"/>
                  <a:pt x="73" y="106"/>
                </a:cubicBezTo>
                <a:cubicBezTo>
                  <a:pt x="74" y="104"/>
                  <a:pt x="75" y="103"/>
                  <a:pt x="75" y="102"/>
                </a:cubicBezTo>
                <a:lnTo>
                  <a:pt x="77" y="102"/>
                </a:lnTo>
                <a:close/>
                <a:moveTo>
                  <a:pt x="82" y="102"/>
                </a:moveTo>
                <a:cubicBezTo>
                  <a:pt x="82" y="102"/>
                  <a:pt x="82" y="102"/>
                  <a:pt x="82" y="102"/>
                </a:cubicBezTo>
                <a:cubicBezTo>
                  <a:pt x="82" y="102"/>
                  <a:pt x="80" y="104"/>
                  <a:pt x="79" y="105"/>
                </a:cubicBezTo>
                <a:cubicBezTo>
                  <a:pt x="80" y="104"/>
                  <a:pt x="80" y="103"/>
                  <a:pt x="80" y="102"/>
                </a:cubicBezTo>
                <a:lnTo>
                  <a:pt x="82" y="102"/>
                </a:lnTo>
                <a:close/>
                <a:moveTo>
                  <a:pt x="50" y="102"/>
                </a:moveTo>
                <a:cubicBezTo>
                  <a:pt x="50" y="102"/>
                  <a:pt x="51" y="101"/>
                  <a:pt x="51" y="101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1" y="101"/>
                  <a:pt x="51" y="102"/>
                  <a:pt x="50" y="102"/>
                </a:cubicBezTo>
                <a:close/>
                <a:moveTo>
                  <a:pt x="45" y="99"/>
                </a:moveTo>
                <a:cubicBezTo>
                  <a:pt x="46" y="99"/>
                  <a:pt x="46" y="99"/>
                  <a:pt x="46" y="99"/>
                </a:cubicBezTo>
                <a:cubicBezTo>
                  <a:pt x="47" y="100"/>
                  <a:pt x="48" y="100"/>
                  <a:pt x="49" y="100"/>
                </a:cubicBezTo>
                <a:cubicBezTo>
                  <a:pt x="48" y="100"/>
                  <a:pt x="47" y="101"/>
                  <a:pt x="45" y="101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4" y="101"/>
                  <a:pt x="45" y="100"/>
                  <a:pt x="45" y="99"/>
                </a:cubicBezTo>
                <a:close/>
                <a:moveTo>
                  <a:pt x="64" y="10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99"/>
                  <a:pt x="61" y="98"/>
                </a:cubicBezTo>
                <a:cubicBezTo>
                  <a:pt x="62" y="99"/>
                  <a:pt x="63" y="100"/>
                  <a:pt x="64" y="100"/>
                </a:cubicBezTo>
                <a:close/>
                <a:moveTo>
                  <a:pt x="66" y="97"/>
                </a:moveTo>
                <a:cubicBezTo>
                  <a:pt x="67" y="99"/>
                  <a:pt x="68" y="100"/>
                  <a:pt x="68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67" y="100"/>
                  <a:pt x="66" y="99"/>
                  <a:pt x="66" y="97"/>
                </a:cubicBezTo>
                <a:close/>
                <a:moveTo>
                  <a:pt x="60" y="100"/>
                </a:moveTo>
                <a:cubicBezTo>
                  <a:pt x="58" y="100"/>
                  <a:pt x="58" y="100"/>
                  <a:pt x="58" y="100"/>
                </a:cubicBezTo>
                <a:cubicBezTo>
                  <a:pt x="58" y="100"/>
                  <a:pt x="58" y="99"/>
                  <a:pt x="58" y="98"/>
                </a:cubicBezTo>
                <a:cubicBezTo>
                  <a:pt x="59" y="99"/>
                  <a:pt x="59" y="99"/>
                  <a:pt x="60" y="100"/>
                </a:cubicBezTo>
                <a:close/>
                <a:moveTo>
                  <a:pt x="44" y="99"/>
                </a:moveTo>
                <a:cubicBezTo>
                  <a:pt x="43" y="99"/>
                  <a:pt x="42" y="99"/>
                  <a:pt x="40" y="100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1" y="99"/>
                  <a:pt x="41" y="98"/>
                  <a:pt x="41" y="98"/>
                </a:cubicBezTo>
                <a:lnTo>
                  <a:pt x="44" y="99"/>
                </a:lnTo>
                <a:close/>
                <a:moveTo>
                  <a:pt x="50" y="94"/>
                </a:moveTo>
                <a:cubicBezTo>
                  <a:pt x="52" y="96"/>
                  <a:pt x="52" y="96"/>
                  <a:pt x="52" y="96"/>
                </a:cubicBezTo>
                <a:cubicBezTo>
                  <a:pt x="54" y="98"/>
                  <a:pt x="56" y="99"/>
                  <a:pt x="57" y="100"/>
                </a:cubicBezTo>
                <a:cubicBezTo>
                  <a:pt x="55" y="100"/>
                  <a:pt x="53" y="99"/>
                  <a:pt x="52" y="99"/>
                </a:cubicBezTo>
                <a:cubicBezTo>
                  <a:pt x="52" y="98"/>
                  <a:pt x="51" y="97"/>
                  <a:pt x="50" y="94"/>
                </a:cubicBezTo>
                <a:close/>
                <a:moveTo>
                  <a:pt x="74" y="100"/>
                </a:moveTo>
                <a:cubicBezTo>
                  <a:pt x="73" y="100"/>
                  <a:pt x="71" y="100"/>
                  <a:pt x="70" y="100"/>
                </a:cubicBezTo>
                <a:cubicBezTo>
                  <a:pt x="70" y="99"/>
                  <a:pt x="70" y="96"/>
                  <a:pt x="69" y="93"/>
                </a:cubicBezTo>
                <a:cubicBezTo>
                  <a:pt x="70" y="94"/>
                  <a:pt x="70" y="94"/>
                  <a:pt x="70" y="94"/>
                </a:cubicBezTo>
                <a:cubicBezTo>
                  <a:pt x="71" y="97"/>
                  <a:pt x="73" y="99"/>
                  <a:pt x="74" y="100"/>
                </a:cubicBezTo>
                <a:close/>
                <a:moveTo>
                  <a:pt x="84" y="104"/>
                </a:moveTo>
                <a:cubicBezTo>
                  <a:pt x="84" y="103"/>
                  <a:pt x="84" y="102"/>
                  <a:pt x="84" y="101"/>
                </a:cubicBezTo>
                <a:cubicBezTo>
                  <a:pt x="87" y="101"/>
                  <a:pt x="90" y="100"/>
                  <a:pt x="93" y="100"/>
                </a:cubicBezTo>
                <a:cubicBezTo>
                  <a:pt x="95" y="99"/>
                  <a:pt x="97" y="99"/>
                  <a:pt x="99" y="99"/>
                </a:cubicBezTo>
                <a:cubicBezTo>
                  <a:pt x="98" y="99"/>
                  <a:pt x="97" y="99"/>
                  <a:pt x="96" y="100"/>
                </a:cubicBezTo>
                <a:cubicBezTo>
                  <a:pt x="91" y="101"/>
                  <a:pt x="87" y="102"/>
                  <a:pt x="84" y="104"/>
                </a:cubicBezTo>
                <a:close/>
                <a:moveTo>
                  <a:pt x="205" y="91"/>
                </a:moveTo>
                <a:cubicBezTo>
                  <a:pt x="204" y="93"/>
                  <a:pt x="202" y="95"/>
                  <a:pt x="200" y="97"/>
                </a:cubicBezTo>
                <a:cubicBezTo>
                  <a:pt x="192" y="103"/>
                  <a:pt x="192" y="103"/>
                  <a:pt x="192" y="103"/>
                </a:cubicBezTo>
                <a:cubicBezTo>
                  <a:pt x="191" y="103"/>
                  <a:pt x="190" y="102"/>
                  <a:pt x="189" y="102"/>
                </a:cubicBezTo>
                <a:cubicBezTo>
                  <a:pt x="193" y="100"/>
                  <a:pt x="197" y="97"/>
                  <a:pt x="202" y="94"/>
                </a:cubicBezTo>
                <a:cubicBezTo>
                  <a:pt x="203" y="93"/>
                  <a:pt x="204" y="92"/>
                  <a:pt x="205" y="9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4" name="Freeform 50"/>
          <p:cNvSpPr>
            <a:spLocks/>
          </p:cNvSpPr>
          <p:nvPr/>
        </p:nvSpPr>
        <p:spPr bwMode="auto">
          <a:xfrm>
            <a:off x="8591876" y="4582398"/>
            <a:ext cx="233428" cy="182788"/>
          </a:xfrm>
          <a:custGeom>
            <a:avLst/>
            <a:gdLst>
              <a:gd name="T0" fmla="*/ 0 w 45"/>
              <a:gd name="T1" fmla="*/ 1 h 35"/>
              <a:gd name="T2" fmla="*/ 12 w 45"/>
              <a:gd name="T3" fmla="*/ 0 h 35"/>
              <a:gd name="T4" fmla="*/ 38 w 45"/>
              <a:gd name="T5" fmla="*/ 1 h 35"/>
              <a:gd name="T6" fmla="*/ 25 w 45"/>
              <a:gd name="T7" fmla="*/ 17 h 35"/>
              <a:gd name="T8" fmla="*/ 21 w 45"/>
              <a:gd name="T9" fmla="*/ 35 h 35"/>
              <a:gd name="T10" fmla="*/ 12 w 45"/>
              <a:gd name="T11" fmla="*/ 16 h 35"/>
              <a:gd name="T12" fmla="*/ 0 w 45"/>
              <a:gd name="T13" fmla="*/ 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35">
                <a:moveTo>
                  <a:pt x="0" y="1"/>
                </a:moveTo>
                <a:cubicBezTo>
                  <a:pt x="3" y="1"/>
                  <a:pt x="8" y="1"/>
                  <a:pt x="12" y="0"/>
                </a:cubicBezTo>
                <a:cubicBezTo>
                  <a:pt x="20" y="4"/>
                  <a:pt x="33" y="10"/>
                  <a:pt x="38" y="1"/>
                </a:cubicBezTo>
                <a:cubicBezTo>
                  <a:pt x="45" y="11"/>
                  <a:pt x="37" y="18"/>
                  <a:pt x="25" y="17"/>
                </a:cubicBezTo>
                <a:cubicBezTo>
                  <a:pt x="27" y="25"/>
                  <a:pt x="28" y="33"/>
                  <a:pt x="21" y="35"/>
                </a:cubicBezTo>
                <a:cubicBezTo>
                  <a:pt x="22" y="27"/>
                  <a:pt x="17" y="21"/>
                  <a:pt x="12" y="16"/>
                </a:cubicBezTo>
                <a:cubicBezTo>
                  <a:pt x="7" y="11"/>
                  <a:pt x="2" y="7"/>
                  <a:pt x="0" y="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5" name="Freeform 51"/>
          <p:cNvSpPr>
            <a:spLocks/>
          </p:cNvSpPr>
          <p:nvPr/>
        </p:nvSpPr>
        <p:spPr bwMode="auto">
          <a:xfrm>
            <a:off x="8752633" y="4677094"/>
            <a:ext cx="121118" cy="96900"/>
          </a:xfrm>
          <a:custGeom>
            <a:avLst/>
            <a:gdLst>
              <a:gd name="T0" fmla="*/ 0 w 23"/>
              <a:gd name="T1" fmla="*/ 11 h 19"/>
              <a:gd name="T2" fmla="*/ 0 w 23"/>
              <a:gd name="T3" fmla="*/ 4 h 19"/>
              <a:gd name="T4" fmla="*/ 9 w 23"/>
              <a:gd name="T5" fmla="*/ 0 h 19"/>
              <a:gd name="T6" fmla="*/ 20 w 23"/>
              <a:gd name="T7" fmla="*/ 16 h 19"/>
              <a:gd name="T8" fmla="*/ 0 w 23"/>
              <a:gd name="T9" fmla="*/ 1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9">
                <a:moveTo>
                  <a:pt x="0" y="11"/>
                </a:moveTo>
                <a:cubicBezTo>
                  <a:pt x="0" y="8"/>
                  <a:pt x="0" y="6"/>
                  <a:pt x="0" y="4"/>
                </a:cubicBezTo>
                <a:cubicBezTo>
                  <a:pt x="3" y="3"/>
                  <a:pt x="7" y="1"/>
                  <a:pt x="9" y="0"/>
                </a:cubicBezTo>
                <a:cubicBezTo>
                  <a:pt x="21" y="6"/>
                  <a:pt x="23" y="14"/>
                  <a:pt x="20" y="16"/>
                </a:cubicBezTo>
                <a:cubicBezTo>
                  <a:pt x="17" y="19"/>
                  <a:pt x="10" y="18"/>
                  <a:pt x="0" y="1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56" name="Group 175"/>
          <p:cNvGrpSpPr/>
          <p:nvPr/>
        </p:nvGrpSpPr>
        <p:grpSpPr>
          <a:xfrm>
            <a:off x="8347439" y="4426039"/>
            <a:ext cx="905081" cy="1581219"/>
            <a:chOff x="8285667" y="4843349"/>
            <a:chExt cx="754125" cy="1317428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57" name="Freeform 49"/>
            <p:cNvSpPr>
              <a:spLocks/>
            </p:cNvSpPr>
            <p:nvPr/>
          </p:nvSpPr>
          <p:spPr bwMode="auto">
            <a:xfrm>
              <a:off x="8285667" y="4843349"/>
              <a:ext cx="311926" cy="277064"/>
            </a:xfrm>
            <a:custGeom>
              <a:avLst/>
              <a:gdLst>
                <a:gd name="T0" fmla="*/ 38 w 72"/>
                <a:gd name="T1" fmla="*/ 64 h 64"/>
                <a:gd name="T2" fmla="*/ 48 w 72"/>
                <a:gd name="T3" fmla="*/ 45 h 64"/>
                <a:gd name="T4" fmla="*/ 38 w 72"/>
                <a:gd name="T5" fmla="*/ 30 h 64"/>
                <a:gd name="T6" fmla="*/ 24 w 72"/>
                <a:gd name="T7" fmla="*/ 25 h 64"/>
                <a:gd name="T8" fmla="*/ 14 w 72"/>
                <a:gd name="T9" fmla="*/ 18 h 64"/>
                <a:gd name="T10" fmla="*/ 25 w 72"/>
                <a:gd name="T11" fmla="*/ 18 h 64"/>
                <a:gd name="T12" fmla="*/ 54 w 72"/>
                <a:gd name="T13" fmla="*/ 26 h 64"/>
                <a:gd name="T14" fmla="*/ 69 w 72"/>
                <a:gd name="T15" fmla="*/ 12 h 64"/>
                <a:gd name="T16" fmla="*/ 47 w 72"/>
                <a:gd name="T17" fmla="*/ 11 h 64"/>
                <a:gd name="T18" fmla="*/ 29 w 72"/>
                <a:gd name="T19" fmla="*/ 4 h 64"/>
                <a:gd name="T20" fmla="*/ 12 w 72"/>
                <a:gd name="T21" fmla="*/ 2 h 64"/>
                <a:gd name="T22" fmla="*/ 2 w 72"/>
                <a:gd name="T23" fmla="*/ 14 h 64"/>
                <a:gd name="T24" fmla="*/ 9 w 72"/>
                <a:gd name="T25" fmla="*/ 31 h 64"/>
                <a:gd name="T26" fmla="*/ 28 w 72"/>
                <a:gd name="T27" fmla="*/ 43 h 64"/>
                <a:gd name="T28" fmla="*/ 38 w 72"/>
                <a:gd name="T2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64">
                  <a:moveTo>
                    <a:pt x="38" y="64"/>
                  </a:moveTo>
                  <a:cubicBezTo>
                    <a:pt x="45" y="63"/>
                    <a:pt x="48" y="54"/>
                    <a:pt x="48" y="45"/>
                  </a:cubicBezTo>
                  <a:cubicBezTo>
                    <a:pt x="48" y="37"/>
                    <a:pt x="43" y="33"/>
                    <a:pt x="38" y="30"/>
                  </a:cubicBezTo>
                  <a:cubicBezTo>
                    <a:pt x="33" y="27"/>
                    <a:pt x="27" y="26"/>
                    <a:pt x="24" y="25"/>
                  </a:cubicBezTo>
                  <a:cubicBezTo>
                    <a:pt x="17" y="24"/>
                    <a:pt x="14" y="21"/>
                    <a:pt x="14" y="18"/>
                  </a:cubicBezTo>
                  <a:cubicBezTo>
                    <a:pt x="15" y="16"/>
                    <a:pt x="19" y="15"/>
                    <a:pt x="25" y="18"/>
                  </a:cubicBezTo>
                  <a:cubicBezTo>
                    <a:pt x="33" y="23"/>
                    <a:pt x="44" y="29"/>
                    <a:pt x="54" y="26"/>
                  </a:cubicBezTo>
                  <a:cubicBezTo>
                    <a:pt x="61" y="25"/>
                    <a:pt x="72" y="22"/>
                    <a:pt x="69" y="12"/>
                  </a:cubicBezTo>
                  <a:cubicBezTo>
                    <a:pt x="62" y="14"/>
                    <a:pt x="55" y="13"/>
                    <a:pt x="47" y="11"/>
                  </a:cubicBezTo>
                  <a:cubicBezTo>
                    <a:pt x="40" y="8"/>
                    <a:pt x="33" y="5"/>
                    <a:pt x="29" y="4"/>
                  </a:cubicBezTo>
                  <a:cubicBezTo>
                    <a:pt x="24" y="1"/>
                    <a:pt x="17" y="0"/>
                    <a:pt x="12" y="2"/>
                  </a:cubicBezTo>
                  <a:cubicBezTo>
                    <a:pt x="7" y="3"/>
                    <a:pt x="3" y="7"/>
                    <a:pt x="2" y="14"/>
                  </a:cubicBezTo>
                  <a:cubicBezTo>
                    <a:pt x="0" y="20"/>
                    <a:pt x="4" y="26"/>
                    <a:pt x="9" y="31"/>
                  </a:cubicBezTo>
                  <a:cubicBezTo>
                    <a:pt x="15" y="36"/>
                    <a:pt x="22" y="40"/>
                    <a:pt x="28" y="43"/>
                  </a:cubicBezTo>
                  <a:cubicBezTo>
                    <a:pt x="36" y="46"/>
                    <a:pt x="41" y="57"/>
                    <a:pt x="38" y="6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algn="ctr" rotWithShape="0">
                <a:schemeClr val="accent4">
                  <a:lumMod val="60000"/>
                  <a:lumOff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289336" y="4900230"/>
              <a:ext cx="750456" cy="1260547"/>
            </a:xfrm>
            <a:custGeom>
              <a:avLst/>
              <a:gdLst>
                <a:gd name="T0" fmla="*/ 163 w 173"/>
                <a:gd name="T1" fmla="*/ 291 h 291"/>
                <a:gd name="T2" fmla="*/ 170 w 173"/>
                <a:gd name="T3" fmla="*/ 244 h 291"/>
                <a:gd name="T4" fmla="*/ 168 w 173"/>
                <a:gd name="T5" fmla="*/ 195 h 291"/>
                <a:gd name="T6" fmla="*/ 152 w 173"/>
                <a:gd name="T7" fmla="*/ 141 h 291"/>
                <a:gd name="T8" fmla="*/ 123 w 173"/>
                <a:gd name="T9" fmla="*/ 91 h 291"/>
                <a:gd name="T10" fmla="*/ 87 w 173"/>
                <a:gd name="T11" fmla="*/ 54 h 291"/>
                <a:gd name="T12" fmla="*/ 37 w 173"/>
                <a:gd name="T13" fmla="*/ 22 h 291"/>
                <a:gd name="T14" fmla="*/ 1 w 173"/>
                <a:gd name="T15" fmla="*/ 3 h 291"/>
                <a:gd name="T16" fmla="*/ 42 w 173"/>
                <a:gd name="T17" fmla="*/ 12 h 291"/>
                <a:gd name="T18" fmla="*/ 93 w 173"/>
                <a:gd name="T19" fmla="*/ 47 h 291"/>
                <a:gd name="T20" fmla="*/ 129 w 173"/>
                <a:gd name="T21" fmla="*/ 87 h 291"/>
                <a:gd name="T22" fmla="*/ 157 w 173"/>
                <a:gd name="T23" fmla="*/ 139 h 291"/>
                <a:gd name="T24" fmla="*/ 171 w 173"/>
                <a:gd name="T25" fmla="*/ 195 h 291"/>
                <a:gd name="T26" fmla="*/ 172 w 173"/>
                <a:gd name="T27" fmla="*/ 244 h 291"/>
                <a:gd name="T28" fmla="*/ 163 w 173"/>
                <a:gd name="T2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3" h="291">
                  <a:moveTo>
                    <a:pt x="163" y="291"/>
                  </a:moveTo>
                  <a:cubicBezTo>
                    <a:pt x="163" y="291"/>
                    <a:pt x="168" y="273"/>
                    <a:pt x="170" y="244"/>
                  </a:cubicBezTo>
                  <a:cubicBezTo>
                    <a:pt x="171" y="230"/>
                    <a:pt x="170" y="213"/>
                    <a:pt x="168" y="195"/>
                  </a:cubicBezTo>
                  <a:cubicBezTo>
                    <a:pt x="165" y="178"/>
                    <a:pt x="159" y="159"/>
                    <a:pt x="152" y="141"/>
                  </a:cubicBezTo>
                  <a:cubicBezTo>
                    <a:pt x="144" y="123"/>
                    <a:pt x="134" y="106"/>
                    <a:pt x="123" y="91"/>
                  </a:cubicBezTo>
                  <a:cubicBezTo>
                    <a:pt x="112" y="77"/>
                    <a:pt x="99" y="64"/>
                    <a:pt x="87" y="54"/>
                  </a:cubicBezTo>
                  <a:cubicBezTo>
                    <a:pt x="64" y="34"/>
                    <a:pt x="42" y="25"/>
                    <a:pt x="37" y="22"/>
                  </a:cubicBezTo>
                  <a:cubicBezTo>
                    <a:pt x="17" y="12"/>
                    <a:pt x="0" y="6"/>
                    <a:pt x="1" y="3"/>
                  </a:cubicBezTo>
                  <a:cubicBezTo>
                    <a:pt x="1" y="0"/>
                    <a:pt x="21" y="2"/>
                    <a:pt x="42" y="12"/>
                  </a:cubicBezTo>
                  <a:cubicBezTo>
                    <a:pt x="47" y="15"/>
                    <a:pt x="69" y="26"/>
                    <a:pt x="93" y="47"/>
                  </a:cubicBezTo>
                  <a:cubicBezTo>
                    <a:pt x="105" y="58"/>
                    <a:pt x="118" y="71"/>
                    <a:pt x="129" y="87"/>
                  </a:cubicBezTo>
                  <a:cubicBezTo>
                    <a:pt x="140" y="103"/>
                    <a:pt x="150" y="120"/>
                    <a:pt x="157" y="139"/>
                  </a:cubicBezTo>
                  <a:cubicBezTo>
                    <a:pt x="164" y="157"/>
                    <a:pt x="169" y="177"/>
                    <a:pt x="171" y="195"/>
                  </a:cubicBezTo>
                  <a:cubicBezTo>
                    <a:pt x="173" y="213"/>
                    <a:pt x="173" y="230"/>
                    <a:pt x="172" y="244"/>
                  </a:cubicBezTo>
                  <a:cubicBezTo>
                    <a:pt x="169" y="273"/>
                    <a:pt x="163" y="291"/>
                    <a:pt x="163" y="29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algn="ctr" rotWithShape="0">
                <a:schemeClr val="accent4">
                  <a:lumMod val="60000"/>
                  <a:lumOff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59" name="Freeform 53"/>
          <p:cNvSpPr>
            <a:spLocks/>
          </p:cNvSpPr>
          <p:nvPr/>
        </p:nvSpPr>
        <p:spPr bwMode="auto">
          <a:xfrm>
            <a:off x="8858335" y="4773994"/>
            <a:ext cx="149745" cy="162966"/>
          </a:xfrm>
          <a:custGeom>
            <a:avLst/>
            <a:gdLst>
              <a:gd name="T0" fmla="*/ 9 w 29"/>
              <a:gd name="T1" fmla="*/ 30 h 31"/>
              <a:gd name="T2" fmla="*/ 16 w 29"/>
              <a:gd name="T3" fmla="*/ 24 h 31"/>
              <a:gd name="T4" fmla="*/ 10 w 29"/>
              <a:gd name="T5" fmla="*/ 13 h 31"/>
              <a:gd name="T6" fmla="*/ 11 w 29"/>
              <a:gd name="T7" fmla="*/ 10 h 31"/>
              <a:gd name="T8" fmla="*/ 21 w 29"/>
              <a:gd name="T9" fmla="*/ 18 h 31"/>
              <a:gd name="T10" fmla="*/ 29 w 29"/>
              <a:gd name="T11" fmla="*/ 14 h 31"/>
              <a:gd name="T12" fmla="*/ 15 w 29"/>
              <a:gd name="T13" fmla="*/ 6 h 31"/>
              <a:gd name="T14" fmla="*/ 4 w 29"/>
              <a:gd name="T15" fmla="*/ 4 h 31"/>
              <a:gd name="T16" fmla="*/ 8 w 29"/>
              <a:gd name="T17" fmla="*/ 20 h 31"/>
              <a:gd name="T18" fmla="*/ 9 w 29"/>
              <a:gd name="T19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" h="31">
                <a:moveTo>
                  <a:pt x="9" y="30"/>
                </a:moveTo>
                <a:cubicBezTo>
                  <a:pt x="12" y="31"/>
                  <a:pt x="15" y="28"/>
                  <a:pt x="16" y="24"/>
                </a:cubicBezTo>
                <a:cubicBezTo>
                  <a:pt x="18" y="18"/>
                  <a:pt x="12" y="15"/>
                  <a:pt x="10" y="13"/>
                </a:cubicBezTo>
                <a:cubicBezTo>
                  <a:pt x="5" y="9"/>
                  <a:pt x="8" y="6"/>
                  <a:pt x="11" y="10"/>
                </a:cubicBezTo>
                <a:cubicBezTo>
                  <a:pt x="14" y="14"/>
                  <a:pt x="17" y="18"/>
                  <a:pt x="21" y="18"/>
                </a:cubicBezTo>
                <a:cubicBezTo>
                  <a:pt x="24" y="18"/>
                  <a:pt x="28" y="19"/>
                  <a:pt x="29" y="14"/>
                </a:cubicBezTo>
                <a:cubicBezTo>
                  <a:pt x="23" y="15"/>
                  <a:pt x="18" y="8"/>
                  <a:pt x="15" y="6"/>
                </a:cubicBezTo>
                <a:cubicBezTo>
                  <a:pt x="12" y="2"/>
                  <a:pt x="7" y="0"/>
                  <a:pt x="4" y="4"/>
                </a:cubicBezTo>
                <a:cubicBezTo>
                  <a:pt x="0" y="9"/>
                  <a:pt x="4" y="16"/>
                  <a:pt x="8" y="20"/>
                </a:cubicBezTo>
                <a:cubicBezTo>
                  <a:pt x="11" y="23"/>
                  <a:pt x="11" y="28"/>
                  <a:pt x="9" y="3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0" name="Freeform 54"/>
          <p:cNvSpPr>
            <a:spLocks/>
          </p:cNvSpPr>
          <p:nvPr/>
        </p:nvSpPr>
        <p:spPr bwMode="auto">
          <a:xfrm>
            <a:off x="8946423" y="4873096"/>
            <a:ext cx="88085" cy="83686"/>
          </a:xfrm>
          <a:custGeom>
            <a:avLst/>
            <a:gdLst>
              <a:gd name="T0" fmla="*/ 1 w 17"/>
              <a:gd name="T1" fmla="*/ 0 h 16"/>
              <a:gd name="T2" fmla="*/ 5 w 17"/>
              <a:gd name="T3" fmla="*/ 1 h 16"/>
              <a:gd name="T4" fmla="*/ 15 w 17"/>
              <a:gd name="T5" fmla="*/ 5 h 16"/>
              <a:gd name="T6" fmla="*/ 8 w 17"/>
              <a:gd name="T7" fmla="*/ 10 h 16"/>
              <a:gd name="T8" fmla="*/ 4 w 17"/>
              <a:gd name="T9" fmla="*/ 16 h 16"/>
              <a:gd name="T10" fmla="*/ 1 w 17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6">
                <a:moveTo>
                  <a:pt x="1" y="0"/>
                </a:moveTo>
                <a:cubicBezTo>
                  <a:pt x="2" y="0"/>
                  <a:pt x="3" y="1"/>
                  <a:pt x="5" y="1"/>
                </a:cubicBezTo>
                <a:cubicBezTo>
                  <a:pt x="8" y="4"/>
                  <a:pt x="12" y="8"/>
                  <a:pt x="15" y="5"/>
                </a:cubicBezTo>
                <a:cubicBezTo>
                  <a:pt x="17" y="9"/>
                  <a:pt x="13" y="11"/>
                  <a:pt x="8" y="10"/>
                </a:cubicBezTo>
                <a:cubicBezTo>
                  <a:pt x="8" y="13"/>
                  <a:pt x="7" y="16"/>
                  <a:pt x="4" y="16"/>
                </a:cubicBezTo>
                <a:cubicBezTo>
                  <a:pt x="7" y="10"/>
                  <a:pt x="0" y="4"/>
                  <a:pt x="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1" name="Freeform 55"/>
          <p:cNvSpPr>
            <a:spLocks/>
          </p:cNvSpPr>
          <p:nvPr/>
        </p:nvSpPr>
        <p:spPr bwMode="auto">
          <a:xfrm>
            <a:off x="8992667" y="4930355"/>
            <a:ext cx="61660" cy="63865"/>
          </a:xfrm>
          <a:custGeom>
            <a:avLst/>
            <a:gdLst>
              <a:gd name="T0" fmla="*/ 0 w 12"/>
              <a:gd name="T1" fmla="*/ 4 h 12"/>
              <a:gd name="T2" fmla="*/ 1 w 12"/>
              <a:gd name="T3" fmla="*/ 1 h 12"/>
              <a:gd name="T4" fmla="*/ 5 w 12"/>
              <a:gd name="T5" fmla="*/ 0 h 12"/>
              <a:gd name="T6" fmla="*/ 0 w 12"/>
              <a:gd name="T7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2">
                <a:moveTo>
                  <a:pt x="0" y="4"/>
                </a:moveTo>
                <a:cubicBezTo>
                  <a:pt x="0" y="3"/>
                  <a:pt x="0" y="2"/>
                  <a:pt x="1" y="1"/>
                </a:cubicBezTo>
                <a:cubicBezTo>
                  <a:pt x="2" y="1"/>
                  <a:pt x="4" y="1"/>
                  <a:pt x="5" y="0"/>
                </a:cubicBezTo>
                <a:cubicBezTo>
                  <a:pt x="12" y="8"/>
                  <a:pt x="6" y="12"/>
                  <a:pt x="0" y="4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2" name="Freeform 56"/>
          <p:cNvSpPr>
            <a:spLocks/>
          </p:cNvSpPr>
          <p:nvPr/>
        </p:nvSpPr>
        <p:spPr bwMode="auto">
          <a:xfrm>
            <a:off x="8889166" y="4785006"/>
            <a:ext cx="290683" cy="187192"/>
          </a:xfrm>
          <a:custGeom>
            <a:avLst/>
            <a:gdLst>
              <a:gd name="T0" fmla="*/ 0 w 56"/>
              <a:gd name="T1" fmla="*/ 1 h 36"/>
              <a:gd name="T2" fmla="*/ 4 w 56"/>
              <a:gd name="T3" fmla="*/ 10 h 36"/>
              <a:gd name="T4" fmla="*/ 18 w 56"/>
              <a:gd name="T5" fmla="*/ 26 h 36"/>
              <a:gd name="T6" fmla="*/ 40 w 56"/>
              <a:gd name="T7" fmla="*/ 34 h 36"/>
              <a:gd name="T8" fmla="*/ 51 w 56"/>
              <a:gd name="T9" fmla="*/ 30 h 36"/>
              <a:gd name="T10" fmla="*/ 53 w 56"/>
              <a:gd name="T11" fmla="*/ 22 h 36"/>
              <a:gd name="T12" fmla="*/ 51 w 56"/>
              <a:gd name="T13" fmla="*/ 19 h 36"/>
              <a:gd name="T14" fmla="*/ 50 w 56"/>
              <a:gd name="T15" fmla="*/ 20 h 36"/>
              <a:gd name="T16" fmla="*/ 51 w 56"/>
              <a:gd name="T17" fmla="*/ 19 h 36"/>
              <a:gd name="T18" fmla="*/ 55 w 56"/>
              <a:gd name="T19" fmla="*/ 22 h 36"/>
              <a:gd name="T20" fmla="*/ 52 w 56"/>
              <a:gd name="T21" fmla="*/ 32 h 36"/>
              <a:gd name="T22" fmla="*/ 40 w 56"/>
              <a:gd name="T23" fmla="*/ 35 h 36"/>
              <a:gd name="T24" fmla="*/ 18 w 56"/>
              <a:gd name="T25" fmla="*/ 27 h 36"/>
              <a:gd name="T26" fmla="*/ 3 w 56"/>
              <a:gd name="T27" fmla="*/ 10 h 36"/>
              <a:gd name="T28" fmla="*/ 0 w 56"/>
              <a:gd name="T29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6" h="36">
                <a:moveTo>
                  <a:pt x="0" y="1"/>
                </a:moveTo>
                <a:cubicBezTo>
                  <a:pt x="0" y="0"/>
                  <a:pt x="1" y="5"/>
                  <a:pt x="4" y="10"/>
                </a:cubicBezTo>
                <a:cubicBezTo>
                  <a:pt x="7" y="15"/>
                  <a:pt x="11" y="22"/>
                  <a:pt x="18" y="26"/>
                </a:cubicBezTo>
                <a:cubicBezTo>
                  <a:pt x="25" y="31"/>
                  <a:pt x="33" y="33"/>
                  <a:pt x="40" y="34"/>
                </a:cubicBezTo>
                <a:cubicBezTo>
                  <a:pt x="47" y="35"/>
                  <a:pt x="50" y="31"/>
                  <a:pt x="51" y="30"/>
                </a:cubicBezTo>
                <a:cubicBezTo>
                  <a:pt x="53" y="29"/>
                  <a:pt x="54" y="25"/>
                  <a:pt x="53" y="22"/>
                </a:cubicBezTo>
                <a:cubicBezTo>
                  <a:pt x="53" y="20"/>
                  <a:pt x="52" y="19"/>
                  <a:pt x="51" y="19"/>
                </a:cubicBezTo>
                <a:cubicBezTo>
                  <a:pt x="50" y="19"/>
                  <a:pt x="50" y="20"/>
                  <a:pt x="50" y="20"/>
                </a:cubicBezTo>
                <a:cubicBezTo>
                  <a:pt x="50" y="20"/>
                  <a:pt x="49" y="19"/>
                  <a:pt x="51" y="19"/>
                </a:cubicBezTo>
                <a:cubicBezTo>
                  <a:pt x="52" y="18"/>
                  <a:pt x="54" y="20"/>
                  <a:pt x="55" y="22"/>
                </a:cubicBezTo>
                <a:cubicBezTo>
                  <a:pt x="56" y="26"/>
                  <a:pt x="54" y="30"/>
                  <a:pt x="52" y="32"/>
                </a:cubicBezTo>
                <a:cubicBezTo>
                  <a:pt x="52" y="32"/>
                  <a:pt x="47" y="36"/>
                  <a:pt x="40" y="35"/>
                </a:cubicBezTo>
                <a:cubicBezTo>
                  <a:pt x="33" y="34"/>
                  <a:pt x="25" y="32"/>
                  <a:pt x="18" y="27"/>
                </a:cubicBezTo>
                <a:cubicBezTo>
                  <a:pt x="11" y="22"/>
                  <a:pt x="6" y="15"/>
                  <a:pt x="3" y="10"/>
                </a:cubicBezTo>
                <a:cubicBezTo>
                  <a:pt x="1" y="5"/>
                  <a:pt x="0" y="0"/>
                  <a:pt x="0" y="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3" name="Freeform 57"/>
          <p:cNvSpPr>
            <a:spLocks/>
          </p:cNvSpPr>
          <p:nvPr/>
        </p:nvSpPr>
        <p:spPr bwMode="auto">
          <a:xfrm>
            <a:off x="8882561" y="4734354"/>
            <a:ext cx="88085" cy="57258"/>
          </a:xfrm>
          <a:custGeom>
            <a:avLst/>
            <a:gdLst>
              <a:gd name="T0" fmla="*/ 1 w 17"/>
              <a:gd name="T1" fmla="*/ 11 h 11"/>
              <a:gd name="T2" fmla="*/ 6 w 17"/>
              <a:gd name="T3" fmla="*/ 1 h 11"/>
              <a:gd name="T4" fmla="*/ 15 w 17"/>
              <a:gd name="T5" fmla="*/ 2 h 11"/>
              <a:gd name="T6" fmla="*/ 16 w 17"/>
              <a:gd name="T7" fmla="*/ 7 h 11"/>
              <a:gd name="T8" fmla="*/ 12 w 17"/>
              <a:gd name="T9" fmla="*/ 8 h 11"/>
              <a:gd name="T10" fmla="*/ 12 w 17"/>
              <a:gd name="T11" fmla="*/ 6 h 11"/>
              <a:gd name="T12" fmla="*/ 13 w 17"/>
              <a:gd name="T13" fmla="*/ 7 h 11"/>
              <a:gd name="T14" fmla="*/ 13 w 17"/>
              <a:gd name="T15" fmla="*/ 7 h 11"/>
              <a:gd name="T16" fmla="*/ 15 w 17"/>
              <a:gd name="T17" fmla="*/ 6 h 11"/>
              <a:gd name="T18" fmla="*/ 14 w 17"/>
              <a:gd name="T19" fmla="*/ 3 h 11"/>
              <a:gd name="T20" fmla="*/ 6 w 17"/>
              <a:gd name="T21" fmla="*/ 2 h 11"/>
              <a:gd name="T22" fmla="*/ 1 w 17"/>
              <a:gd name="T2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" h="11">
                <a:moveTo>
                  <a:pt x="1" y="11"/>
                </a:moveTo>
                <a:cubicBezTo>
                  <a:pt x="1" y="11"/>
                  <a:pt x="0" y="4"/>
                  <a:pt x="6" y="1"/>
                </a:cubicBezTo>
                <a:cubicBezTo>
                  <a:pt x="9" y="0"/>
                  <a:pt x="12" y="0"/>
                  <a:pt x="15" y="2"/>
                </a:cubicBezTo>
                <a:cubicBezTo>
                  <a:pt x="17" y="4"/>
                  <a:pt x="16" y="7"/>
                  <a:pt x="16" y="7"/>
                </a:cubicBezTo>
                <a:cubicBezTo>
                  <a:pt x="16" y="8"/>
                  <a:pt x="14" y="9"/>
                  <a:pt x="12" y="8"/>
                </a:cubicBezTo>
                <a:cubicBezTo>
                  <a:pt x="12" y="8"/>
                  <a:pt x="11" y="6"/>
                  <a:pt x="12" y="6"/>
                </a:cubicBezTo>
                <a:cubicBezTo>
                  <a:pt x="13" y="6"/>
                  <a:pt x="13" y="7"/>
                  <a:pt x="13" y="7"/>
                </a:cubicBezTo>
                <a:cubicBezTo>
                  <a:pt x="12" y="6"/>
                  <a:pt x="12" y="7"/>
                  <a:pt x="13" y="7"/>
                </a:cubicBezTo>
                <a:cubicBezTo>
                  <a:pt x="13" y="8"/>
                  <a:pt x="14" y="7"/>
                  <a:pt x="15" y="6"/>
                </a:cubicBezTo>
                <a:cubicBezTo>
                  <a:pt x="15" y="6"/>
                  <a:pt x="15" y="5"/>
                  <a:pt x="14" y="3"/>
                </a:cubicBezTo>
                <a:cubicBezTo>
                  <a:pt x="12" y="1"/>
                  <a:pt x="9" y="1"/>
                  <a:pt x="6" y="2"/>
                </a:cubicBezTo>
                <a:cubicBezTo>
                  <a:pt x="1" y="4"/>
                  <a:pt x="0" y="11"/>
                  <a:pt x="1" y="1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4" name="Freeform 58"/>
          <p:cNvSpPr>
            <a:spLocks/>
          </p:cNvSpPr>
          <p:nvPr/>
        </p:nvSpPr>
        <p:spPr bwMode="auto">
          <a:xfrm>
            <a:off x="8882559" y="4758579"/>
            <a:ext cx="41840" cy="33034"/>
          </a:xfrm>
          <a:custGeom>
            <a:avLst/>
            <a:gdLst>
              <a:gd name="T0" fmla="*/ 1 w 8"/>
              <a:gd name="T1" fmla="*/ 6 h 6"/>
              <a:gd name="T2" fmla="*/ 3 w 8"/>
              <a:gd name="T3" fmla="*/ 1 h 6"/>
              <a:gd name="T4" fmla="*/ 7 w 8"/>
              <a:gd name="T5" fmla="*/ 2 h 6"/>
              <a:gd name="T6" fmla="*/ 7 w 8"/>
              <a:gd name="T7" fmla="*/ 4 h 6"/>
              <a:gd name="T8" fmla="*/ 5 w 8"/>
              <a:gd name="T9" fmla="*/ 5 h 6"/>
              <a:gd name="T10" fmla="*/ 5 w 8"/>
              <a:gd name="T11" fmla="*/ 3 h 6"/>
              <a:gd name="T12" fmla="*/ 6 w 8"/>
              <a:gd name="T13" fmla="*/ 4 h 6"/>
              <a:gd name="T14" fmla="*/ 6 w 8"/>
              <a:gd name="T15" fmla="*/ 3 h 6"/>
              <a:gd name="T16" fmla="*/ 3 w 8"/>
              <a:gd name="T17" fmla="*/ 2 h 6"/>
              <a:gd name="T18" fmla="*/ 1 w 8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6">
                <a:moveTo>
                  <a:pt x="1" y="6"/>
                </a:moveTo>
                <a:cubicBezTo>
                  <a:pt x="1" y="6"/>
                  <a:pt x="0" y="3"/>
                  <a:pt x="3" y="1"/>
                </a:cubicBezTo>
                <a:cubicBezTo>
                  <a:pt x="4" y="1"/>
                  <a:pt x="5" y="0"/>
                  <a:pt x="7" y="2"/>
                </a:cubicBezTo>
                <a:cubicBezTo>
                  <a:pt x="8" y="3"/>
                  <a:pt x="7" y="4"/>
                  <a:pt x="7" y="4"/>
                </a:cubicBezTo>
                <a:cubicBezTo>
                  <a:pt x="7" y="5"/>
                  <a:pt x="6" y="5"/>
                  <a:pt x="5" y="5"/>
                </a:cubicBezTo>
                <a:cubicBezTo>
                  <a:pt x="5" y="4"/>
                  <a:pt x="5" y="4"/>
                  <a:pt x="5" y="3"/>
                </a:cubicBezTo>
                <a:cubicBezTo>
                  <a:pt x="6" y="3"/>
                  <a:pt x="6" y="4"/>
                  <a:pt x="6" y="4"/>
                </a:cubicBezTo>
                <a:cubicBezTo>
                  <a:pt x="5" y="4"/>
                  <a:pt x="6" y="3"/>
                  <a:pt x="6" y="3"/>
                </a:cubicBezTo>
                <a:cubicBezTo>
                  <a:pt x="6" y="4"/>
                  <a:pt x="6" y="1"/>
                  <a:pt x="3" y="2"/>
                </a:cubicBezTo>
                <a:cubicBezTo>
                  <a:pt x="1" y="3"/>
                  <a:pt x="1" y="6"/>
                  <a:pt x="1" y="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5" name="Freeform 59"/>
          <p:cNvSpPr>
            <a:spLocks/>
          </p:cNvSpPr>
          <p:nvPr/>
        </p:nvSpPr>
        <p:spPr bwMode="auto">
          <a:xfrm>
            <a:off x="8882561" y="4677096"/>
            <a:ext cx="198193" cy="138743"/>
          </a:xfrm>
          <a:custGeom>
            <a:avLst/>
            <a:gdLst>
              <a:gd name="T0" fmla="*/ 1 w 38"/>
              <a:gd name="T1" fmla="*/ 22 h 27"/>
              <a:gd name="T2" fmla="*/ 2 w 38"/>
              <a:gd name="T3" fmla="*/ 12 h 27"/>
              <a:gd name="T4" fmla="*/ 21 w 38"/>
              <a:gd name="T5" fmla="*/ 1 h 27"/>
              <a:gd name="T6" fmla="*/ 33 w 38"/>
              <a:gd name="T7" fmla="*/ 20 h 27"/>
              <a:gd name="T8" fmla="*/ 20 w 38"/>
              <a:gd name="T9" fmla="*/ 20 h 27"/>
              <a:gd name="T10" fmla="*/ 20 w 38"/>
              <a:gd name="T11" fmla="*/ 15 h 27"/>
              <a:gd name="T12" fmla="*/ 26 w 38"/>
              <a:gd name="T13" fmla="*/ 15 h 27"/>
              <a:gd name="T14" fmla="*/ 23 w 38"/>
              <a:gd name="T15" fmla="*/ 16 h 27"/>
              <a:gd name="T16" fmla="*/ 24 w 38"/>
              <a:gd name="T17" fmla="*/ 17 h 27"/>
              <a:gd name="T18" fmla="*/ 24 w 38"/>
              <a:gd name="T19" fmla="*/ 16 h 27"/>
              <a:gd name="T20" fmla="*/ 24 w 38"/>
              <a:gd name="T21" fmla="*/ 17 h 27"/>
              <a:gd name="T22" fmla="*/ 25 w 38"/>
              <a:gd name="T23" fmla="*/ 15 h 27"/>
              <a:gd name="T24" fmla="*/ 21 w 38"/>
              <a:gd name="T25" fmla="*/ 16 h 27"/>
              <a:gd name="T26" fmla="*/ 22 w 38"/>
              <a:gd name="T27" fmla="*/ 19 h 27"/>
              <a:gd name="T28" fmla="*/ 32 w 38"/>
              <a:gd name="T29" fmla="*/ 19 h 27"/>
              <a:gd name="T30" fmla="*/ 21 w 38"/>
              <a:gd name="T31" fmla="*/ 1 h 27"/>
              <a:gd name="T32" fmla="*/ 3 w 38"/>
              <a:gd name="T33" fmla="*/ 12 h 27"/>
              <a:gd name="T34" fmla="*/ 1 w 38"/>
              <a:gd name="T35" fmla="*/ 2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" h="27">
                <a:moveTo>
                  <a:pt x="1" y="22"/>
                </a:moveTo>
                <a:cubicBezTo>
                  <a:pt x="1" y="22"/>
                  <a:pt x="0" y="18"/>
                  <a:pt x="2" y="12"/>
                </a:cubicBezTo>
                <a:cubicBezTo>
                  <a:pt x="4" y="6"/>
                  <a:pt x="11" y="0"/>
                  <a:pt x="21" y="1"/>
                </a:cubicBezTo>
                <a:cubicBezTo>
                  <a:pt x="30" y="1"/>
                  <a:pt x="38" y="14"/>
                  <a:pt x="33" y="20"/>
                </a:cubicBezTo>
                <a:cubicBezTo>
                  <a:pt x="27" y="27"/>
                  <a:pt x="20" y="21"/>
                  <a:pt x="20" y="20"/>
                </a:cubicBezTo>
                <a:cubicBezTo>
                  <a:pt x="20" y="19"/>
                  <a:pt x="19" y="17"/>
                  <a:pt x="20" y="15"/>
                </a:cubicBezTo>
                <a:cubicBezTo>
                  <a:pt x="21" y="13"/>
                  <a:pt x="24" y="12"/>
                  <a:pt x="26" y="15"/>
                </a:cubicBezTo>
                <a:cubicBezTo>
                  <a:pt x="28" y="17"/>
                  <a:pt x="23" y="19"/>
                  <a:pt x="23" y="16"/>
                </a:cubicBezTo>
                <a:cubicBezTo>
                  <a:pt x="23" y="15"/>
                  <a:pt x="25" y="16"/>
                  <a:pt x="24" y="17"/>
                </a:cubicBezTo>
                <a:cubicBezTo>
                  <a:pt x="24" y="17"/>
                  <a:pt x="24" y="16"/>
                  <a:pt x="24" y="16"/>
                </a:cubicBezTo>
                <a:cubicBezTo>
                  <a:pt x="24" y="17"/>
                  <a:pt x="24" y="16"/>
                  <a:pt x="24" y="17"/>
                </a:cubicBezTo>
                <a:cubicBezTo>
                  <a:pt x="24" y="18"/>
                  <a:pt x="26" y="17"/>
                  <a:pt x="25" y="15"/>
                </a:cubicBezTo>
                <a:cubicBezTo>
                  <a:pt x="24" y="14"/>
                  <a:pt x="22" y="15"/>
                  <a:pt x="21" y="16"/>
                </a:cubicBezTo>
                <a:cubicBezTo>
                  <a:pt x="21" y="17"/>
                  <a:pt x="21" y="18"/>
                  <a:pt x="22" y="19"/>
                </a:cubicBezTo>
                <a:cubicBezTo>
                  <a:pt x="21" y="20"/>
                  <a:pt x="27" y="24"/>
                  <a:pt x="32" y="19"/>
                </a:cubicBezTo>
                <a:cubicBezTo>
                  <a:pt x="36" y="15"/>
                  <a:pt x="30" y="2"/>
                  <a:pt x="21" y="1"/>
                </a:cubicBezTo>
                <a:cubicBezTo>
                  <a:pt x="12" y="0"/>
                  <a:pt x="5" y="7"/>
                  <a:pt x="3" y="12"/>
                </a:cubicBezTo>
                <a:cubicBezTo>
                  <a:pt x="0" y="18"/>
                  <a:pt x="1" y="22"/>
                  <a:pt x="1" y="22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6" name="Freeform 60"/>
          <p:cNvSpPr>
            <a:spLocks/>
          </p:cNvSpPr>
          <p:nvPr/>
        </p:nvSpPr>
        <p:spPr bwMode="auto">
          <a:xfrm>
            <a:off x="8858335" y="4815838"/>
            <a:ext cx="138734" cy="281889"/>
          </a:xfrm>
          <a:custGeom>
            <a:avLst/>
            <a:gdLst>
              <a:gd name="T0" fmla="*/ 0 w 27"/>
              <a:gd name="T1" fmla="*/ 0 h 54"/>
              <a:gd name="T2" fmla="*/ 10 w 27"/>
              <a:gd name="T3" fmla="*/ 4 h 54"/>
              <a:gd name="T4" fmla="*/ 24 w 27"/>
              <a:gd name="T5" fmla="*/ 21 h 54"/>
              <a:gd name="T6" fmla="*/ 24 w 27"/>
              <a:gd name="T7" fmla="*/ 43 h 54"/>
              <a:gd name="T8" fmla="*/ 16 w 27"/>
              <a:gd name="T9" fmla="*/ 53 h 54"/>
              <a:gd name="T10" fmla="*/ 7 w 27"/>
              <a:gd name="T11" fmla="*/ 52 h 54"/>
              <a:gd name="T12" fmla="*/ 6 w 27"/>
              <a:gd name="T13" fmla="*/ 48 h 54"/>
              <a:gd name="T14" fmla="*/ 8 w 27"/>
              <a:gd name="T15" fmla="*/ 48 h 54"/>
              <a:gd name="T16" fmla="*/ 6 w 27"/>
              <a:gd name="T17" fmla="*/ 49 h 54"/>
              <a:gd name="T18" fmla="*/ 8 w 27"/>
              <a:gd name="T19" fmla="*/ 51 h 54"/>
              <a:gd name="T20" fmla="*/ 16 w 27"/>
              <a:gd name="T21" fmla="*/ 51 h 54"/>
              <a:gd name="T22" fmla="*/ 23 w 27"/>
              <a:gd name="T23" fmla="*/ 43 h 54"/>
              <a:gd name="T24" fmla="*/ 23 w 27"/>
              <a:gd name="T25" fmla="*/ 21 h 54"/>
              <a:gd name="T26" fmla="*/ 9 w 27"/>
              <a:gd name="T27" fmla="*/ 4 h 54"/>
              <a:gd name="T28" fmla="*/ 0 w 27"/>
              <a:gd name="T2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" h="54">
                <a:moveTo>
                  <a:pt x="0" y="0"/>
                </a:moveTo>
                <a:cubicBezTo>
                  <a:pt x="0" y="0"/>
                  <a:pt x="4" y="1"/>
                  <a:pt x="10" y="4"/>
                </a:cubicBezTo>
                <a:cubicBezTo>
                  <a:pt x="15" y="7"/>
                  <a:pt x="21" y="12"/>
                  <a:pt x="24" y="21"/>
                </a:cubicBezTo>
                <a:cubicBezTo>
                  <a:pt x="27" y="28"/>
                  <a:pt x="27" y="37"/>
                  <a:pt x="24" y="43"/>
                </a:cubicBezTo>
                <a:cubicBezTo>
                  <a:pt x="23" y="50"/>
                  <a:pt x="17" y="52"/>
                  <a:pt x="16" y="53"/>
                </a:cubicBezTo>
                <a:cubicBezTo>
                  <a:pt x="14" y="54"/>
                  <a:pt x="10" y="54"/>
                  <a:pt x="7" y="52"/>
                </a:cubicBezTo>
                <a:cubicBezTo>
                  <a:pt x="5" y="51"/>
                  <a:pt x="5" y="49"/>
                  <a:pt x="6" y="48"/>
                </a:cubicBezTo>
                <a:cubicBezTo>
                  <a:pt x="7" y="47"/>
                  <a:pt x="8" y="48"/>
                  <a:pt x="8" y="48"/>
                </a:cubicBezTo>
                <a:cubicBezTo>
                  <a:pt x="8" y="48"/>
                  <a:pt x="7" y="48"/>
                  <a:pt x="6" y="49"/>
                </a:cubicBezTo>
                <a:cubicBezTo>
                  <a:pt x="6" y="49"/>
                  <a:pt x="6" y="51"/>
                  <a:pt x="8" y="51"/>
                </a:cubicBezTo>
                <a:cubicBezTo>
                  <a:pt x="10" y="53"/>
                  <a:pt x="14" y="52"/>
                  <a:pt x="16" y="51"/>
                </a:cubicBezTo>
                <a:cubicBezTo>
                  <a:pt x="17" y="51"/>
                  <a:pt x="21" y="49"/>
                  <a:pt x="23" y="43"/>
                </a:cubicBezTo>
                <a:cubicBezTo>
                  <a:pt x="26" y="37"/>
                  <a:pt x="26" y="29"/>
                  <a:pt x="23" y="21"/>
                </a:cubicBezTo>
                <a:cubicBezTo>
                  <a:pt x="21" y="13"/>
                  <a:pt x="15" y="7"/>
                  <a:pt x="9" y="4"/>
                </a:cubicBezTo>
                <a:cubicBezTo>
                  <a:pt x="4" y="1"/>
                  <a:pt x="0" y="0"/>
                  <a:pt x="0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7" name="Freeform 61"/>
          <p:cNvSpPr>
            <a:spLocks/>
          </p:cNvSpPr>
          <p:nvPr/>
        </p:nvSpPr>
        <p:spPr bwMode="auto">
          <a:xfrm>
            <a:off x="8805484" y="4815838"/>
            <a:ext cx="57256" cy="83686"/>
          </a:xfrm>
          <a:custGeom>
            <a:avLst/>
            <a:gdLst>
              <a:gd name="T0" fmla="*/ 10 w 11"/>
              <a:gd name="T1" fmla="*/ 0 h 16"/>
              <a:gd name="T2" fmla="*/ 2 w 11"/>
              <a:gd name="T3" fmla="*/ 6 h 16"/>
              <a:gd name="T4" fmla="*/ 2 w 11"/>
              <a:gd name="T5" fmla="*/ 13 h 16"/>
              <a:gd name="T6" fmla="*/ 6 w 11"/>
              <a:gd name="T7" fmla="*/ 14 h 16"/>
              <a:gd name="T8" fmla="*/ 7 w 11"/>
              <a:gd name="T9" fmla="*/ 12 h 16"/>
              <a:gd name="T10" fmla="*/ 6 w 11"/>
              <a:gd name="T11" fmla="*/ 12 h 16"/>
              <a:gd name="T12" fmla="*/ 6 w 11"/>
              <a:gd name="T13" fmla="*/ 11 h 16"/>
              <a:gd name="T14" fmla="*/ 8 w 11"/>
              <a:gd name="T15" fmla="*/ 11 h 16"/>
              <a:gd name="T16" fmla="*/ 6 w 11"/>
              <a:gd name="T17" fmla="*/ 15 h 16"/>
              <a:gd name="T18" fmla="*/ 2 w 11"/>
              <a:gd name="T19" fmla="*/ 14 h 16"/>
              <a:gd name="T20" fmla="*/ 1 w 11"/>
              <a:gd name="T21" fmla="*/ 6 h 16"/>
              <a:gd name="T22" fmla="*/ 10 w 11"/>
              <a:gd name="T2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" h="16">
                <a:moveTo>
                  <a:pt x="10" y="0"/>
                </a:moveTo>
                <a:cubicBezTo>
                  <a:pt x="11" y="0"/>
                  <a:pt x="4" y="1"/>
                  <a:pt x="2" y="6"/>
                </a:cubicBezTo>
                <a:cubicBezTo>
                  <a:pt x="1" y="9"/>
                  <a:pt x="1" y="12"/>
                  <a:pt x="2" y="13"/>
                </a:cubicBezTo>
                <a:cubicBezTo>
                  <a:pt x="4" y="14"/>
                  <a:pt x="6" y="14"/>
                  <a:pt x="6" y="14"/>
                </a:cubicBezTo>
                <a:cubicBezTo>
                  <a:pt x="6" y="14"/>
                  <a:pt x="7" y="13"/>
                  <a:pt x="7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5" y="12"/>
                  <a:pt x="6" y="11"/>
                </a:cubicBezTo>
                <a:cubicBezTo>
                  <a:pt x="6" y="11"/>
                  <a:pt x="7" y="11"/>
                  <a:pt x="8" y="11"/>
                </a:cubicBezTo>
                <a:cubicBezTo>
                  <a:pt x="9" y="13"/>
                  <a:pt x="7" y="15"/>
                  <a:pt x="6" y="15"/>
                </a:cubicBezTo>
                <a:cubicBezTo>
                  <a:pt x="6" y="15"/>
                  <a:pt x="3" y="16"/>
                  <a:pt x="2" y="14"/>
                </a:cubicBezTo>
                <a:cubicBezTo>
                  <a:pt x="0" y="12"/>
                  <a:pt x="0" y="9"/>
                  <a:pt x="1" y="6"/>
                </a:cubicBezTo>
                <a:cubicBezTo>
                  <a:pt x="4" y="0"/>
                  <a:pt x="11" y="0"/>
                  <a:pt x="10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8" name="Freeform 62"/>
          <p:cNvSpPr>
            <a:spLocks/>
          </p:cNvSpPr>
          <p:nvPr/>
        </p:nvSpPr>
        <p:spPr bwMode="auto">
          <a:xfrm>
            <a:off x="8831910" y="4815839"/>
            <a:ext cx="26426" cy="37439"/>
          </a:xfrm>
          <a:custGeom>
            <a:avLst/>
            <a:gdLst>
              <a:gd name="T0" fmla="*/ 5 w 5"/>
              <a:gd name="T1" fmla="*/ 0 h 7"/>
              <a:gd name="T2" fmla="*/ 2 w 5"/>
              <a:gd name="T3" fmla="*/ 3 h 7"/>
              <a:gd name="T4" fmla="*/ 3 w 5"/>
              <a:gd name="T5" fmla="*/ 5 h 7"/>
              <a:gd name="T6" fmla="*/ 3 w 5"/>
              <a:gd name="T7" fmla="*/ 5 h 7"/>
              <a:gd name="T8" fmla="*/ 4 w 5"/>
              <a:gd name="T9" fmla="*/ 5 h 7"/>
              <a:gd name="T10" fmla="*/ 4 w 5"/>
              <a:gd name="T11" fmla="*/ 7 h 7"/>
              <a:gd name="T12" fmla="*/ 1 w 5"/>
              <a:gd name="T13" fmla="*/ 6 h 7"/>
              <a:gd name="T14" fmla="*/ 1 w 5"/>
              <a:gd name="T15" fmla="*/ 2 h 7"/>
              <a:gd name="T16" fmla="*/ 5 w 5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7">
                <a:moveTo>
                  <a:pt x="5" y="0"/>
                </a:moveTo>
                <a:cubicBezTo>
                  <a:pt x="5" y="0"/>
                  <a:pt x="3" y="0"/>
                  <a:pt x="2" y="3"/>
                </a:cubicBezTo>
                <a:cubicBezTo>
                  <a:pt x="1" y="5"/>
                  <a:pt x="3" y="6"/>
                  <a:pt x="3" y="5"/>
                </a:cubicBezTo>
                <a:cubicBezTo>
                  <a:pt x="3" y="6"/>
                  <a:pt x="4" y="5"/>
                  <a:pt x="3" y="5"/>
                </a:cubicBezTo>
                <a:cubicBezTo>
                  <a:pt x="3" y="6"/>
                  <a:pt x="3" y="4"/>
                  <a:pt x="4" y="5"/>
                </a:cubicBezTo>
                <a:cubicBezTo>
                  <a:pt x="5" y="6"/>
                  <a:pt x="4" y="7"/>
                  <a:pt x="4" y="7"/>
                </a:cubicBezTo>
                <a:cubicBezTo>
                  <a:pt x="3" y="7"/>
                  <a:pt x="2" y="7"/>
                  <a:pt x="1" y="6"/>
                </a:cubicBezTo>
                <a:cubicBezTo>
                  <a:pt x="0" y="5"/>
                  <a:pt x="1" y="4"/>
                  <a:pt x="1" y="2"/>
                </a:cubicBezTo>
                <a:cubicBezTo>
                  <a:pt x="2" y="0"/>
                  <a:pt x="5" y="0"/>
                  <a:pt x="5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9" name="Freeform 63"/>
          <p:cNvSpPr>
            <a:spLocks/>
          </p:cNvSpPr>
          <p:nvPr/>
        </p:nvSpPr>
        <p:spPr bwMode="auto">
          <a:xfrm>
            <a:off x="8752633" y="4815838"/>
            <a:ext cx="114512" cy="178383"/>
          </a:xfrm>
          <a:custGeom>
            <a:avLst/>
            <a:gdLst>
              <a:gd name="T0" fmla="*/ 21 w 22"/>
              <a:gd name="T1" fmla="*/ 0 h 34"/>
              <a:gd name="T2" fmla="*/ 11 w 22"/>
              <a:gd name="T3" fmla="*/ 3 h 34"/>
              <a:gd name="T4" fmla="*/ 1 w 22"/>
              <a:gd name="T5" fmla="*/ 21 h 34"/>
              <a:gd name="T6" fmla="*/ 15 w 22"/>
              <a:gd name="T7" fmla="*/ 29 h 34"/>
              <a:gd name="T8" fmla="*/ 17 w 22"/>
              <a:gd name="T9" fmla="*/ 20 h 34"/>
              <a:gd name="T10" fmla="*/ 13 w 22"/>
              <a:gd name="T11" fmla="*/ 20 h 34"/>
              <a:gd name="T12" fmla="*/ 13 w 22"/>
              <a:gd name="T13" fmla="*/ 23 h 34"/>
              <a:gd name="T14" fmla="*/ 14 w 22"/>
              <a:gd name="T15" fmla="*/ 22 h 34"/>
              <a:gd name="T16" fmla="*/ 14 w 22"/>
              <a:gd name="T17" fmla="*/ 22 h 34"/>
              <a:gd name="T18" fmla="*/ 14 w 22"/>
              <a:gd name="T19" fmla="*/ 23 h 34"/>
              <a:gd name="T20" fmla="*/ 14 w 22"/>
              <a:gd name="T21" fmla="*/ 22 h 34"/>
              <a:gd name="T22" fmla="*/ 12 w 22"/>
              <a:gd name="T23" fmla="*/ 24 h 34"/>
              <a:gd name="T24" fmla="*/ 13 w 22"/>
              <a:gd name="T25" fmla="*/ 19 h 34"/>
              <a:gd name="T26" fmla="*/ 17 w 22"/>
              <a:gd name="T27" fmla="*/ 19 h 34"/>
              <a:gd name="T28" fmla="*/ 16 w 22"/>
              <a:gd name="T29" fmla="*/ 30 h 34"/>
              <a:gd name="T30" fmla="*/ 0 w 22"/>
              <a:gd name="T31" fmla="*/ 21 h 34"/>
              <a:gd name="T32" fmla="*/ 11 w 22"/>
              <a:gd name="T33" fmla="*/ 3 h 34"/>
              <a:gd name="T34" fmla="*/ 21 w 22"/>
              <a:gd name="T3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" h="34">
                <a:moveTo>
                  <a:pt x="21" y="0"/>
                </a:moveTo>
                <a:cubicBezTo>
                  <a:pt x="21" y="0"/>
                  <a:pt x="16" y="0"/>
                  <a:pt x="11" y="3"/>
                </a:cubicBezTo>
                <a:cubicBezTo>
                  <a:pt x="6" y="6"/>
                  <a:pt x="1" y="13"/>
                  <a:pt x="1" y="21"/>
                </a:cubicBezTo>
                <a:cubicBezTo>
                  <a:pt x="1" y="29"/>
                  <a:pt x="10" y="33"/>
                  <a:pt x="15" y="29"/>
                </a:cubicBezTo>
                <a:cubicBezTo>
                  <a:pt x="21" y="25"/>
                  <a:pt x="18" y="20"/>
                  <a:pt x="17" y="20"/>
                </a:cubicBezTo>
                <a:cubicBezTo>
                  <a:pt x="16" y="20"/>
                  <a:pt x="15" y="19"/>
                  <a:pt x="13" y="20"/>
                </a:cubicBezTo>
                <a:cubicBezTo>
                  <a:pt x="12" y="21"/>
                  <a:pt x="12" y="23"/>
                  <a:pt x="13" y="23"/>
                </a:cubicBezTo>
                <a:cubicBezTo>
                  <a:pt x="14" y="24"/>
                  <a:pt x="14" y="22"/>
                  <a:pt x="14" y="22"/>
                </a:cubicBezTo>
                <a:cubicBezTo>
                  <a:pt x="13" y="22"/>
                  <a:pt x="14" y="23"/>
                  <a:pt x="14" y="22"/>
                </a:cubicBezTo>
                <a:cubicBezTo>
                  <a:pt x="13" y="22"/>
                  <a:pt x="14" y="22"/>
                  <a:pt x="14" y="23"/>
                </a:cubicBezTo>
                <a:cubicBezTo>
                  <a:pt x="13" y="23"/>
                  <a:pt x="13" y="22"/>
                  <a:pt x="14" y="22"/>
                </a:cubicBezTo>
                <a:cubicBezTo>
                  <a:pt x="16" y="22"/>
                  <a:pt x="14" y="26"/>
                  <a:pt x="12" y="24"/>
                </a:cubicBezTo>
                <a:cubicBezTo>
                  <a:pt x="10" y="23"/>
                  <a:pt x="11" y="20"/>
                  <a:pt x="13" y="19"/>
                </a:cubicBezTo>
                <a:cubicBezTo>
                  <a:pt x="15" y="18"/>
                  <a:pt x="16" y="18"/>
                  <a:pt x="17" y="19"/>
                </a:cubicBezTo>
                <a:cubicBezTo>
                  <a:pt x="19" y="19"/>
                  <a:pt x="22" y="26"/>
                  <a:pt x="16" y="30"/>
                </a:cubicBezTo>
                <a:cubicBezTo>
                  <a:pt x="9" y="34"/>
                  <a:pt x="0" y="29"/>
                  <a:pt x="0" y="21"/>
                </a:cubicBezTo>
                <a:cubicBezTo>
                  <a:pt x="0" y="13"/>
                  <a:pt x="6" y="5"/>
                  <a:pt x="11" y="3"/>
                </a:cubicBezTo>
                <a:cubicBezTo>
                  <a:pt x="16" y="0"/>
                  <a:pt x="21" y="0"/>
                  <a:pt x="2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0" name="Freeform 64"/>
          <p:cNvSpPr>
            <a:spLocks noEditPoints="1"/>
          </p:cNvSpPr>
          <p:nvPr/>
        </p:nvSpPr>
        <p:spPr bwMode="auto">
          <a:xfrm>
            <a:off x="4581769" y="4994220"/>
            <a:ext cx="2466404" cy="1004227"/>
          </a:xfrm>
          <a:custGeom>
            <a:avLst/>
            <a:gdLst>
              <a:gd name="T0" fmla="*/ 8 w 474"/>
              <a:gd name="T1" fmla="*/ 136 h 193"/>
              <a:gd name="T2" fmla="*/ 82 w 474"/>
              <a:gd name="T3" fmla="*/ 120 h 193"/>
              <a:gd name="T4" fmla="*/ 87 w 474"/>
              <a:gd name="T5" fmla="*/ 157 h 193"/>
              <a:gd name="T6" fmla="*/ 51 w 474"/>
              <a:gd name="T7" fmla="*/ 176 h 193"/>
              <a:gd name="T8" fmla="*/ 107 w 474"/>
              <a:gd name="T9" fmla="*/ 157 h 193"/>
              <a:gd name="T10" fmla="*/ 112 w 474"/>
              <a:gd name="T11" fmla="*/ 163 h 193"/>
              <a:gd name="T12" fmla="*/ 118 w 474"/>
              <a:gd name="T13" fmla="*/ 168 h 193"/>
              <a:gd name="T14" fmla="*/ 123 w 474"/>
              <a:gd name="T15" fmla="*/ 167 h 193"/>
              <a:gd name="T16" fmla="*/ 126 w 474"/>
              <a:gd name="T17" fmla="*/ 172 h 193"/>
              <a:gd name="T18" fmla="*/ 128 w 474"/>
              <a:gd name="T19" fmla="*/ 181 h 193"/>
              <a:gd name="T20" fmla="*/ 130 w 474"/>
              <a:gd name="T21" fmla="*/ 184 h 193"/>
              <a:gd name="T22" fmla="*/ 131 w 474"/>
              <a:gd name="T23" fmla="*/ 186 h 193"/>
              <a:gd name="T24" fmla="*/ 132 w 474"/>
              <a:gd name="T25" fmla="*/ 186 h 193"/>
              <a:gd name="T26" fmla="*/ 131 w 474"/>
              <a:gd name="T27" fmla="*/ 183 h 193"/>
              <a:gd name="T28" fmla="*/ 132 w 474"/>
              <a:gd name="T29" fmla="*/ 182 h 193"/>
              <a:gd name="T30" fmla="*/ 133 w 474"/>
              <a:gd name="T31" fmla="*/ 178 h 193"/>
              <a:gd name="T32" fmla="*/ 131 w 474"/>
              <a:gd name="T33" fmla="*/ 172 h 193"/>
              <a:gd name="T34" fmla="*/ 129 w 474"/>
              <a:gd name="T35" fmla="*/ 168 h 193"/>
              <a:gd name="T36" fmla="*/ 121 w 474"/>
              <a:gd name="T37" fmla="*/ 162 h 193"/>
              <a:gd name="T38" fmla="*/ 123 w 474"/>
              <a:gd name="T39" fmla="*/ 160 h 193"/>
              <a:gd name="T40" fmla="*/ 118 w 474"/>
              <a:gd name="T41" fmla="*/ 153 h 193"/>
              <a:gd name="T42" fmla="*/ 105 w 474"/>
              <a:gd name="T43" fmla="*/ 94 h 193"/>
              <a:gd name="T44" fmla="*/ 111 w 474"/>
              <a:gd name="T45" fmla="*/ 91 h 193"/>
              <a:gd name="T46" fmla="*/ 120 w 474"/>
              <a:gd name="T47" fmla="*/ 90 h 193"/>
              <a:gd name="T48" fmla="*/ 134 w 474"/>
              <a:gd name="T49" fmla="*/ 85 h 193"/>
              <a:gd name="T50" fmla="*/ 132 w 474"/>
              <a:gd name="T51" fmla="*/ 82 h 193"/>
              <a:gd name="T52" fmla="*/ 124 w 474"/>
              <a:gd name="T53" fmla="*/ 81 h 193"/>
              <a:gd name="T54" fmla="*/ 119 w 474"/>
              <a:gd name="T55" fmla="*/ 86 h 193"/>
              <a:gd name="T56" fmla="*/ 117 w 474"/>
              <a:gd name="T57" fmla="*/ 84 h 193"/>
              <a:gd name="T58" fmla="*/ 109 w 474"/>
              <a:gd name="T59" fmla="*/ 87 h 193"/>
              <a:gd name="T60" fmla="*/ 101 w 474"/>
              <a:gd name="T61" fmla="*/ 92 h 193"/>
              <a:gd name="T62" fmla="*/ 92 w 474"/>
              <a:gd name="T63" fmla="*/ 91 h 193"/>
              <a:gd name="T64" fmla="*/ 85 w 474"/>
              <a:gd name="T65" fmla="*/ 93 h 193"/>
              <a:gd name="T66" fmla="*/ 76 w 474"/>
              <a:gd name="T67" fmla="*/ 95 h 193"/>
              <a:gd name="T68" fmla="*/ 122 w 474"/>
              <a:gd name="T69" fmla="*/ 50 h 193"/>
              <a:gd name="T70" fmla="*/ 123 w 474"/>
              <a:gd name="T71" fmla="*/ 83 h 193"/>
              <a:gd name="T72" fmla="*/ 131 w 474"/>
              <a:gd name="T73" fmla="*/ 185 h 193"/>
              <a:gd name="T74" fmla="*/ 70 w 474"/>
              <a:gd name="T75" fmla="*/ 104 h 193"/>
              <a:gd name="T76" fmla="*/ 76 w 474"/>
              <a:gd name="T77" fmla="*/ 101 h 193"/>
              <a:gd name="T78" fmla="*/ 82 w 474"/>
              <a:gd name="T79" fmla="*/ 100 h 193"/>
              <a:gd name="T80" fmla="*/ 86 w 474"/>
              <a:gd name="T81" fmla="*/ 100 h 193"/>
              <a:gd name="T82" fmla="*/ 93 w 474"/>
              <a:gd name="T83" fmla="*/ 96 h 193"/>
              <a:gd name="T84" fmla="*/ 98 w 474"/>
              <a:gd name="T85" fmla="*/ 97 h 193"/>
              <a:gd name="T86" fmla="*/ 98 w 474"/>
              <a:gd name="T87" fmla="*/ 137 h 193"/>
              <a:gd name="T88" fmla="*/ 98 w 474"/>
              <a:gd name="T89" fmla="*/ 113 h 193"/>
              <a:gd name="T90" fmla="*/ 95 w 474"/>
              <a:gd name="T91" fmla="*/ 103 h 193"/>
              <a:gd name="T92" fmla="*/ 99 w 474"/>
              <a:gd name="T93" fmla="*/ 102 h 193"/>
              <a:gd name="T94" fmla="*/ 143 w 474"/>
              <a:gd name="T95" fmla="*/ 142 h 193"/>
              <a:gd name="T96" fmla="*/ 142 w 474"/>
              <a:gd name="T97" fmla="*/ 130 h 193"/>
              <a:gd name="T98" fmla="*/ 120 w 474"/>
              <a:gd name="T99" fmla="*/ 158 h 193"/>
              <a:gd name="T100" fmla="*/ 114 w 474"/>
              <a:gd name="T101" fmla="*/ 154 h 193"/>
              <a:gd name="T102" fmla="*/ 122 w 474"/>
              <a:gd name="T103" fmla="*/ 164 h 193"/>
              <a:gd name="T104" fmla="*/ 118 w 474"/>
              <a:gd name="T105" fmla="*/ 160 h 193"/>
              <a:gd name="T106" fmla="*/ 119 w 474"/>
              <a:gd name="T107" fmla="*/ 162 h 193"/>
              <a:gd name="T108" fmla="*/ 120 w 474"/>
              <a:gd name="T109" fmla="*/ 162 h 193"/>
              <a:gd name="T110" fmla="*/ 110 w 474"/>
              <a:gd name="T111" fmla="*/ 150 h 193"/>
              <a:gd name="T112" fmla="*/ 59 w 474"/>
              <a:gd name="T113" fmla="*/ 105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74" h="193">
                <a:moveTo>
                  <a:pt x="474" y="63"/>
                </a:moveTo>
                <a:cubicBezTo>
                  <a:pt x="474" y="63"/>
                  <a:pt x="468" y="59"/>
                  <a:pt x="458" y="53"/>
                </a:cubicBezTo>
                <a:cubicBezTo>
                  <a:pt x="448" y="46"/>
                  <a:pt x="433" y="38"/>
                  <a:pt x="414" y="29"/>
                </a:cubicBezTo>
                <a:cubicBezTo>
                  <a:pt x="394" y="21"/>
                  <a:pt x="371" y="13"/>
                  <a:pt x="345" y="8"/>
                </a:cubicBezTo>
                <a:cubicBezTo>
                  <a:pt x="319" y="3"/>
                  <a:pt x="290" y="0"/>
                  <a:pt x="261" y="2"/>
                </a:cubicBezTo>
                <a:cubicBezTo>
                  <a:pt x="233" y="3"/>
                  <a:pt x="204" y="8"/>
                  <a:pt x="177" y="16"/>
                </a:cubicBezTo>
                <a:cubicBezTo>
                  <a:pt x="150" y="24"/>
                  <a:pt x="126" y="35"/>
                  <a:pt x="106" y="47"/>
                </a:cubicBezTo>
                <a:cubicBezTo>
                  <a:pt x="65" y="70"/>
                  <a:pt x="41" y="96"/>
                  <a:pt x="35" y="101"/>
                </a:cubicBezTo>
                <a:cubicBezTo>
                  <a:pt x="23" y="114"/>
                  <a:pt x="13" y="126"/>
                  <a:pt x="8" y="136"/>
                </a:cubicBezTo>
                <a:cubicBezTo>
                  <a:pt x="5" y="141"/>
                  <a:pt x="3" y="145"/>
                  <a:pt x="1" y="148"/>
                </a:cubicBezTo>
                <a:cubicBezTo>
                  <a:pt x="0" y="151"/>
                  <a:pt x="0" y="152"/>
                  <a:pt x="1" y="153"/>
                </a:cubicBezTo>
                <a:cubicBezTo>
                  <a:pt x="2" y="153"/>
                  <a:pt x="3" y="153"/>
                  <a:pt x="5" y="151"/>
                </a:cubicBezTo>
                <a:cubicBezTo>
                  <a:pt x="6" y="150"/>
                  <a:pt x="8" y="149"/>
                  <a:pt x="9" y="148"/>
                </a:cubicBezTo>
                <a:cubicBezTo>
                  <a:pt x="10" y="146"/>
                  <a:pt x="12" y="144"/>
                  <a:pt x="14" y="143"/>
                </a:cubicBezTo>
                <a:cubicBezTo>
                  <a:pt x="21" y="135"/>
                  <a:pt x="30" y="125"/>
                  <a:pt x="40" y="114"/>
                </a:cubicBezTo>
                <a:cubicBezTo>
                  <a:pt x="46" y="112"/>
                  <a:pt x="52" y="110"/>
                  <a:pt x="58" y="110"/>
                </a:cubicBezTo>
                <a:cubicBezTo>
                  <a:pt x="65" y="110"/>
                  <a:pt x="71" y="112"/>
                  <a:pt x="76" y="114"/>
                </a:cubicBezTo>
                <a:cubicBezTo>
                  <a:pt x="78" y="116"/>
                  <a:pt x="80" y="119"/>
                  <a:pt x="82" y="120"/>
                </a:cubicBezTo>
                <a:cubicBezTo>
                  <a:pt x="81" y="119"/>
                  <a:pt x="81" y="119"/>
                  <a:pt x="81" y="119"/>
                </a:cubicBezTo>
                <a:cubicBezTo>
                  <a:pt x="85" y="123"/>
                  <a:pt x="87" y="128"/>
                  <a:pt x="88" y="132"/>
                </a:cubicBezTo>
                <a:cubicBezTo>
                  <a:pt x="91" y="140"/>
                  <a:pt x="90" y="148"/>
                  <a:pt x="85" y="155"/>
                </a:cubicBezTo>
                <a:cubicBezTo>
                  <a:pt x="81" y="162"/>
                  <a:pt x="73" y="166"/>
                  <a:pt x="64" y="166"/>
                </a:cubicBezTo>
                <a:cubicBezTo>
                  <a:pt x="56" y="166"/>
                  <a:pt x="48" y="160"/>
                  <a:pt x="46" y="152"/>
                </a:cubicBezTo>
                <a:cubicBezTo>
                  <a:pt x="44" y="143"/>
                  <a:pt x="50" y="133"/>
                  <a:pt x="59" y="130"/>
                </a:cubicBezTo>
                <a:cubicBezTo>
                  <a:pt x="50" y="132"/>
                  <a:pt x="43" y="143"/>
                  <a:pt x="45" y="152"/>
                </a:cubicBezTo>
                <a:cubicBezTo>
                  <a:pt x="47" y="161"/>
                  <a:pt x="55" y="168"/>
                  <a:pt x="64" y="168"/>
                </a:cubicBezTo>
                <a:cubicBezTo>
                  <a:pt x="73" y="168"/>
                  <a:pt x="82" y="164"/>
                  <a:pt x="87" y="157"/>
                </a:cubicBezTo>
                <a:cubicBezTo>
                  <a:pt x="92" y="150"/>
                  <a:pt x="94" y="141"/>
                  <a:pt x="92" y="133"/>
                </a:cubicBezTo>
                <a:cubicBezTo>
                  <a:pt x="93" y="133"/>
                  <a:pt x="93" y="134"/>
                  <a:pt x="94" y="135"/>
                </a:cubicBezTo>
                <a:cubicBezTo>
                  <a:pt x="95" y="138"/>
                  <a:pt x="95" y="141"/>
                  <a:pt x="95" y="144"/>
                </a:cubicBezTo>
                <a:cubicBezTo>
                  <a:pt x="96" y="155"/>
                  <a:pt x="92" y="166"/>
                  <a:pt x="83" y="173"/>
                </a:cubicBezTo>
                <a:cubicBezTo>
                  <a:pt x="75" y="179"/>
                  <a:pt x="62" y="180"/>
                  <a:pt x="52" y="174"/>
                </a:cubicBezTo>
                <a:cubicBezTo>
                  <a:pt x="46" y="172"/>
                  <a:pt x="43" y="167"/>
                  <a:pt x="42" y="161"/>
                </a:cubicBezTo>
                <a:cubicBezTo>
                  <a:pt x="40" y="155"/>
                  <a:pt x="41" y="148"/>
                  <a:pt x="45" y="143"/>
                </a:cubicBezTo>
                <a:cubicBezTo>
                  <a:pt x="41" y="148"/>
                  <a:pt x="40" y="155"/>
                  <a:pt x="41" y="161"/>
                </a:cubicBezTo>
                <a:cubicBezTo>
                  <a:pt x="42" y="167"/>
                  <a:pt x="46" y="173"/>
                  <a:pt x="51" y="176"/>
                </a:cubicBezTo>
                <a:cubicBezTo>
                  <a:pt x="61" y="182"/>
                  <a:pt x="76" y="181"/>
                  <a:pt x="85" y="175"/>
                </a:cubicBezTo>
                <a:cubicBezTo>
                  <a:pt x="94" y="168"/>
                  <a:pt x="99" y="156"/>
                  <a:pt x="99" y="144"/>
                </a:cubicBezTo>
                <a:cubicBezTo>
                  <a:pt x="99" y="143"/>
                  <a:pt x="99" y="142"/>
                  <a:pt x="99" y="141"/>
                </a:cubicBezTo>
                <a:cubicBezTo>
                  <a:pt x="100" y="142"/>
                  <a:pt x="100" y="142"/>
                  <a:pt x="100" y="142"/>
                </a:cubicBezTo>
                <a:cubicBezTo>
                  <a:pt x="101" y="144"/>
                  <a:pt x="102" y="146"/>
                  <a:pt x="105" y="148"/>
                </a:cubicBezTo>
                <a:cubicBezTo>
                  <a:pt x="107" y="150"/>
                  <a:pt x="108" y="151"/>
                  <a:pt x="110" y="152"/>
                </a:cubicBezTo>
                <a:cubicBezTo>
                  <a:pt x="110" y="152"/>
                  <a:pt x="110" y="152"/>
                  <a:pt x="110" y="152"/>
                </a:cubicBezTo>
                <a:cubicBezTo>
                  <a:pt x="110" y="153"/>
                  <a:pt x="109" y="154"/>
                  <a:pt x="108" y="155"/>
                </a:cubicBezTo>
                <a:cubicBezTo>
                  <a:pt x="107" y="157"/>
                  <a:pt x="107" y="157"/>
                  <a:pt x="107" y="157"/>
                </a:cubicBezTo>
                <a:cubicBezTo>
                  <a:pt x="107" y="161"/>
                  <a:pt x="106" y="165"/>
                  <a:pt x="106" y="169"/>
                </a:cubicBezTo>
                <a:cubicBezTo>
                  <a:pt x="107" y="166"/>
                  <a:pt x="108" y="162"/>
                  <a:pt x="110" y="158"/>
                </a:cubicBezTo>
                <a:cubicBezTo>
                  <a:pt x="110" y="157"/>
                  <a:pt x="110" y="157"/>
                  <a:pt x="110" y="156"/>
                </a:cubicBezTo>
                <a:cubicBezTo>
                  <a:pt x="111" y="155"/>
                  <a:pt x="111" y="153"/>
                  <a:pt x="111" y="153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2" y="155"/>
                  <a:pt x="111" y="156"/>
                  <a:pt x="110" y="158"/>
                </a:cubicBezTo>
                <a:cubicBezTo>
                  <a:pt x="110" y="160"/>
                  <a:pt x="110" y="160"/>
                  <a:pt x="110" y="160"/>
                </a:cubicBezTo>
                <a:cubicBezTo>
                  <a:pt x="109" y="165"/>
                  <a:pt x="109" y="170"/>
                  <a:pt x="108" y="174"/>
                </a:cubicBezTo>
                <a:cubicBezTo>
                  <a:pt x="110" y="171"/>
                  <a:pt x="111" y="167"/>
                  <a:pt x="112" y="163"/>
                </a:cubicBezTo>
                <a:cubicBezTo>
                  <a:pt x="111" y="167"/>
                  <a:pt x="111" y="171"/>
                  <a:pt x="110" y="175"/>
                </a:cubicBezTo>
                <a:cubicBezTo>
                  <a:pt x="112" y="171"/>
                  <a:pt x="113" y="167"/>
                  <a:pt x="115" y="163"/>
                </a:cubicBezTo>
                <a:cubicBezTo>
                  <a:pt x="115" y="162"/>
                  <a:pt x="115" y="162"/>
                  <a:pt x="115" y="162"/>
                </a:cubicBezTo>
                <a:cubicBezTo>
                  <a:pt x="115" y="163"/>
                  <a:pt x="115" y="163"/>
                  <a:pt x="115" y="163"/>
                </a:cubicBezTo>
                <a:cubicBezTo>
                  <a:pt x="115" y="167"/>
                  <a:pt x="115" y="167"/>
                  <a:pt x="115" y="167"/>
                </a:cubicBezTo>
                <a:cubicBezTo>
                  <a:pt x="115" y="170"/>
                  <a:pt x="115" y="174"/>
                  <a:pt x="115" y="177"/>
                </a:cubicBezTo>
                <a:cubicBezTo>
                  <a:pt x="115" y="176"/>
                  <a:pt x="116" y="174"/>
                  <a:pt x="116" y="172"/>
                </a:cubicBezTo>
                <a:cubicBezTo>
                  <a:pt x="117" y="174"/>
                  <a:pt x="117" y="176"/>
                  <a:pt x="117" y="177"/>
                </a:cubicBezTo>
                <a:cubicBezTo>
                  <a:pt x="118" y="174"/>
                  <a:pt x="118" y="171"/>
                  <a:pt x="118" y="168"/>
                </a:cubicBezTo>
                <a:cubicBezTo>
                  <a:pt x="118" y="166"/>
                  <a:pt x="118" y="166"/>
                  <a:pt x="118" y="166"/>
                </a:cubicBezTo>
                <a:cubicBezTo>
                  <a:pt x="118" y="167"/>
                  <a:pt x="118" y="167"/>
                  <a:pt x="118" y="167"/>
                </a:cubicBezTo>
                <a:cubicBezTo>
                  <a:pt x="119" y="171"/>
                  <a:pt x="120" y="176"/>
                  <a:pt x="121" y="180"/>
                </a:cubicBezTo>
                <a:cubicBezTo>
                  <a:pt x="121" y="177"/>
                  <a:pt x="121" y="173"/>
                  <a:pt x="121" y="170"/>
                </a:cubicBezTo>
                <a:cubicBezTo>
                  <a:pt x="121" y="173"/>
                  <a:pt x="122" y="176"/>
                  <a:pt x="123" y="179"/>
                </a:cubicBezTo>
                <a:cubicBezTo>
                  <a:pt x="123" y="176"/>
                  <a:pt x="123" y="173"/>
                  <a:pt x="123" y="169"/>
                </a:cubicBezTo>
                <a:cubicBezTo>
                  <a:pt x="123" y="168"/>
                  <a:pt x="123" y="168"/>
                  <a:pt x="123" y="168"/>
                </a:cubicBezTo>
                <a:cubicBezTo>
                  <a:pt x="122" y="167"/>
                  <a:pt x="122" y="166"/>
                  <a:pt x="122" y="165"/>
                </a:cubicBezTo>
                <a:cubicBezTo>
                  <a:pt x="123" y="167"/>
                  <a:pt x="123" y="167"/>
                  <a:pt x="123" y="167"/>
                </a:cubicBezTo>
                <a:cubicBezTo>
                  <a:pt x="124" y="168"/>
                  <a:pt x="124" y="168"/>
                  <a:pt x="124" y="168"/>
                </a:cubicBezTo>
                <a:cubicBezTo>
                  <a:pt x="123" y="168"/>
                  <a:pt x="123" y="169"/>
                  <a:pt x="123" y="171"/>
                </a:cubicBezTo>
                <a:cubicBezTo>
                  <a:pt x="123" y="172"/>
                  <a:pt x="123" y="172"/>
                  <a:pt x="123" y="172"/>
                </a:cubicBezTo>
                <a:cubicBezTo>
                  <a:pt x="123" y="176"/>
                  <a:pt x="124" y="179"/>
                  <a:pt x="125" y="183"/>
                </a:cubicBezTo>
                <a:cubicBezTo>
                  <a:pt x="125" y="179"/>
                  <a:pt x="125" y="176"/>
                  <a:pt x="125" y="173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5" y="169"/>
                  <a:pt x="125" y="169"/>
                  <a:pt x="125" y="169"/>
                </a:cubicBezTo>
                <a:cubicBezTo>
                  <a:pt x="125" y="170"/>
                  <a:pt x="126" y="171"/>
                  <a:pt x="126" y="172"/>
                </a:cubicBezTo>
                <a:cubicBezTo>
                  <a:pt x="126" y="172"/>
                  <a:pt x="126" y="172"/>
                  <a:pt x="126" y="172"/>
                </a:cubicBezTo>
                <a:cubicBezTo>
                  <a:pt x="126" y="172"/>
                  <a:pt x="125" y="173"/>
                  <a:pt x="125" y="175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126" y="180"/>
                  <a:pt x="127" y="184"/>
                  <a:pt x="127" y="187"/>
                </a:cubicBezTo>
                <a:cubicBezTo>
                  <a:pt x="128" y="184"/>
                  <a:pt x="127" y="180"/>
                  <a:pt x="127" y="177"/>
                </a:cubicBezTo>
                <a:cubicBezTo>
                  <a:pt x="127" y="176"/>
                  <a:pt x="127" y="176"/>
                  <a:pt x="127" y="175"/>
                </a:cubicBezTo>
                <a:cubicBezTo>
                  <a:pt x="127" y="174"/>
                  <a:pt x="127" y="174"/>
                  <a:pt x="127" y="174"/>
                </a:cubicBezTo>
                <a:cubicBezTo>
                  <a:pt x="128" y="175"/>
                  <a:pt x="128" y="177"/>
                  <a:pt x="129" y="179"/>
                </a:cubicBezTo>
                <a:cubicBezTo>
                  <a:pt x="129" y="179"/>
                  <a:pt x="129" y="179"/>
                  <a:pt x="128" y="180"/>
                </a:cubicBezTo>
                <a:cubicBezTo>
                  <a:pt x="128" y="181"/>
                  <a:pt x="128" y="181"/>
                  <a:pt x="128" y="181"/>
                </a:cubicBezTo>
                <a:cubicBezTo>
                  <a:pt x="128" y="188"/>
                  <a:pt x="128" y="188"/>
                  <a:pt x="128" y="188"/>
                </a:cubicBezTo>
                <a:cubicBezTo>
                  <a:pt x="128" y="186"/>
                  <a:pt x="129" y="184"/>
                  <a:pt x="129" y="182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29" y="180"/>
                  <a:pt x="129" y="179"/>
                  <a:pt x="129" y="179"/>
                </a:cubicBezTo>
                <a:cubicBezTo>
                  <a:pt x="130" y="181"/>
                  <a:pt x="130" y="181"/>
                  <a:pt x="130" y="181"/>
                </a:cubicBezTo>
                <a:cubicBezTo>
                  <a:pt x="130" y="181"/>
                  <a:pt x="129" y="182"/>
                  <a:pt x="129" y="182"/>
                </a:cubicBezTo>
                <a:cubicBezTo>
                  <a:pt x="129" y="183"/>
                  <a:pt x="129" y="183"/>
                  <a:pt x="129" y="183"/>
                </a:cubicBezTo>
                <a:cubicBezTo>
                  <a:pt x="129" y="185"/>
                  <a:pt x="129" y="187"/>
                  <a:pt x="129" y="189"/>
                </a:cubicBezTo>
                <a:cubicBezTo>
                  <a:pt x="129" y="187"/>
                  <a:pt x="130" y="185"/>
                  <a:pt x="130" y="184"/>
                </a:cubicBezTo>
                <a:cubicBezTo>
                  <a:pt x="130" y="183"/>
                  <a:pt x="130" y="183"/>
                  <a:pt x="130" y="183"/>
                </a:cubicBezTo>
                <a:cubicBezTo>
                  <a:pt x="130" y="183"/>
                  <a:pt x="130" y="182"/>
                  <a:pt x="130" y="182"/>
                </a:cubicBezTo>
                <a:cubicBezTo>
                  <a:pt x="131" y="185"/>
                  <a:pt x="131" y="185"/>
                  <a:pt x="131" y="185"/>
                </a:cubicBezTo>
                <a:cubicBezTo>
                  <a:pt x="131" y="185"/>
                  <a:pt x="131" y="185"/>
                  <a:pt x="131" y="185"/>
                </a:cubicBezTo>
                <a:cubicBezTo>
                  <a:pt x="131" y="185"/>
                  <a:pt x="131" y="185"/>
                  <a:pt x="131" y="185"/>
                </a:cubicBezTo>
                <a:cubicBezTo>
                  <a:pt x="131" y="185"/>
                  <a:pt x="131" y="185"/>
                  <a:pt x="130" y="185"/>
                </a:cubicBezTo>
                <a:cubicBezTo>
                  <a:pt x="130" y="186"/>
                  <a:pt x="130" y="186"/>
                  <a:pt x="130" y="186"/>
                </a:cubicBezTo>
                <a:cubicBezTo>
                  <a:pt x="130" y="187"/>
                  <a:pt x="129" y="189"/>
                  <a:pt x="129" y="190"/>
                </a:cubicBezTo>
                <a:cubicBezTo>
                  <a:pt x="130" y="189"/>
                  <a:pt x="130" y="188"/>
                  <a:pt x="131" y="186"/>
                </a:cubicBezTo>
                <a:cubicBezTo>
                  <a:pt x="131" y="186"/>
                  <a:pt x="131" y="186"/>
                  <a:pt x="131" y="186"/>
                </a:cubicBezTo>
                <a:cubicBezTo>
                  <a:pt x="131" y="186"/>
                  <a:pt x="131" y="186"/>
                  <a:pt x="131" y="186"/>
                </a:cubicBezTo>
                <a:cubicBezTo>
                  <a:pt x="131" y="187"/>
                  <a:pt x="131" y="187"/>
                  <a:pt x="131" y="187"/>
                </a:cubicBezTo>
                <a:cubicBezTo>
                  <a:pt x="133" y="193"/>
                  <a:pt x="133" y="193"/>
                  <a:pt x="133" y="193"/>
                </a:cubicBezTo>
                <a:cubicBezTo>
                  <a:pt x="133" y="192"/>
                  <a:pt x="132" y="190"/>
                  <a:pt x="132" y="188"/>
                </a:cubicBezTo>
                <a:cubicBezTo>
                  <a:pt x="132" y="187"/>
                  <a:pt x="132" y="187"/>
                  <a:pt x="132" y="187"/>
                </a:cubicBezTo>
                <a:cubicBezTo>
                  <a:pt x="132" y="186"/>
                  <a:pt x="131" y="186"/>
                  <a:pt x="131" y="185"/>
                </a:cubicBezTo>
                <a:cubicBezTo>
                  <a:pt x="131" y="185"/>
                  <a:pt x="131" y="185"/>
                  <a:pt x="131" y="185"/>
                </a:cubicBezTo>
                <a:cubicBezTo>
                  <a:pt x="132" y="186"/>
                  <a:pt x="132" y="186"/>
                  <a:pt x="132" y="186"/>
                </a:cubicBezTo>
                <a:cubicBezTo>
                  <a:pt x="132" y="186"/>
                  <a:pt x="132" y="186"/>
                  <a:pt x="132" y="186"/>
                </a:cubicBezTo>
                <a:cubicBezTo>
                  <a:pt x="133" y="188"/>
                  <a:pt x="135" y="189"/>
                  <a:pt x="136" y="190"/>
                </a:cubicBezTo>
                <a:cubicBezTo>
                  <a:pt x="135" y="189"/>
                  <a:pt x="134" y="187"/>
                  <a:pt x="133" y="186"/>
                </a:cubicBezTo>
                <a:cubicBezTo>
                  <a:pt x="132" y="185"/>
                  <a:pt x="132" y="185"/>
                  <a:pt x="132" y="185"/>
                </a:cubicBezTo>
                <a:cubicBezTo>
                  <a:pt x="132" y="185"/>
                  <a:pt x="131" y="185"/>
                  <a:pt x="131" y="185"/>
                </a:cubicBezTo>
                <a:cubicBezTo>
                  <a:pt x="131" y="185"/>
                  <a:pt x="131" y="185"/>
                  <a:pt x="131" y="185"/>
                </a:cubicBezTo>
                <a:cubicBezTo>
                  <a:pt x="131" y="184"/>
                  <a:pt x="131" y="185"/>
                  <a:pt x="131" y="185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1" y="182"/>
                  <a:pt x="131" y="183"/>
                  <a:pt x="131" y="183"/>
                </a:cubicBezTo>
                <a:cubicBezTo>
                  <a:pt x="132" y="184"/>
                  <a:pt x="132" y="184"/>
                  <a:pt x="132" y="184"/>
                </a:cubicBezTo>
                <a:cubicBezTo>
                  <a:pt x="134" y="186"/>
                  <a:pt x="136" y="188"/>
                  <a:pt x="138" y="190"/>
                </a:cubicBezTo>
                <a:cubicBezTo>
                  <a:pt x="137" y="188"/>
                  <a:pt x="135" y="186"/>
                  <a:pt x="133" y="184"/>
                </a:cubicBezTo>
                <a:cubicBezTo>
                  <a:pt x="132" y="183"/>
                  <a:pt x="132" y="183"/>
                  <a:pt x="132" y="183"/>
                </a:cubicBezTo>
                <a:cubicBezTo>
                  <a:pt x="131" y="182"/>
                  <a:pt x="130" y="181"/>
                  <a:pt x="130" y="181"/>
                </a:cubicBezTo>
                <a:cubicBezTo>
                  <a:pt x="130" y="181"/>
                  <a:pt x="130" y="181"/>
                  <a:pt x="130" y="181"/>
                </a:cubicBezTo>
                <a:cubicBezTo>
                  <a:pt x="129" y="179"/>
                  <a:pt x="129" y="179"/>
                  <a:pt x="129" y="179"/>
                </a:cubicBezTo>
                <a:cubicBezTo>
                  <a:pt x="130" y="180"/>
                  <a:pt x="130" y="180"/>
                  <a:pt x="131" y="181"/>
                </a:cubicBezTo>
                <a:cubicBezTo>
                  <a:pt x="132" y="182"/>
                  <a:pt x="132" y="182"/>
                  <a:pt x="132" y="182"/>
                </a:cubicBezTo>
                <a:cubicBezTo>
                  <a:pt x="134" y="184"/>
                  <a:pt x="137" y="186"/>
                  <a:pt x="140" y="188"/>
                </a:cubicBezTo>
                <a:cubicBezTo>
                  <a:pt x="138" y="185"/>
                  <a:pt x="135" y="183"/>
                  <a:pt x="133" y="181"/>
                </a:cubicBezTo>
                <a:cubicBezTo>
                  <a:pt x="132" y="180"/>
                  <a:pt x="132" y="180"/>
                  <a:pt x="132" y="180"/>
                </a:cubicBezTo>
                <a:cubicBezTo>
                  <a:pt x="130" y="179"/>
                  <a:pt x="129" y="178"/>
                  <a:pt x="129" y="178"/>
                </a:cubicBezTo>
                <a:cubicBezTo>
                  <a:pt x="129" y="177"/>
                  <a:pt x="129" y="177"/>
                  <a:pt x="129" y="177"/>
                </a:cubicBezTo>
                <a:cubicBezTo>
                  <a:pt x="129" y="177"/>
                  <a:pt x="130" y="178"/>
                  <a:pt x="130" y="178"/>
                </a:cubicBezTo>
                <a:cubicBezTo>
                  <a:pt x="132" y="179"/>
                  <a:pt x="132" y="179"/>
                  <a:pt x="132" y="179"/>
                </a:cubicBezTo>
                <a:cubicBezTo>
                  <a:pt x="135" y="181"/>
                  <a:pt x="139" y="183"/>
                  <a:pt x="142" y="184"/>
                </a:cubicBezTo>
                <a:cubicBezTo>
                  <a:pt x="139" y="182"/>
                  <a:pt x="136" y="180"/>
                  <a:pt x="133" y="178"/>
                </a:cubicBezTo>
                <a:cubicBezTo>
                  <a:pt x="131" y="177"/>
                  <a:pt x="131" y="177"/>
                  <a:pt x="131" y="177"/>
                </a:cubicBezTo>
                <a:cubicBezTo>
                  <a:pt x="130" y="176"/>
                  <a:pt x="129" y="176"/>
                  <a:pt x="128" y="176"/>
                </a:cubicBezTo>
                <a:cubicBezTo>
                  <a:pt x="128" y="174"/>
                  <a:pt x="128" y="174"/>
                  <a:pt x="128" y="174"/>
                </a:cubicBezTo>
                <a:cubicBezTo>
                  <a:pt x="128" y="175"/>
                  <a:pt x="129" y="175"/>
                  <a:pt x="130" y="176"/>
                </a:cubicBezTo>
                <a:cubicBezTo>
                  <a:pt x="131" y="177"/>
                  <a:pt x="131" y="177"/>
                  <a:pt x="131" y="177"/>
                </a:cubicBezTo>
                <a:cubicBezTo>
                  <a:pt x="135" y="178"/>
                  <a:pt x="138" y="179"/>
                  <a:pt x="141" y="180"/>
                </a:cubicBezTo>
                <a:cubicBezTo>
                  <a:pt x="138" y="178"/>
                  <a:pt x="135" y="177"/>
                  <a:pt x="132" y="175"/>
                </a:cubicBezTo>
                <a:cubicBezTo>
                  <a:pt x="135" y="176"/>
                  <a:pt x="138" y="176"/>
                  <a:pt x="140" y="177"/>
                </a:cubicBezTo>
                <a:cubicBezTo>
                  <a:pt x="137" y="175"/>
                  <a:pt x="134" y="174"/>
                  <a:pt x="131" y="172"/>
                </a:cubicBezTo>
                <a:cubicBezTo>
                  <a:pt x="129" y="172"/>
                  <a:pt x="129" y="172"/>
                  <a:pt x="129" y="172"/>
                </a:cubicBezTo>
                <a:cubicBezTo>
                  <a:pt x="128" y="171"/>
                  <a:pt x="127" y="171"/>
                  <a:pt x="126" y="17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26" y="170"/>
                  <a:pt x="127" y="171"/>
                  <a:pt x="128" y="171"/>
                </a:cubicBezTo>
                <a:cubicBezTo>
                  <a:pt x="129" y="172"/>
                  <a:pt x="129" y="172"/>
                  <a:pt x="129" y="172"/>
                </a:cubicBezTo>
                <a:cubicBezTo>
                  <a:pt x="133" y="172"/>
                  <a:pt x="136" y="173"/>
                  <a:pt x="139" y="174"/>
                </a:cubicBezTo>
                <a:cubicBezTo>
                  <a:pt x="137" y="172"/>
                  <a:pt x="133" y="171"/>
                  <a:pt x="131" y="170"/>
                </a:cubicBezTo>
                <a:cubicBezTo>
                  <a:pt x="133" y="170"/>
                  <a:pt x="135" y="171"/>
                  <a:pt x="137" y="171"/>
                </a:cubicBezTo>
                <a:cubicBezTo>
                  <a:pt x="134" y="170"/>
                  <a:pt x="131" y="169"/>
                  <a:pt x="129" y="168"/>
                </a:cubicBezTo>
                <a:cubicBezTo>
                  <a:pt x="131" y="169"/>
                  <a:pt x="134" y="169"/>
                  <a:pt x="136" y="170"/>
                </a:cubicBezTo>
                <a:cubicBezTo>
                  <a:pt x="133" y="168"/>
                  <a:pt x="130" y="167"/>
                  <a:pt x="127" y="165"/>
                </a:cubicBezTo>
                <a:cubicBezTo>
                  <a:pt x="125" y="165"/>
                  <a:pt x="125" y="165"/>
                  <a:pt x="125" y="165"/>
                </a:cubicBezTo>
                <a:cubicBezTo>
                  <a:pt x="126" y="165"/>
                  <a:pt x="126" y="165"/>
                  <a:pt x="126" y="165"/>
                </a:cubicBezTo>
                <a:cubicBezTo>
                  <a:pt x="129" y="165"/>
                  <a:pt x="133" y="164"/>
                  <a:pt x="136" y="164"/>
                </a:cubicBezTo>
                <a:cubicBezTo>
                  <a:pt x="133" y="163"/>
                  <a:pt x="129" y="163"/>
                  <a:pt x="126" y="162"/>
                </a:cubicBezTo>
                <a:cubicBezTo>
                  <a:pt x="125" y="162"/>
                  <a:pt x="125" y="162"/>
                  <a:pt x="124" y="162"/>
                </a:cubicBezTo>
                <a:cubicBezTo>
                  <a:pt x="123" y="163"/>
                  <a:pt x="122" y="163"/>
                  <a:pt x="122" y="163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21" y="162"/>
                  <a:pt x="122" y="162"/>
                  <a:pt x="123" y="162"/>
                </a:cubicBezTo>
                <a:cubicBezTo>
                  <a:pt x="125" y="162"/>
                  <a:pt x="125" y="162"/>
                  <a:pt x="125" y="162"/>
                </a:cubicBezTo>
                <a:cubicBezTo>
                  <a:pt x="128" y="162"/>
                  <a:pt x="131" y="161"/>
                  <a:pt x="135" y="161"/>
                </a:cubicBezTo>
                <a:cubicBezTo>
                  <a:pt x="131" y="160"/>
                  <a:pt x="128" y="160"/>
                  <a:pt x="124" y="160"/>
                </a:cubicBezTo>
                <a:cubicBezTo>
                  <a:pt x="124" y="160"/>
                  <a:pt x="123" y="160"/>
                  <a:pt x="123" y="160"/>
                </a:cubicBezTo>
                <a:cubicBezTo>
                  <a:pt x="122" y="161"/>
                  <a:pt x="121" y="161"/>
                  <a:pt x="120" y="161"/>
                </a:cubicBezTo>
                <a:cubicBezTo>
                  <a:pt x="119" y="160"/>
                  <a:pt x="119" y="160"/>
                  <a:pt x="119" y="160"/>
                </a:cubicBezTo>
                <a:cubicBezTo>
                  <a:pt x="120" y="160"/>
                  <a:pt x="121" y="160"/>
                  <a:pt x="121" y="160"/>
                </a:cubicBezTo>
                <a:cubicBezTo>
                  <a:pt x="123" y="160"/>
                  <a:pt x="123" y="160"/>
                  <a:pt x="123" y="160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30" y="159"/>
                  <a:pt x="130" y="159"/>
                  <a:pt x="131" y="159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31" y="159"/>
                  <a:pt x="132" y="159"/>
                  <a:pt x="133" y="158"/>
                </a:cubicBezTo>
                <a:cubicBezTo>
                  <a:pt x="131" y="158"/>
                  <a:pt x="129" y="158"/>
                  <a:pt x="127" y="158"/>
                </a:cubicBezTo>
                <a:cubicBezTo>
                  <a:pt x="122" y="157"/>
                  <a:pt x="122" y="157"/>
                  <a:pt x="122" y="157"/>
                </a:cubicBezTo>
                <a:cubicBezTo>
                  <a:pt x="126" y="157"/>
                  <a:pt x="130" y="157"/>
                  <a:pt x="133" y="158"/>
                </a:cubicBezTo>
                <a:cubicBezTo>
                  <a:pt x="129" y="156"/>
                  <a:pt x="124" y="155"/>
                  <a:pt x="120" y="154"/>
                </a:cubicBezTo>
                <a:cubicBezTo>
                  <a:pt x="118" y="153"/>
                  <a:pt x="118" y="153"/>
                  <a:pt x="118" y="153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32" y="153"/>
                  <a:pt x="140" y="150"/>
                  <a:pt x="145" y="144"/>
                </a:cubicBezTo>
                <a:cubicBezTo>
                  <a:pt x="151" y="138"/>
                  <a:pt x="154" y="128"/>
                  <a:pt x="151" y="118"/>
                </a:cubicBezTo>
                <a:cubicBezTo>
                  <a:pt x="149" y="109"/>
                  <a:pt x="141" y="101"/>
                  <a:pt x="131" y="101"/>
                </a:cubicBezTo>
                <a:cubicBezTo>
                  <a:pt x="126" y="101"/>
                  <a:pt x="122" y="103"/>
                  <a:pt x="119" y="105"/>
                </a:cubicBezTo>
                <a:cubicBezTo>
                  <a:pt x="115" y="103"/>
                  <a:pt x="112" y="100"/>
                  <a:pt x="108" y="97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5" y="95"/>
                  <a:pt x="104" y="95"/>
                  <a:pt x="103" y="95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95"/>
                  <a:pt x="106" y="96"/>
                  <a:pt x="108" y="97"/>
                </a:cubicBezTo>
                <a:cubicBezTo>
                  <a:pt x="108" y="97"/>
                  <a:pt x="109" y="97"/>
                  <a:pt x="110" y="98"/>
                </a:cubicBezTo>
                <a:cubicBezTo>
                  <a:pt x="114" y="99"/>
                  <a:pt x="119" y="101"/>
                  <a:pt x="123" y="102"/>
                </a:cubicBezTo>
                <a:cubicBezTo>
                  <a:pt x="120" y="100"/>
                  <a:pt x="117" y="98"/>
                  <a:pt x="113" y="96"/>
                </a:cubicBezTo>
                <a:cubicBezTo>
                  <a:pt x="118" y="97"/>
                  <a:pt x="122" y="99"/>
                  <a:pt x="127" y="100"/>
                </a:cubicBezTo>
                <a:cubicBezTo>
                  <a:pt x="123" y="98"/>
                  <a:pt x="119" y="95"/>
                  <a:pt x="115" y="93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1" y="92"/>
                  <a:pt x="110" y="92"/>
                  <a:pt x="109" y="92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1" y="91"/>
                  <a:pt x="112" y="92"/>
                  <a:pt x="115" y="93"/>
                </a:cubicBezTo>
                <a:cubicBezTo>
                  <a:pt x="115" y="93"/>
                  <a:pt x="116" y="93"/>
                  <a:pt x="117" y="94"/>
                </a:cubicBezTo>
                <a:cubicBezTo>
                  <a:pt x="122" y="94"/>
                  <a:pt x="126" y="96"/>
                  <a:pt x="131" y="96"/>
                </a:cubicBezTo>
                <a:cubicBezTo>
                  <a:pt x="127" y="94"/>
                  <a:pt x="122" y="92"/>
                  <a:pt x="118" y="91"/>
                </a:cubicBezTo>
                <a:cubicBezTo>
                  <a:pt x="115" y="90"/>
                  <a:pt x="115" y="90"/>
                  <a:pt x="115" y="90"/>
                </a:cubicBezTo>
                <a:cubicBezTo>
                  <a:pt x="114" y="90"/>
                  <a:pt x="113" y="90"/>
                  <a:pt x="112" y="90"/>
                </a:cubicBezTo>
                <a:cubicBezTo>
                  <a:pt x="114" y="89"/>
                  <a:pt x="114" y="89"/>
                  <a:pt x="114" y="89"/>
                </a:cubicBezTo>
                <a:cubicBezTo>
                  <a:pt x="114" y="89"/>
                  <a:pt x="116" y="90"/>
                  <a:pt x="118" y="90"/>
                </a:cubicBezTo>
                <a:cubicBezTo>
                  <a:pt x="119" y="90"/>
                  <a:pt x="119" y="90"/>
                  <a:pt x="120" y="90"/>
                </a:cubicBezTo>
                <a:cubicBezTo>
                  <a:pt x="124" y="90"/>
                  <a:pt x="129" y="90"/>
                  <a:pt x="133" y="90"/>
                </a:cubicBezTo>
                <a:cubicBezTo>
                  <a:pt x="129" y="89"/>
                  <a:pt x="124" y="88"/>
                  <a:pt x="120" y="87"/>
                </a:cubicBezTo>
                <a:cubicBezTo>
                  <a:pt x="118" y="87"/>
                  <a:pt x="118" y="87"/>
                  <a:pt x="118" y="87"/>
                </a:cubicBezTo>
                <a:cubicBezTo>
                  <a:pt x="117" y="88"/>
                  <a:pt x="116" y="88"/>
                  <a:pt x="115" y="88"/>
                </a:cubicBezTo>
                <a:cubicBezTo>
                  <a:pt x="118" y="86"/>
                  <a:pt x="118" y="86"/>
                  <a:pt x="118" y="86"/>
                </a:cubicBezTo>
                <a:cubicBezTo>
                  <a:pt x="118" y="86"/>
                  <a:pt x="118" y="86"/>
                  <a:pt x="118" y="86"/>
                </a:cubicBezTo>
                <a:cubicBezTo>
                  <a:pt x="118" y="87"/>
                  <a:pt x="119" y="87"/>
                  <a:pt x="121" y="87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26" y="86"/>
                  <a:pt x="130" y="86"/>
                  <a:pt x="134" y="85"/>
                </a:cubicBezTo>
                <a:cubicBezTo>
                  <a:pt x="130" y="85"/>
                  <a:pt x="126" y="85"/>
                  <a:pt x="123" y="8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0" y="85"/>
                  <a:pt x="119" y="85"/>
                  <a:pt x="119" y="86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3" y="84"/>
                  <a:pt x="124" y="84"/>
                </a:cubicBezTo>
                <a:cubicBezTo>
                  <a:pt x="125" y="84"/>
                  <a:pt x="125" y="84"/>
                  <a:pt x="125" y="84"/>
                </a:cubicBezTo>
                <a:cubicBezTo>
                  <a:pt x="127" y="83"/>
                  <a:pt x="129" y="83"/>
                  <a:pt x="132" y="82"/>
                </a:cubicBezTo>
                <a:cubicBezTo>
                  <a:pt x="129" y="83"/>
                  <a:pt x="127" y="82"/>
                  <a:pt x="125" y="82"/>
                </a:cubicBezTo>
                <a:cubicBezTo>
                  <a:pt x="124" y="83"/>
                  <a:pt x="124" y="83"/>
                  <a:pt x="124" y="83"/>
                </a:cubicBezTo>
                <a:cubicBezTo>
                  <a:pt x="123" y="83"/>
                  <a:pt x="123" y="83"/>
                  <a:pt x="123" y="83"/>
                </a:cubicBezTo>
                <a:cubicBezTo>
                  <a:pt x="123" y="83"/>
                  <a:pt x="123" y="83"/>
                  <a:pt x="123" y="83"/>
                </a:cubicBezTo>
                <a:cubicBezTo>
                  <a:pt x="123" y="83"/>
                  <a:pt x="124" y="82"/>
                  <a:pt x="125" y="81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28" y="79"/>
                  <a:pt x="130" y="77"/>
                  <a:pt x="132" y="75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4" y="79"/>
                  <a:pt x="125" y="77"/>
                  <a:pt x="126" y="75"/>
                </a:cubicBezTo>
                <a:cubicBezTo>
                  <a:pt x="125" y="77"/>
                  <a:pt x="123" y="79"/>
                  <a:pt x="122" y="81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9" y="86"/>
                  <a:pt x="119" y="86"/>
                  <a:pt x="119" y="86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0" y="83"/>
                  <a:pt x="120" y="83"/>
                  <a:pt x="120" y="83"/>
                </a:cubicBezTo>
                <a:cubicBezTo>
                  <a:pt x="121" y="81"/>
                  <a:pt x="123" y="78"/>
                  <a:pt x="124" y="76"/>
                </a:cubicBezTo>
                <a:cubicBezTo>
                  <a:pt x="122" y="78"/>
                  <a:pt x="120" y="80"/>
                  <a:pt x="119" y="83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18" y="85"/>
                  <a:pt x="118" y="86"/>
                  <a:pt x="118" y="86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6" y="87"/>
                  <a:pt x="116" y="86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119" y="81"/>
                  <a:pt x="121" y="78"/>
                  <a:pt x="122" y="76"/>
                </a:cubicBezTo>
                <a:cubicBezTo>
                  <a:pt x="120" y="78"/>
                  <a:pt x="118" y="81"/>
                  <a:pt x="116" y="84"/>
                </a:cubicBezTo>
                <a:cubicBezTo>
                  <a:pt x="115" y="86"/>
                  <a:pt x="115" y="86"/>
                  <a:pt x="115" y="86"/>
                </a:cubicBezTo>
                <a:cubicBezTo>
                  <a:pt x="114" y="87"/>
                  <a:pt x="114" y="88"/>
                  <a:pt x="114" y="88"/>
                </a:cubicBezTo>
                <a:cubicBezTo>
                  <a:pt x="112" y="90"/>
                  <a:pt x="110" y="91"/>
                  <a:pt x="107" y="92"/>
                </a:cubicBezTo>
                <a:cubicBezTo>
                  <a:pt x="108" y="91"/>
                  <a:pt x="109" y="91"/>
                  <a:pt x="109" y="90"/>
                </a:cubicBezTo>
                <a:cubicBezTo>
                  <a:pt x="110" y="90"/>
                  <a:pt x="110" y="89"/>
                  <a:pt x="111" y="89"/>
                </a:cubicBezTo>
                <a:cubicBezTo>
                  <a:pt x="114" y="85"/>
                  <a:pt x="118" y="81"/>
                  <a:pt x="121" y="77"/>
                </a:cubicBezTo>
                <a:cubicBezTo>
                  <a:pt x="117" y="80"/>
                  <a:pt x="112" y="83"/>
                  <a:pt x="109" y="87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6" y="91"/>
                  <a:pt x="105" y="93"/>
                  <a:pt x="105" y="93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04" y="94"/>
                  <a:pt x="102" y="94"/>
                  <a:pt x="101" y="95"/>
                </a:cubicBezTo>
                <a:cubicBezTo>
                  <a:pt x="101" y="94"/>
                  <a:pt x="102" y="94"/>
                  <a:pt x="103" y="93"/>
                </a:cubicBezTo>
                <a:cubicBezTo>
                  <a:pt x="104" y="93"/>
                  <a:pt x="104" y="92"/>
                  <a:pt x="105" y="91"/>
                </a:cubicBezTo>
                <a:cubicBezTo>
                  <a:pt x="108" y="87"/>
                  <a:pt x="111" y="83"/>
                  <a:pt x="114" y="79"/>
                </a:cubicBezTo>
                <a:cubicBezTo>
                  <a:pt x="110" y="83"/>
                  <a:pt x="106" y="86"/>
                  <a:pt x="102" y="90"/>
                </a:cubicBezTo>
                <a:cubicBezTo>
                  <a:pt x="101" y="92"/>
                  <a:pt x="101" y="92"/>
                  <a:pt x="101" y="92"/>
                </a:cubicBezTo>
                <a:cubicBezTo>
                  <a:pt x="99" y="94"/>
                  <a:pt x="99" y="95"/>
                  <a:pt x="99" y="96"/>
                </a:cubicBezTo>
                <a:cubicBezTo>
                  <a:pt x="98" y="96"/>
                  <a:pt x="98" y="96"/>
                  <a:pt x="98" y="96"/>
                </a:cubicBezTo>
                <a:cubicBezTo>
                  <a:pt x="95" y="97"/>
                  <a:pt x="95" y="97"/>
                  <a:pt x="95" y="97"/>
                </a:cubicBezTo>
                <a:cubicBezTo>
                  <a:pt x="96" y="97"/>
                  <a:pt x="96" y="96"/>
                  <a:pt x="97" y="95"/>
                </a:cubicBezTo>
                <a:cubicBezTo>
                  <a:pt x="98" y="94"/>
                  <a:pt x="99" y="94"/>
                  <a:pt x="99" y="93"/>
                </a:cubicBezTo>
                <a:cubicBezTo>
                  <a:pt x="102" y="89"/>
                  <a:pt x="106" y="85"/>
                  <a:pt x="109" y="81"/>
                </a:cubicBezTo>
                <a:cubicBezTo>
                  <a:pt x="105" y="84"/>
                  <a:pt x="102" y="87"/>
                  <a:pt x="98" y="90"/>
                </a:cubicBezTo>
                <a:cubicBezTo>
                  <a:pt x="101" y="86"/>
                  <a:pt x="105" y="82"/>
                  <a:pt x="107" y="78"/>
                </a:cubicBezTo>
                <a:cubicBezTo>
                  <a:pt x="103" y="82"/>
                  <a:pt x="97" y="87"/>
                  <a:pt x="92" y="91"/>
                </a:cubicBezTo>
                <a:cubicBezTo>
                  <a:pt x="92" y="92"/>
                  <a:pt x="92" y="92"/>
                  <a:pt x="92" y="92"/>
                </a:cubicBezTo>
                <a:cubicBezTo>
                  <a:pt x="93" y="90"/>
                  <a:pt x="93" y="90"/>
                  <a:pt x="93" y="90"/>
                </a:cubicBezTo>
                <a:cubicBezTo>
                  <a:pt x="96" y="86"/>
                  <a:pt x="99" y="82"/>
                  <a:pt x="101" y="78"/>
                </a:cubicBezTo>
                <a:cubicBezTo>
                  <a:pt x="99" y="80"/>
                  <a:pt x="97" y="82"/>
                  <a:pt x="95" y="83"/>
                </a:cubicBezTo>
                <a:cubicBezTo>
                  <a:pt x="97" y="81"/>
                  <a:pt x="98" y="78"/>
                  <a:pt x="99" y="75"/>
                </a:cubicBezTo>
                <a:cubicBezTo>
                  <a:pt x="96" y="80"/>
                  <a:pt x="93" y="84"/>
                  <a:pt x="90" y="89"/>
                </a:cubicBezTo>
                <a:cubicBezTo>
                  <a:pt x="88" y="90"/>
                  <a:pt x="87" y="91"/>
                  <a:pt x="86" y="93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3"/>
                  <a:pt x="85" y="93"/>
                  <a:pt x="85" y="93"/>
                </a:cubicBezTo>
                <a:cubicBezTo>
                  <a:pt x="87" y="87"/>
                  <a:pt x="90" y="81"/>
                  <a:pt x="92" y="74"/>
                </a:cubicBezTo>
                <a:cubicBezTo>
                  <a:pt x="89" y="79"/>
                  <a:pt x="86" y="85"/>
                  <a:pt x="82" y="90"/>
                </a:cubicBezTo>
                <a:cubicBezTo>
                  <a:pt x="85" y="84"/>
                  <a:pt x="88" y="79"/>
                  <a:pt x="90" y="73"/>
                </a:cubicBezTo>
                <a:cubicBezTo>
                  <a:pt x="85" y="79"/>
                  <a:pt x="81" y="86"/>
                  <a:pt x="77" y="92"/>
                </a:cubicBezTo>
                <a:cubicBezTo>
                  <a:pt x="75" y="96"/>
                  <a:pt x="75" y="96"/>
                  <a:pt x="75" y="96"/>
                </a:cubicBezTo>
                <a:cubicBezTo>
                  <a:pt x="75" y="99"/>
                  <a:pt x="74" y="101"/>
                  <a:pt x="75" y="102"/>
                </a:cubicBezTo>
                <a:cubicBezTo>
                  <a:pt x="72" y="102"/>
                  <a:pt x="72" y="102"/>
                  <a:pt x="72" y="102"/>
                </a:cubicBezTo>
                <a:cubicBezTo>
                  <a:pt x="72" y="101"/>
                  <a:pt x="73" y="100"/>
                  <a:pt x="74" y="98"/>
                </a:cubicBezTo>
                <a:cubicBezTo>
                  <a:pt x="75" y="97"/>
                  <a:pt x="75" y="96"/>
                  <a:pt x="76" y="95"/>
                </a:cubicBezTo>
                <a:cubicBezTo>
                  <a:pt x="77" y="89"/>
                  <a:pt x="80" y="83"/>
                  <a:pt x="81" y="77"/>
                </a:cubicBezTo>
                <a:cubicBezTo>
                  <a:pt x="78" y="83"/>
                  <a:pt x="75" y="89"/>
                  <a:pt x="72" y="94"/>
                </a:cubicBezTo>
                <a:cubicBezTo>
                  <a:pt x="71" y="97"/>
                  <a:pt x="71" y="97"/>
                  <a:pt x="71" y="97"/>
                </a:cubicBezTo>
                <a:cubicBezTo>
                  <a:pt x="70" y="99"/>
                  <a:pt x="70" y="101"/>
                  <a:pt x="70" y="102"/>
                </a:cubicBezTo>
                <a:cubicBezTo>
                  <a:pt x="70" y="102"/>
                  <a:pt x="70" y="102"/>
                  <a:pt x="70" y="102"/>
                </a:cubicBezTo>
                <a:cubicBezTo>
                  <a:pt x="68" y="102"/>
                  <a:pt x="65" y="102"/>
                  <a:pt x="61" y="103"/>
                </a:cubicBezTo>
                <a:cubicBezTo>
                  <a:pt x="57" y="103"/>
                  <a:pt x="53" y="105"/>
                  <a:pt x="51" y="107"/>
                </a:cubicBezTo>
                <a:cubicBezTo>
                  <a:pt x="49" y="107"/>
                  <a:pt x="48" y="107"/>
                  <a:pt x="47" y="108"/>
                </a:cubicBezTo>
                <a:cubicBezTo>
                  <a:pt x="56" y="98"/>
                  <a:pt x="82" y="73"/>
                  <a:pt x="122" y="50"/>
                </a:cubicBezTo>
                <a:cubicBezTo>
                  <a:pt x="142" y="39"/>
                  <a:pt x="166" y="29"/>
                  <a:pt x="191" y="21"/>
                </a:cubicBezTo>
                <a:cubicBezTo>
                  <a:pt x="217" y="13"/>
                  <a:pt x="244" y="9"/>
                  <a:pt x="272" y="7"/>
                </a:cubicBezTo>
                <a:cubicBezTo>
                  <a:pt x="299" y="6"/>
                  <a:pt x="326" y="8"/>
                  <a:pt x="351" y="13"/>
                </a:cubicBezTo>
                <a:cubicBezTo>
                  <a:pt x="376" y="18"/>
                  <a:pt x="398" y="25"/>
                  <a:pt x="416" y="33"/>
                </a:cubicBezTo>
                <a:cubicBezTo>
                  <a:pt x="435" y="40"/>
                  <a:pt x="449" y="48"/>
                  <a:pt x="459" y="54"/>
                </a:cubicBezTo>
                <a:cubicBezTo>
                  <a:pt x="469" y="60"/>
                  <a:pt x="474" y="63"/>
                  <a:pt x="474" y="63"/>
                </a:cubicBezTo>
                <a:close/>
                <a:moveTo>
                  <a:pt x="123" y="83"/>
                </a:moveTo>
                <a:cubicBezTo>
                  <a:pt x="123" y="83"/>
                  <a:pt x="123" y="83"/>
                  <a:pt x="123" y="83"/>
                </a:cubicBezTo>
                <a:cubicBezTo>
                  <a:pt x="123" y="83"/>
                  <a:pt x="123" y="83"/>
                  <a:pt x="123" y="83"/>
                </a:cubicBezTo>
                <a:cubicBezTo>
                  <a:pt x="123" y="83"/>
                  <a:pt x="123" y="83"/>
                  <a:pt x="123" y="83"/>
                </a:cubicBezTo>
                <a:close/>
                <a:moveTo>
                  <a:pt x="106" y="93"/>
                </a:moveTo>
                <a:cubicBezTo>
                  <a:pt x="108" y="92"/>
                  <a:pt x="108" y="92"/>
                  <a:pt x="108" y="92"/>
                </a:cubicBezTo>
                <a:cubicBezTo>
                  <a:pt x="108" y="93"/>
                  <a:pt x="109" y="93"/>
                  <a:pt x="110" y="94"/>
                </a:cubicBezTo>
                <a:cubicBezTo>
                  <a:pt x="109" y="94"/>
                  <a:pt x="109" y="94"/>
                  <a:pt x="109" y="94"/>
                </a:cubicBezTo>
                <a:cubicBezTo>
                  <a:pt x="108" y="94"/>
                  <a:pt x="107" y="93"/>
                  <a:pt x="106" y="93"/>
                </a:cubicBezTo>
                <a:close/>
                <a:moveTo>
                  <a:pt x="131" y="185"/>
                </a:moveTo>
                <a:cubicBezTo>
                  <a:pt x="131" y="185"/>
                  <a:pt x="131" y="185"/>
                  <a:pt x="131" y="185"/>
                </a:cubicBezTo>
                <a:cubicBezTo>
                  <a:pt x="131" y="185"/>
                  <a:pt x="131" y="185"/>
                  <a:pt x="131" y="185"/>
                </a:cubicBezTo>
                <a:cubicBezTo>
                  <a:pt x="131" y="185"/>
                  <a:pt x="131" y="185"/>
                  <a:pt x="131" y="185"/>
                </a:cubicBezTo>
                <a:close/>
                <a:moveTo>
                  <a:pt x="127" y="172"/>
                </a:moveTo>
                <a:cubicBezTo>
                  <a:pt x="127" y="173"/>
                  <a:pt x="128" y="173"/>
                  <a:pt x="129" y="174"/>
                </a:cubicBezTo>
                <a:cubicBezTo>
                  <a:pt x="129" y="174"/>
                  <a:pt x="129" y="174"/>
                  <a:pt x="129" y="174"/>
                </a:cubicBezTo>
                <a:cubicBezTo>
                  <a:pt x="128" y="174"/>
                  <a:pt x="128" y="174"/>
                  <a:pt x="127" y="174"/>
                </a:cubicBezTo>
                <a:lnTo>
                  <a:pt x="127" y="172"/>
                </a:lnTo>
                <a:close/>
                <a:moveTo>
                  <a:pt x="72" y="104"/>
                </a:moveTo>
                <a:cubicBezTo>
                  <a:pt x="72" y="105"/>
                  <a:pt x="72" y="105"/>
                  <a:pt x="72" y="106"/>
                </a:cubicBezTo>
                <a:cubicBezTo>
                  <a:pt x="71" y="105"/>
                  <a:pt x="70" y="105"/>
                  <a:pt x="70" y="104"/>
                </a:cubicBezTo>
                <a:cubicBezTo>
                  <a:pt x="70" y="104"/>
                  <a:pt x="70" y="104"/>
                  <a:pt x="70" y="104"/>
                </a:cubicBezTo>
                <a:lnTo>
                  <a:pt x="72" y="104"/>
                </a:lnTo>
                <a:close/>
                <a:moveTo>
                  <a:pt x="76" y="103"/>
                </a:moveTo>
                <a:cubicBezTo>
                  <a:pt x="76" y="104"/>
                  <a:pt x="76" y="105"/>
                  <a:pt x="77" y="105"/>
                </a:cubicBezTo>
                <a:cubicBezTo>
                  <a:pt x="76" y="105"/>
                  <a:pt x="75" y="104"/>
                  <a:pt x="74" y="104"/>
                </a:cubicBezTo>
                <a:lnTo>
                  <a:pt x="76" y="103"/>
                </a:lnTo>
                <a:close/>
                <a:moveTo>
                  <a:pt x="80" y="96"/>
                </a:moveTo>
                <a:cubicBezTo>
                  <a:pt x="79" y="98"/>
                  <a:pt x="79" y="100"/>
                  <a:pt x="79" y="101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77" y="101"/>
                  <a:pt x="78" y="99"/>
                  <a:pt x="79" y="97"/>
                </a:cubicBezTo>
                <a:lnTo>
                  <a:pt x="80" y="96"/>
                </a:lnTo>
                <a:close/>
                <a:moveTo>
                  <a:pt x="82" y="104"/>
                </a:moveTo>
                <a:cubicBezTo>
                  <a:pt x="81" y="104"/>
                  <a:pt x="81" y="104"/>
                  <a:pt x="81" y="104"/>
                </a:cubicBezTo>
                <a:cubicBezTo>
                  <a:pt x="80" y="103"/>
                  <a:pt x="79" y="103"/>
                  <a:pt x="78" y="103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1" y="103"/>
                  <a:pt x="81" y="103"/>
                  <a:pt x="82" y="104"/>
                </a:cubicBezTo>
                <a:close/>
                <a:moveTo>
                  <a:pt x="82" y="98"/>
                </a:moveTo>
                <a:cubicBezTo>
                  <a:pt x="82" y="99"/>
                  <a:pt x="82" y="100"/>
                  <a:pt x="82" y="100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81" y="100"/>
                  <a:pt x="82" y="99"/>
                  <a:pt x="82" y="98"/>
                </a:cubicBezTo>
                <a:close/>
                <a:moveTo>
                  <a:pt x="85" y="101"/>
                </a:moveTo>
                <a:cubicBezTo>
                  <a:pt x="85" y="102"/>
                  <a:pt x="86" y="102"/>
                  <a:pt x="86" y="103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84" y="102"/>
                  <a:pt x="83" y="102"/>
                  <a:pt x="83" y="102"/>
                </a:cubicBezTo>
                <a:lnTo>
                  <a:pt x="85" y="101"/>
                </a:lnTo>
                <a:close/>
                <a:moveTo>
                  <a:pt x="86" y="98"/>
                </a:moveTo>
                <a:cubicBezTo>
                  <a:pt x="86" y="99"/>
                  <a:pt x="86" y="99"/>
                  <a:pt x="86" y="100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4" y="100"/>
                  <a:pt x="85" y="99"/>
                  <a:pt x="86" y="98"/>
                </a:cubicBezTo>
                <a:close/>
                <a:moveTo>
                  <a:pt x="89" y="97"/>
                </a:moveTo>
                <a:cubicBezTo>
                  <a:pt x="88" y="98"/>
                  <a:pt x="88" y="99"/>
                  <a:pt x="89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8" y="99"/>
                  <a:pt x="88" y="98"/>
                  <a:pt x="89" y="97"/>
                </a:cubicBezTo>
                <a:close/>
                <a:moveTo>
                  <a:pt x="94" y="97"/>
                </a:moveTo>
                <a:cubicBezTo>
                  <a:pt x="90" y="99"/>
                  <a:pt x="90" y="99"/>
                  <a:pt x="90" y="99"/>
                </a:cubicBezTo>
                <a:cubicBezTo>
                  <a:pt x="90" y="98"/>
                  <a:pt x="92" y="97"/>
                  <a:pt x="93" y="96"/>
                </a:cubicBezTo>
                <a:cubicBezTo>
                  <a:pt x="94" y="95"/>
                  <a:pt x="94" y="95"/>
                  <a:pt x="95" y="94"/>
                </a:cubicBezTo>
                <a:cubicBezTo>
                  <a:pt x="94" y="96"/>
                  <a:pt x="93" y="97"/>
                  <a:pt x="94" y="97"/>
                </a:cubicBezTo>
                <a:close/>
                <a:moveTo>
                  <a:pt x="94" y="99"/>
                </a:moveTo>
                <a:cubicBezTo>
                  <a:pt x="94" y="99"/>
                  <a:pt x="95" y="99"/>
                  <a:pt x="95" y="100"/>
                </a:cubicBezTo>
                <a:cubicBezTo>
                  <a:pt x="95" y="99"/>
                  <a:pt x="94" y="99"/>
                  <a:pt x="94" y="99"/>
                </a:cubicBezTo>
                <a:close/>
                <a:moveTo>
                  <a:pt x="101" y="99"/>
                </a:moveTo>
                <a:cubicBezTo>
                  <a:pt x="99" y="98"/>
                  <a:pt x="99" y="98"/>
                  <a:pt x="99" y="98"/>
                </a:cubicBezTo>
                <a:cubicBezTo>
                  <a:pt x="98" y="98"/>
                  <a:pt x="97" y="98"/>
                  <a:pt x="96" y="98"/>
                </a:cubicBezTo>
                <a:cubicBezTo>
                  <a:pt x="98" y="97"/>
                  <a:pt x="98" y="97"/>
                  <a:pt x="98" y="97"/>
                </a:cubicBezTo>
                <a:cubicBezTo>
                  <a:pt x="99" y="97"/>
                  <a:pt x="99" y="97"/>
                  <a:pt x="99" y="97"/>
                </a:cubicBezTo>
                <a:cubicBezTo>
                  <a:pt x="99" y="97"/>
                  <a:pt x="100" y="98"/>
                  <a:pt x="101" y="99"/>
                </a:cubicBezTo>
                <a:close/>
                <a:moveTo>
                  <a:pt x="103" y="97"/>
                </a:moveTo>
                <a:cubicBezTo>
                  <a:pt x="102" y="97"/>
                  <a:pt x="102" y="97"/>
                  <a:pt x="102" y="97"/>
                </a:cubicBezTo>
                <a:cubicBezTo>
                  <a:pt x="101" y="97"/>
                  <a:pt x="100" y="96"/>
                  <a:pt x="100" y="96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2" y="96"/>
                  <a:pt x="102" y="97"/>
                  <a:pt x="103" y="97"/>
                </a:cubicBezTo>
                <a:close/>
                <a:moveTo>
                  <a:pt x="106" y="143"/>
                </a:moveTo>
                <a:cubicBezTo>
                  <a:pt x="103" y="141"/>
                  <a:pt x="100" y="139"/>
                  <a:pt x="98" y="137"/>
                </a:cubicBezTo>
                <a:cubicBezTo>
                  <a:pt x="97" y="127"/>
                  <a:pt x="91" y="119"/>
                  <a:pt x="84" y="113"/>
                </a:cubicBezTo>
                <a:cubicBezTo>
                  <a:pt x="83" y="111"/>
                  <a:pt x="81" y="109"/>
                  <a:pt x="80" y="108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88" y="111"/>
                  <a:pt x="93" y="114"/>
                  <a:pt x="99" y="116"/>
                </a:cubicBezTo>
                <a:cubicBezTo>
                  <a:pt x="95" y="114"/>
                  <a:pt x="91" y="111"/>
                  <a:pt x="87" y="108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5" y="112"/>
                  <a:pt x="97" y="114"/>
                  <a:pt x="99" y="116"/>
                </a:cubicBezTo>
                <a:cubicBezTo>
                  <a:pt x="98" y="115"/>
                  <a:pt x="97" y="113"/>
                  <a:pt x="97" y="112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97" y="112"/>
                  <a:pt x="97" y="112"/>
                  <a:pt x="96" y="111"/>
                </a:cubicBezTo>
                <a:cubicBezTo>
                  <a:pt x="94" y="109"/>
                  <a:pt x="93" y="106"/>
                  <a:pt x="91" y="104"/>
                </a:cubicBezTo>
                <a:cubicBezTo>
                  <a:pt x="89" y="103"/>
                  <a:pt x="89" y="103"/>
                  <a:pt x="89" y="103"/>
                </a:cubicBezTo>
                <a:cubicBezTo>
                  <a:pt x="88" y="102"/>
                  <a:pt x="87" y="101"/>
                  <a:pt x="87" y="101"/>
                </a:cubicBezTo>
                <a:cubicBezTo>
                  <a:pt x="89" y="100"/>
                  <a:pt x="89" y="100"/>
                  <a:pt x="89" y="100"/>
                </a:cubicBezTo>
                <a:cubicBezTo>
                  <a:pt x="89" y="101"/>
                  <a:pt x="90" y="102"/>
                  <a:pt x="91" y="104"/>
                </a:cubicBezTo>
                <a:cubicBezTo>
                  <a:pt x="91" y="104"/>
                  <a:pt x="92" y="105"/>
                  <a:pt x="92" y="105"/>
                </a:cubicBezTo>
                <a:cubicBezTo>
                  <a:pt x="96" y="108"/>
                  <a:pt x="99" y="112"/>
                  <a:pt x="103" y="115"/>
                </a:cubicBezTo>
                <a:cubicBezTo>
                  <a:pt x="100" y="111"/>
                  <a:pt x="97" y="107"/>
                  <a:pt x="95" y="103"/>
                </a:cubicBezTo>
                <a:cubicBezTo>
                  <a:pt x="93" y="101"/>
                  <a:pt x="93" y="101"/>
                  <a:pt x="93" y="101"/>
                </a:cubicBezTo>
                <a:cubicBezTo>
                  <a:pt x="92" y="101"/>
                  <a:pt x="91" y="100"/>
                  <a:pt x="91" y="100"/>
                </a:cubicBezTo>
                <a:cubicBezTo>
                  <a:pt x="92" y="99"/>
                  <a:pt x="92" y="99"/>
                  <a:pt x="92" y="99"/>
                </a:cubicBezTo>
                <a:cubicBezTo>
                  <a:pt x="92" y="100"/>
                  <a:pt x="93" y="101"/>
                  <a:pt x="94" y="102"/>
                </a:cubicBezTo>
                <a:cubicBezTo>
                  <a:pt x="95" y="103"/>
                  <a:pt x="95" y="103"/>
                  <a:pt x="96" y="104"/>
                </a:cubicBezTo>
                <a:cubicBezTo>
                  <a:pt x="100" y="107"/>
                  <a:pt x="103" y="110"/>
                  <a:pt x="107" y="112"/>
                </a:cubicBezTo>
                <a:cubicBezTo>
                  <a:pt x="104" y="109"/>
                  <a:pt x="101" y="105"/>
                  <a:pt x="98" y="102"/>
                </a:cubicBezTo>
                <a:cubicBezTo>
                  <a:pt x="97" y="101"/>
                  <a:pt x="97" y="101"/>
                  <a:pt x="97" y="101"/>
                </a:cubicBezTo>
                <a:cubicBezTo>
                  <a:pt x="98" y="101"/>
                  <a:pt x="99" y="102"/>
                  <a:pt x="99" y="102"/>
                </a:cubicBezTo>
                <a:cubicBezTo>
                  <a:pt x="104" y="103"/>
                  <a:pt x="108" y="105"/>
                  <a:pt x="113" y="106"/>
                </a:cubicBezTo>
                <a:cubicBezTo>
                  <a:pt x="110" y="105"/>
                  <a:pt x="107" y="103"/>
                  <a:pt x="104" y="101"/>
                </a:cubicBezTo>
                <a:cubicBezTo>
                  <a:pt x="107" y="102"/>
                  <a:pt x="111" y="104"/>
                  <a:pt x="114" y="105"/>
                </a:cubicBezTo>
                <a:cubicBezTo>
                  <a:pt x="112" y="104"/>
                  <a:pt x="110" y="102"/>
                  <a:pt x="107" y="100"/>
                </a:cubicBezTo>
                <a:cubicBezTo>
                  <a:pt x="111" y="102"/>
                  <a:pt x="115" y="104"/>
                  <a:pt x="119" y="105"/>
                </a:cubicBezTo>
                <a:cubicBezTo>
                  <a:pt x="114" y="109"/>
                  <a:pt x="112" y="114"/>
                  <a:pt x="112" y="119"/>
                </a:cubicBezTo>
                <a:cubicBezTo>
                  <a:pt x="112" y="110"/>
                  <a:pt x="121" y="101"/>
                  <a:pt x="131" y="102"/>
                </a:cubicBezTo>
                <a:cubicBezTo>
                  <a:pt x="140" y="103"/>
                  <a:pt x="148" y="110"/>
                  <a:pt x="150" y="119"/>
                </a:cubicBezTo>
                <a:cubicBezTo>
                  <a:pt x="151" y="127"/>
                  <a:pt x="149" y="137"/>
                  <a:pt x="143" y="142"/>
                </a:cubicBezTo>
                <a:cubicBezTo>
                  <a:pt x="141" y="145"/>
                  <a:pt x="138" y="146"/>
                  <a:pt x="135" y="147"/>
                </a:cubicBezTo>
                <a:cubicBezTo>
                  <a:pt x="136" y="147"/>
                  <a:pt x="136" y="147"/>
                  <a:pt x="136" y="147"/>
                </a:cubicBezTo>
                <a:cubicBezTo>
                  <a:pt x="141" y="144"/>
                  <a:pt x="144" y="137"/>
                  <a:pt x="145" y="130"/>
                </a:cubicBezTo>
                <a:cubicBezTo>
                  <a:pt x="145" y="124"/>
                  <a:pt x="142" y="116"/>
                  <a:pt x="136" y="112"/>
                </a:cubicBezTo>
                <a:cubicBezTo>
                  <a:pt x="130" y="108"/>
                  <a:pt x="121" y="109"/>
                  <a:pt x="116" y="114"/>
                </a:cubicBezTo>
                <a:cubicBezTo>
                  <a:pt x="111" y="118"/>
                  <a:pt x="111" y="127"/>
                  <a:pt x="116" y="132"/>
                </a:cubicBezTo>
                <a:cubicBezTo>
                  <a:pt x="111" y="127"/>
                  <a:pt x="111" y="119"/>
                  <a:pt x="117" y="114"/>
                </a:cubicBezTo>
                <a:cubicBezTo>
                  <a:pt x="122" y="110"/>
                  <a:pt x="130" y="109"/>
                  <a:pt x="135" y="113"/>
                </a:cubicBezTo>
                <a:cubicBezTo>
                  <a:pt x="140" y="117"/>
                  <a:pt x="143" y="124"/>
                  <a:pt x="142" y="130"/>
                </a:cubicBezTo>
                <a:cubicBezTo>
                  <a:pt x="142" y="136"/>
                  <a:pt x="139" y="142"/>
                  <a:pt x="134" y="145"/>
                </a:cubicBezTo>
                <a:cubicBezTo>
                  <a:pt x="131" y="146"/>
                  <a:pt x="128" y="148"/>
                  <a:pt x="124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3" y="148"/>
                  <a:pt x="121" y="148"/>
                  <a:pt x="119" y="148"/>
                </a:cubicBezTo>
                <a:cubicBezTo>
                  <a:pt x="115" y="147"/>
                  <a:pt x="111" y="146"/>
                  <a:pt x="106" y="143"/>
                </a:cubicBezTo>
                <a:close/>
                <a:moveTo>
                  <a:pt x="119" y="159"/>
                </a:moveTo>
                <a:cubicBezTo>
                  <a:pt x="117" y="157"/>
                  <a:pt x="117" y="157"/>
                  <a:pt x="117" y="157"/>
                </a:cubicBezTo>
                <a:cubicBezTo>
                  <a:pt x="118" y="158"/>
                  <a:pt x="118" y="158"/>
                  <a:pt x="119" y="158"/>
                </a:cubicBezTo>
                <a:cubicBezTo>
                  <a:pt x="120" y="158"/>
                  <a:pt x="120" y="158"/>
                  <a:pt x="120" y="158"/>
                </a:cubicBezTo>
                <a:cubicBezTo>
                  <a:pt x="119" y="159"/>
                  <a:pt x="119" y="159"/>
                  <a:pt x="119" y="159"/>
                </a:cubicBezTo>
                <a:close/>
                <a:moveTo>
                  <a:pt x="115" y="155"/>
                </a:moveTo>
                <a:cubicBezTo>
                  <a:pt x="116" y="155"/>
                  <a:pt x="116" y="156"/>
                  <a:pt x="117" y="156"/>
                </a:cubicBezTo>
                <a:cubicBezTo>
                  <a:pt x="118" y="156"/>
                  <a:pt x="118" y="156"/>
                  <a:pt x="118" y="156"/>
                </a:cubicBezTo>
                <a:cubicBezTo>
                  <a:pt x="117" y="156"/>
                  <a:pt x="117" y="156"/>
                  <a:pt x="116" y="156"/>
                </a:cubicBezTo>
                <a:lnTo>
                  <a:pt x="115" y="155"/>
                </a:lnTo>
                <a:close/>
                <a:moveTo>
                  <a:pt x="113" y="153"/>
                </a:moveTo>
                <a:cubicBezTo>
                  <a:pt x="114" y="153"/>
                  <a:pt x="114" y="153"/>
                  <a:pt x="116" y="153"/>
                </a:cubicBezTo>
                <a:cubicBezTo>
                  <a:pt x="115" y="153"/>
                  <a:pt x="114" y="153"/>
                  <a:pt x="114" y="154"/>
                </a:cubicBezTo>
                <a:lnTo>
                  <a:pt x="113" y="153"/>
                </a:lnTo>
                <a:close/>
                <a:moveTo>
                  <a:pt x="111" y="151"/>
                </a:moveTo>
                <a:cubicBezTo>
                  <a:pt x="111" y="151"/>
                  <a:pt x="111" y="151"/>
                  <a:pt x="111" y="151"/>
                </a:cubicBezTo>
                <a:cubicBezTo>
                  <a:pt x="111" y="151"/>
                  <a:pt x="112" y="151"/>
                  <a:pt x="113" y="151"/>
                </a:cubicBezTo>
                <a:cubicBezTo>
                  <a:pt x="112" y="151"/>
                  <a:pt x="112" y="151"/>
                  <a:pt x="112" y="152"/>
                </a:cubicBezTo>
                <a:lnTo>
                  <a:pt x="111" y="151"/>
                </a:lnTo>
                <a:close/>
                <a:moveTo>
                  <a:pt x="123" y="164"/>
                </a:moveTo>
                <a:cubicBezTo>
                  <a:pt x="123" y="164"/>
                  <a:pt x="123" y="16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22" y="164"/>
                  <a:pt x="123" y="164"/>
                  <a:pt x="123" y="164"/>
                </a:cubicBezTo>
                <a:close/>
                <a:moveTo>
                  <a:pt x="124" y="167"/>
                </a:moveTo>
                <a:cubicBezTo>
                  <a:pt x="124" y="167"/>
                  <a:pt x="124" y="167"/>
                  <a:pt x="124" y="167"/>
                </a:cubicBezTo>
                <a:cubicBezTo>
                  <a:pt x="123" y="166"/>
                  <a:pt x="123" y="166"/>
                  <a:pt x="123" y="166"/>
                </a:cubicBezTo>
                <a:cubicBezTo>
                  <a:pt x="124" y="166"/>
                  <a:pt x="124" y="166"/>
                  <a:pt x="125" y="167"/>
                </a:cubicBezTo>
                <a:cubicBezTo>
                  <a:pt x="126" y="167"/>
                  <a:pt x="126" y="167"/>
                  <a:pt x="126" y="167"/>
                </a:cubicBezTo>
                <a:cubicBezTo>
                  <a:pt x="125" y="167"/>
                  <a:pt x="124" y="167"/>
                  <a:pt x="124" y="167"/>
                </a:cubicBezTo>
                <a:close/>
                <a:moveTo>
                  <a:pt x="117" y="159"/>
                </a:moveTo>
                <a:cubicBezTo>
                  <a:pt x="118" y="160"/>
                  <a:pt x="118" y="160"/>
                  <a:pt x="118" y="160"/>
                </a:cubicBezTo>
                <a:cubicBezTo>
                  <a:pt x="118" y="160"/>
                  <a:pt x="118" y="160"/>
                  <a:pt x="118" y="161"/>
                </a:cubicBezTo>
                <a:cubicBezTo>
                  <a:pt x="117" y="160"/>
                  <a:pt x="117" y="159"/>
                  <a:pt x="117" y="159"/>
                </a:cubicBezTo>
                <a:close/>
                <a:moveTo>
                  <a:pt x="116" y="159"/>
                </a:moveTo>
                <a:cubicBezTo>
                  <a:pt x="116" y="158"/>
                  <a:pt x="116" y="158"/>
                  <a:pt x="115" y="157"/>
                </a:cubicBezTo>
                <a:cubicBezTo>
                  <a:pt x="116" y="158"/>
                  <a:pt x="116" y="158"/>
                  <a:pt x="116" y="158"/>
                </a:cubicBezTo>
                <a:cubicBezTo>
                  <a:pt x="116" y="158"/>
                  <a:pt x="116" y="159"/>
                  <a:pt x="116" y="159"/>
                </a:cubicBezTo>
                <a:close/>
                <a:moveTo>
                  <a:pt x="119" y="161"/>
                </a:moveTo>
                <a:cubicBezTo>
                  <a:pt x="119" y="162"/>
                  <a:pt x="119" y="162"/>
                  <a:pt x="119" y="162"/>
                </a:cubicBezTo>
                <a:cubicBezTo>
                  <a:pt x="119" y="162"/>
                  <a:pt x="119" y="162"/>
                  <a:pt x="119" y="162"/>
                </a:cubicBezTo>
                <a:cubicBezTo>
                  <a:pt x="119" y="162"/>
                  <a:pt x="119" y="161"/>
                  <a:pt x="119" y="161"/>
                </a:cubicBezTo>
                <a:close/>
                <a:moveTo>
                  <a:pt x="125" y="168"/>
                </a:moveTo>
                <a:cubicBezTo>
                  <a:pt x="125" y="168"/>
                  <a:pt x="126" y="169"/>
                  <a:pt x="126" y="169"/>
                </a:cubicBezTo>
                <a:cubicBezTo>
                  <a:pt x="127" y="169"/>
                  <a:pt x="127" y="169"/>
                  <a:pt x="127" y="169"/>
                </a:cubicBezTo>
                <a:cubicBezTo>
                  <a:pt x="126" y="169"/>
                  <a:pt x="126" y="169"/>
                  <a:pt x="125" y="169"/>
                </a:cubicBezTo>
                <a:lnTo>
                  <a:pt x="125" y="168"/>
                </a:lnTo>
                <a:close/>
                <a:moveTo>
                  <a:pt x="121" y="167"/>
                </a:moveTo>
                <a:cubicBezTo>
                  <a:pt x="121" y="165"/>
                  <a:pt x="121" y="165"/>
                  <a:pt x="121" y="165"/>
                </a:cubicBezTo>
                <a:cubicBezTo>
                  <a:pt x="120" y="164"/>
                  <a:pt x="120" y="163"/>
                  <a:pt x="120" y="162"/>
                </a:cubicBezTo>
                <a:cubicBezTo>
                  <a:pt x="120" y="163"/>
                  <a:pt x="121" y="164"/>
                  <a:pt x="122" y="165"/>
                </a:cubicBezTo>
                <a:cubicBezTo>
                  <a:pt x="121" y="165"/>
                  <a:pt x="121" y="165"/>
                  <a:pt x="121" y="167"/>
                </a:cubicBezTo>
                <a:close/>
                <a:moveTo>
                  <a:pt x="113" y="155"/>
                </a:moveTo>
                <a:cubicBezTo>
                  <a:pt x="115" y="157"/>
                  <a:pt x="115" y="157"/>
                  <a:pt x="115" y="157"/>
                </a:cubicBezTo>
                <a:cubicBezTo>
                  <a:pt x="114" y="157"/>
                  <a:pt x="114" y="158"/>
                  <a:pt x="113" y="160"/>
                </a:cubicBezTo>
                <a:cubicBezTo>
                  <a:pt x="113" y="159"/>
                  <a:pt x="113" y="159"/>
                  <a:pt x="113" y="159"/>
                </a:cubicBezTo>
                <a:cubicBezTo>
                  <a:pt x="113" y="157"/>
                  <a:pt x="113" y="156"/>
                  <a:pt x="113" y="155"/>
                </a:cubicBezTo>
                <a:close/>
                <a:moveTo>
                  <a:pt x="111" y="149"/>
                </a:moveTo>
                <a:cubicBezTo>
                  <a:pt x="110" y="150"/>
                  <a:pt x="110" y="150"/>
                  <a:pt x="110" y="150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05" y="146"/>
                  <a:pt x="104" y="146"/>
                  <a:pt x="103" y="145"/>
                </a:cubicBezTo>
                <a:cubicBezTo>
                  <a:pt x="103" y="145"/>
                  <a:pt x="104" y="146"/>
                  <a:pt x="105" y="146"/>
                </a:cubicBezTo>
                <a:cubicBezTo>
                  <a:pt x="107" y="147"/>
                  <a:pt x="109" y="148"/>
                  <a:pt x="111" y="149"/>
                </a:cubicBezTo>
                <a:close/>
                <a:moveTo>
                  <a:pt x="56" y="106"/>
                </a:moveTo>
                <a:cubicBezTo>
                  <a:pt x="58" y="105"/>
                  <a:pt x="59" y="105"/>
                  <a:pt x="61" y="105"/>
                </a:cubicBezTo>
                <a:cubicBezTo>
                  <a:pt x="64" y="105"/>
                  <a:pt x="66" y="104"/>
                  <a:pt x="68" y="104"/>
                </a:cubicBezTo>
                <a:cubicBezTo>
                  <a:pt x="68" y="105"/>
                  <a:pt x="68" y="105"/>
                  <a:pt x="69" y="106"/>
                </a:cubicBezTo>
                <a:cubicBezTo>
                  <a:pt x="66" y="106"/>
                  <a:pt x="63" y="105"/>
                  <a:pt x="59" y="105"/>
                </a:cubicBezTo>
                <a:cubicBezTo>
                  <a:pt x="58" y="106"/>
                  <a:pt x="57" y="106"/>
                  <a:pt x="56" y="10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1" name="Freeform 65"/>
          <p:cNvSpPr>
            <a:spLocks noEditPoints="1"/>
          </p:cNvSpPr>
          <p:nvPr/>
        </p:nvSpPr>
        <p:spPr bwMode="auto">
          <a:xfrm>
            <a:off x="7847553" y="3054036"/>
            <a:ext cx="816995" cy="1590026"/>
          </a:xfrm>
          <a:custGeom>
            <a:avLst/>
            <a:gdLst>
              <a:gd name="T0" fmla="*/ 147 w 157"/>
              <a:gd name="T1" fmla="*/ 99 h 306"/>
              <a:gd name="T2" fmla="*/ 103 w 157"/>
              <a:gd name="T3" fmla="*/ 81 h 306"/>
              <a:gd name="T4" fmla="*/ 133 w 157"/>
              <a:gd name="T5" fmla="*/ 68 h 306"/>
              <a:gd name="T6" fmla="*/ 130 w 157"/>
              <a:gd name="T7" fmla="*/ 74 h 306"/>
              <a:gd name="T8" fmla="*/ 85 w 157"/>
              <a:gd name="T9" fmla="*/ 41 h 306"/>
              <a:gd name="T10" fmla="*/ 87 w 157"/>
              <a:gd name="T11" fmla="*/ 37 h 306"/>
              <a:gd name="T12" fmla="*/ 86 w 157"/>
              <a:gd name="T13" fmla="*/ 27 h 306"/>
              <a:gd name="T14" fmla="*/ 83 w 157"/>
              <a:gd name="T15" fmla="*/ 23 h 306"/>
              <a:gd name="T16" fmla="*/ 81 w 157"/>
              <a:gd name="T17" fmla="*/ 21 h 306"/>
              <a:gd name="T18" fmla="*/ 81 w 157"/>
              <a:gd name="T19" fmla="*/ 17 h 306"/>
              <a:gd name="T20" fmla="*/ 85 w 157"/>
              <a:gd name="T21" fmla="*/ 6 h 306"/>
              <a:gd name="T22" fmla="*/ 80 w 157"/>
              <a:gd name="T23" fmla="*/ 9 h 306"/>
              <a:gd name="T24" fmla="*/ 85 w 157"/>
              <a:gd name="T25" fmla="*/ 4 h 306"/>
              <a:gd name="T26" fmla="*/ 80 w 157"/>
              <a:gd name="T27" fmla="*/ 8 h 306"/>
              <a:gd name="T28" fmla="*/ 80 w 157"/>
              <a:gd name="T29" fmla="*/ 8 h 306"/>
              <a:gd name="T30" fmla="*/ 79 w 157"/>
              <a:gd name="T31" fmla="*/ 12 h 306"/>
              <a:gd name="T32" fmla="*/ 78 w 157"/>
              <a:gd name="T33" fmla="*/ 14 h 306"/>
              <a:gd name="T34" fmla="*/ 78 w 157"/>
              <a:gd name="T35" fmla="*/ 18 h 306"/>
              <a:gd name="T36" fmla="*/ 78 w 157"/>
              <a:gd name="T37" fmla="*/ 21 h 306"/>
              <a:gd name="T38" fmla="*/ 66 w 157"/>
              <a:gd name="T39" fmla="*/ 21 h 306"/>
              <a:gd name="T40" fmla="*/ 79 w 157"/>
              <a:gd name="T41" fmla="*/ 31 h 306"/>
              <a:gd name="T42" fmla="*/ 77 w 157"/>
              <a:gd name="T43" fmla="*/ 32 h 306"/>
              <a:gd name="T44" fmla="*/ 65 w 157"/>
              <a:gd name="T45" fmla="*/ 32 h 306"/>
              <a:gd name="T46" fmla="*/ 77 w 157"/>
              <a:gd name="T47" fmla="*/ 88 h 306"/>
              <a:gd name="T48" fmla="*/ 63 w 157"/>
              <a:gd name="T49" fmla="*/ 83 h 306"/>
              <a:gd name="T50" fmla="*/ 70 w 157"/>
              <a:gd name="T51" fmla="*/ 92 h 306"/>
              <a:gd name="T52" fmla="*/ 70 w 157"/>
              <a:gd name="T53" fmla="*/ 94 h 306"/>
              <a:gd name="T54" fmla="*/ 68 w 157"/>
              <a:gd name="T55" fmla="*/ 96 h 306"/>
              <a:gd name="T56" fmla="*/ 66 w 157"/>
              <a:gd name="T57" fmla="*/ 98 h 306"/>
              <a:gd name="T58" fmla="*/ 66 w 157"/>
              <a:gd name="T59" fmla="*/ 99 h 306"/>
              <a:gd name="T60" fmla="*/ 68 w 157"/>
              <a:gd name="T61" fmla="*/ 97 h 306"/>
              <a:gd name="T62" fmla="*/ 73 w 157"/>
              <a:gd name="T63" fmla="*/ 94 h 306"/>
              <a:gd name="T64" fmla="*/ 77 w 157"/>
              <a:gd name="T65" fmla="*/ 93 h 306"/>
              <a:gd name="T66" fmla="*/ 81 w 157"/>
              <a:gd name="T67" fmla="*/ 91 h 306"/>
              <a:gd name="T68" fmla="*/ 85 w 157"/>
              <a:gd name="T69" fmla="*/ 91 h 306"/>
              <a:gd name="T70" fmla="*/ 83 w 157"/>
              <a:gd name="T71" fmla="*/ 104 h 306"/>
              <a:gd name="T72" fmla="*/ 95 w 157"/>
              <a:gd name="T73" fmla="*/ 98 h 306"/>
              <a:gd name="T74" fmla="*/ 96 w 157"/>
              <a:gd name="T75" fmla="*/ 108 h 306"/>
              <a:gd name="T76" fmla="*/ 73 w 157"/>
              <a:gd name="T77" fmla="*/ 123 h 306"/>
              <a:gd name="T78" fmla="*/ 67 w 157"/>
              <a:gd name="T79" fmla="*/ 98 h 306"/>
              <a:gd name="T80" fmla="*/ 80 w 157"/>
              <a:gd name="T81" fmla="*/ 8 h 306"/>
              <a:gd name="T82" fmla="*/ 104 w 157"/>
              <a:gd name="T83" fmla="*/ 90 h 306"/>
              <a:gd name="T84" fmla="*/ 101 w 157"/>
              <a:gd name="T85" fmla="*/ 90 h 306"/>
              <a:gd name="T86" fmla="*/ 99 w 157"/>
              <a:gd name="T87" fmla="*/ 89 h 306"/>
              <a:gd name="T88" fmla="*/ 94 w 157"/>
              <a:gd name="T89" fmla="*/ 87 h 306"/>
              <a:gd name="T90" fmla="*/ 91 w 157"/>
              <a:gd name="T91" fmla="*/ 91 h 306"/>
              <a:gd name="T92" fmla="*/ 88 w 157"/>
              <a:gd name="T93" fmla="*/ 90 h 306"/>
              <a:gd name="T94" fmla="*/ 84 w 157"/>
              <a:gd name="T95" fmla="*/ 89 h 306"/>
              <a:gd name="T96" fmla="*/ 90 w 157"/>
              <a:gd name="T97" fmla="*/ 57 h 306"/>
              <a:gd name="T98" fmla="*/ 87 w 157"/>
              <a:gd name="T99" fmla="*/ 77 h 306"/>
              <a:gd name="T100" fmla="*/ 90 w 157"/>
              <a:gd name="T101" fmla="*/ 84 h 306"/>
              <a:gd name="T102" fmla="*/ 79 w 157"/>
              <a:gd name="T103" fmla="*/ 75 h 306"/>
              <a:gd name="T104" fmla="*/ 69 w 157"/>
              <a:gd name="T105" fmla="*/ 79 h 306"/>
              <a:gd name="T106" fmla="*/ 55 w 157"/>
              <a:gd name="T107" fmla="*/ 73 h 306"/>
              <a:gd name="T108" fmla="*/ 70 w 157"/>
              <a:gd name="T109" fmla="*/ 42 h 306"/>
              <a:gd name="T110" fmla="*/ 82 w 157"/>
              <a:gd name="T111" fmla="*/ 38 h 306"/>
              <a:gd name="T112" fmla="*/ 83 w 157"/>
              <a:gd name="T113" fmla="*/ 40 h 306"/>
              <a:gd name="T114" fmla="*/ 78 w 157"/>
              <a:gd name="T115" fmla="*/ 29 h 306"/>
              <a:gd name="T116" fmla="*/ 81 w 157"/>
              <a:gd name="T117" fmla="*/ 34 h 306"/>
              <a:gd name="T118" fmla="*/ 80 w 157"/>
              <a:gd name="T119" fmla="*/ 32 h 306"/>
              <a:gd name="T120" fmla="*/ 78 w 157"/>
              <a:gd name="T121" fmla="*/ 25 h 306"/>
              <a:gd name="T122" fmla="*/ 85 w 157"/>
              <a:gd name="T123" fmla="*/ 34 h 306"/>
              <a:gd name="T124" fmla="*/ 83 w 157"/>
              <a:gd name="T125" fmla="*/ 43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7" h="306">
                <a:moveTo>
                  <a:pt x="3" y="306"/>
                </a:moveTo>
                <a:cubicBezTo>
                  <a:pt x="3" y="306"/>
                  <a:pt x="0" y="291"/>
                  <a:pt x="1" y="269"/>
                </a:cubicBezTo>
                <a:cubicBezTo>
                  <a:pt x="2" y="257"/>
                  <a:pt x="4" y="244"/>
                  <a:pt x="8" y="231"/>
                </a:cubicBezTo>
                <a:cubicBezTo>
                  <a:pt x="12" y="217"/>
                  <a:pt x="18" y="203"/>
                  <a:pt x="25" y="189"/>
                </a:cubicBezTo>
                <a:cubicBezTo>
                  <a:pt x="33" y="176"/>
                  <a:pt x="42" y="163"/>
                  <a:pt x="52" y="153"/>
                </a:cubicBezTo>
                <a:cubicBezTo>
                  <a:pt x="63" y="142"/>
                  <a:pt x="74" y="134"/>
                  <a:pt x="84" y="127"/>
                </a:cubicBezTo>
                <a:cubicBezTo>
                  <a:pt x="104" y="114"/>
                  <a:pt x="122" y="108"/>
                  <a:pt x="126" y="107"/>
                </a:cubicBezTo>
                <a:cubicBezTo>
                  <a:pt x="134" y="104"/>
                  <a:pt x="142" y="101"/>
                  <a:pt x="147" y="99"/>
                </a:cubicBezTo>
                <a:cubicBezTo>
                  <a:pt x="149" y="98"/>
                  <a:pt x="150" y="98"/>
                  <a:pt x="151" y="97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52" y="96"/>
                  <a:pt x="152" y="96"/>
                  <a:pt x="152" y="96"/>
                </a:cubicBezTo>
                <a:cubicBezTo>
                  <a:pt x="153" y="96"/>
                  <a:pt x="153" y="96"/>
                  <a:pt x="154" y="96"/>
                </a:cubicBezTo>
                <a:cubicBezTo>
                  <a:pt x="156" y="95"/>
                  <a:pt x="157" y="94"/>
                  <a:pt x="157" y="93"/>
                </a:cubicBezTo>
                <a:cubicBezTo>
                  <a:pt x="155" y="90"/>
                  <a:pt x="142" y="90"/>
                  <a:pt x="125" y="95"/>
                </a:cubicBezTo>
                <a:cubicBezTo>
                  <a:pt x="121" y="94"/>
                  <a:pt x="117" y="93"/>
                  <a:pt x="113" y="90"/>
                </a:cubicBezTo>
                <a:cubicBezTo>
                  <a:pt x="109" y="88"/>
                  <a:pt x="105" y="85"/>
                  <a:pt x="103" y="81"/>
                </a:cubicBezTo>
                <a:cubicBezTo>
                  <a:pt x="102" y="79"/>
                  <a:pt x="100" y="77"/>
                  <a:pt x="99" y="74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72"/>
                  <a:pt x="97" y="67"/>
                  <a:pt x="97" y="63"/>
                </a:cubicBezTo>
                <a:cubicBezTo>
                  <a:pt x="97" y="57"/>
                  <a:pt x="101" y="50"/>
                  <a:pt x="107" y="47"/>
                </a:cubicBezTo>
                <a:cubicBezTo>
                  <a:pt x="114" y="43"/>
                  <a:pt x="122" y="44"/>
                  <a:pt x="127" y="48"/>
                </a:cubicBezTo>
                <a:cubicBezTo>
                  <a:pt x="133" y="52"/>
                  <a:pt x="135" y="61"/>
                  <a:pt x="133" y="67"/>
                </a:cubicBezTo>
                <a:cubicBezTo>
                  <a:pt x="131" y="74"/>
                  <a:pt x="124" y="78"/>
                  <a:pt x="117" y="76"/>
                </a:cubicBezTo>
                <a:cubicBezTo>
                  <a:pt x="124" y="78"/>
                  <a:pt x="131" y="75"/>
                  <a:pt x="133" y="68"/>
                </a:cubicBezTo>
                <a:cubicBezTo>
                  <a:pt x="136" y="61"/>
                  <a:pt x="134" y="52"/>
                  <a:pt x="128" y="47"/>
                </a:cubicBezTo>
                <a:cubicBezTo>
                  <a:pt x="122" y="42"/>
                  <a:pt x="113" y="41"/>
                  <a:pt x="106" y="45"/>
                </a:cubicBezTo>
                <a:cubicBezTo>
                  <a:pt x="99" y="48"/>
                  <a:pt x="95" y="55"/>
                  <a:pt x="94" y="62"/>
                </a:cubicBezTo>
                <a:cubicBezTo>
                  <a:pt x="94" y="61"/>
                  <a:pt x="94" y="60"/>
                  <a:pt x="94" y="60"/>
                </a:cubicBezTo>
                <a:cubicBezTo>
                  <a:pt x="94" y="57"/>
                  <a:pt x="94" y="55"/>
                  <a:pt x="95" y="52"/>
                </a:cubicBezTo>
                <a:cubicBezTo>
                  <a:pt x="98" y="43"/>
                  <a:pt x="107" y="35"/>
                  <a:pt x="117" y="34"/>
                </a:cubicBezTo>
                <a:cubicBezTo>
                  <a:pt x="127" y="33"/>
                  <a:pt x="137" y="40"/>
                  <a:pt x="140" y="49"/>
                </a:cubicBezTo>
                <a:cubicBezTo>
                  <a:pt x="143" y="59"/>
                  <a:pt x="138" y="70"/>
                  <a:pt x="130" y="74"/>
                </a:cubicBezTo>
                <a:cubicBezTo>
                  <a:pt x="138" y="70"/>
                  <a:pt x="144" y="59"/>
                  <a:pt x="141" y="49"/>
                </a:cubicBezTo>
                <a:cubicBezTo>
                  <a:pt x="139" y="39"/>
                  <a:pt x="128" y="31"/>
                  <a:pt x="117" y="32"/>
                </a:cubicBezTo>
                <a:cubicBezTo>
                  <a:pt x="105" y="33"/>
                  <a:pt x="95" y="41"/>
                  <a:pt x="92" y="51"/>
                </a:cubicBezTo>
                <a:cubicBezTo>
                  <a:pt x="92" y="52"/>
                  <a:pt x="91" y="52"/>
                  <a:pt x="91" y="53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50"/>
                  <a:pt x="90" y="48"/>
                  <a:pt x="88" y="46"/>
                </a:cubicBezTo>
                <a:cubicBezTo>
                  <a:pt x="85" y="41"/>
                  <a:pt x="85" y="41"/>
                  <a:pt x="85" y="41"/>
                </a:cubicBezTo>
                <a:cubicBezTo>
                  <a:pt x="85" y="41"/>
                  <a:pt x="85" y="41"/>
                  <a:pt x="85" y="41"/>
                </a:cubicBezTo>
                <a:cubicBezTo>
                  <a:pt x="86" y="41"/>
                  <a:pt x="87" y="40"/>
                  <a:pt x="88" y="39"/>
                </a:cubicBezTo>
                <a:cubicBezTo>
                  <a:pt x="89" y="39"/>
                  <a:pt x="89" y="38"/>
                  <a:pt x="89" y="38"/>
                </a:cubicBezTo>
                <a:cubicBezTo>
                  <a:pt x="92" y="35"/>
                  <a:pt x="94" y="31"/>
                  <a:pt x="97" y="28"/>
                </a:cubicBezTo>
                <a:cubicBezTo>
                  <a:pt x="93" y="31"/>
                  <a:pt x="90" y="34"/>
                  <a:pt x="87" y="36"/>
                </a:cubicBezTo>
                <a:cubicBezTo>
                  <a:pt x="86" y="38"/>
                  <a:pt x="86" y="38"/>
                  <a:pt x="86" y="38"/>
                </a:cubicBezTo>
                <a:cubicBezTo>
                  <a:pt x="86" y="39"/>
                  <a:pt x="85" y="40"/>
                  <a:pt x="85" y="41"/>
                </a:cubicBezTo>
                <a:cubicBezTo>
                  <a:pt x="84" y="39"/>
                  <a:pt x="84" y="39"/>
                  <a:pt x="84" y="39"/>
                </a:cubicBezTo>
                <a:cubicBezTo>
                  <a:pt x="85" y="39"/>
                  <a:pt x="86" y="38"/>
                  <a:pt x="87" y="37"/>
                </a:cubicBezTo>
                <a:cubicBezTo>
                  <a:pt x="89" y="35"/>
                  <a:pt x="89" y="35"/>
                  <a:pt x="89" y="35"/>
                </a:cubicBezTo>
                <a:cubicBezTo>
                  <a:pt x="91" y="31"/>
                  <a:pt x="94" y="27"/>
                  <a:pt x="97" y="23"/>
                </a:cubicBezTo>
                <a:cubicBezTo>
                  <a:pt x="94" y="26"/>
                  <a:pt x="91" y="28"/>
                  <a:pt x="88" y="31"/>
                </a:cubicBezTo>
                <a:cubicBezTo>
                  <a:pt x="90" y="28"/>
                  <a:pt x="93" y="25"/>
                  <a:pt x="95" y="22"/>
                </a:cubicBezTo>
                <a:cubicBezTo>
                  <a:pt x="91" y="25"/>
                  <a:pt x="88" y="28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0"/>
                  <a:pt x="85" y="30"/>
                  <a:pt x="85" y="30"/>
                </a:cubicBezTo>
                <a:cubicBezTo>
                  <a:pt x="86" y="27"/>
                  <a:pt x="86" y="27"/>
                  <a:pt x="86" y="27"/>
                </a:cubicBezTo>
                <a:cubicBezTo>
                  <a:pt x="88" y="24"/>
                  <a:pt x="90" y="21"/>
                  <a:pt x="92" y="19"/>
                </a:cubicBezTo>
                <a:cubicBezTo>
                  <a:pt x="91" y="20"/>
                  <a:pt x="89" y="21"/>
                  <a:pt x="88" y="23"/>
                </a:cubicBezTo>
                <a:cubicBezTo>
                  <a:pt x="88" y="21"/>
                  <a:pt x="89" y="20"/>
                  <a:pt x="90" y="18"/>
                </a:cubicBezTo>
                <a:cubicBezTo>
                  <a:pt x="88" y="21"/>
                  <a:pt x="86" y="24"/>
                  <a:pt x="85" y="26"/>
                </a:cubicBezTo>
                <a:cubicBezTo>
                  <a:pt x="83" y="27"/>
                  <a:pt x="83" y="27"/>
                  <a:pt x="83" y="27"/>
                </a:cubicBezTo>
                <a:cubicBezTo>
                  <a:pt x="84" y="27"/>
                  <a:pt x="84" y="27"/>
                  <a:pt x="84" y="27"/>
                </a:cubicBezTo>
                <a:cubicBezTo>
                  <a:pt x="85" y="23"/>
                  <a:pt x="86" y="19"/>
                  <a:pt x="88" y="15"/>
                </a:cubicBezTo>
                <a:cubicBezTo>
                  <a:pt x="86" y="18"/>
                  <a:pt x="84" y="21"/>
                  <a:pt x="83" y="23"/>
                </a:cubicBezTo>
                <a:cubicBezTo>
                  <a:pt x="84" y="21"/>
                  <a:pt x="84" y="18"/>
                  <a:pt x="86" y="15"/>
                </a:cubicBezTo>
                <a:cubicBezTo>
                  <a:pt x="83" y="18"/>
                  <a:pt x="82" y="21"/>
                  <a:pt x="80" y="24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26"/>
                  <a:pt x="79" y="27"/>
                  <a:pt x="79" y="27"/>
                </a:cubicBezTo>
                <a:cubicBezTo>
                  <a:pt x="79" y="27"/>
                  <a:pt x="79" y="26"/>
                  <a:pt x="79" y="25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25"/>
                  <a:pt x="80" y="24"/>
                  <a:pt x="81" y="22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18"/>
                  <a:pt x="84" y="15"/>
                  <a:pt x="85" y="12"/>
                </a:cubicBezTo>
                <a:cubicBezTo>
                  <a:pt x="83" y="14"/>
                  <a:pt x="81" y="17"/>
                  <a:pt x="79" y="20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8" y="23"/>
                  <a:pt x="78" y="23"/>
                </a:cubicBezTo>
                <a:cubicBezTo>
                  <a:pt x="78" y="22"/>
                  <a:pt x="78" y="21"/>
                  <a:pt x="78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9" y="21"/>
                  <a:pt x="79" y="20"/>
                  <a:pt x="80" y="18"/>
                </a:cubicBezTo>
                <a:cubicBezTo>
                  <a:pt x="81" y="17"/>
                  <a:pt x="81" y="17"/>
                  <a:pt x="81" y="17"/>
                </a:cubicBezTo>
                <a:cubicBezTo>
                  <a:pt x="83" y="14"/>
                  <a:pt x="84" y="10"/>
                  <a:pt x="85" y="7"/>
                </a:cubicBezTo>
                <a:cubicBezTo>
                  <a:pt x="83" y="10"/>
                  <a:pt x="81" y="13"/>
                  <a:pt x="79" y="16"/>
                </a:cubicBezTo>
                <a:cubicBezTo>
                  <a:pt x="79" y="18"/>
                  <a:pt x="79" y="18"/>
                  <a:pt x="79" y="18"/>
                </a:cubicBezTo>
                <a:cubicBezTo>
                  <a:pt x="78" y="18"/>
                  <a:pt x="78" y="19"/>
                  <a:pt x="78" y="19"/>
                </a:cubicBezTo>
                <a:cubicBezTo>
                  <a:pt x="78" y="17"/>
                  <a:pt x="78" y="16"/>
                  <a:pt x="79" y="14"/>
                </a:cubicBezTo>
                <a:cubicBezTo>
                  <a:pt x="79" y="14"/>
                  <a:pt x="79" y="14"/>
                  <a:pt x="80" y="13"/>
                </a:cubicBezTo>
                <a:cubicBezTo>
                  <a:pt x="81" y="12"/>
                  <a:pt x="81" y="12"/>
                  <a:pt x="81" y="12"/>
                </a:cubicBezTo>
                <a:cubicBezTo>
                  <a:pt x="82" y="10"/>
                  <a:pt x="84" y="8"/>
                  <a:pt x="85" y="6"/>
                </a:cubicBezTo>
                <a:cubicBezTo>
                  <a:pt x="84" y="8"/>
                  <a:pt x="82" y="10"/>
                  <a:pt x="80" y="11"/>
                </a:cubicBezTo>
                <a:cubicBezTo>
                  <a:pt x="80" y="12"/>
                  <a:pt x="80" y="12"/>
                  <a:pt x="80" y="12"/>
                </a:cubicBezTo>
                <a:cubicBezTo>
                  <a:pt x="79" y="13"/>
                  <a:pt x="79" y="13"/>
                  <a:pt x="79" y="14"/>
                </a:cubicBezTo>
                <a:cubicBezTo>
                  <a:pt x="79" y="12"/>
                  <a:pt x="79" y="12"/>
                  <a:pt x="79" y="12"/>
                </a:cubicBezTo>
                <a:cubicBezTo>
                  <a:pt x="79" y="12"/>
                  <a:pt x="80" y="11"/>
                  <a:pt x="81" y="11"/>
                </a:cubicBezTo>
                <a:cubicBezTo>
                  <a:pt x="81" y="10"/>
                  <a:pt x="81" y="10"/>
                  <a:pt x="81" y="10"/>
                </a:cubicBezTo>
                <a:cubicBezTo>
                  <a:pt x="82" y="8"/>
                  <a:pt x="84" y="7"/>
                  <a:pt x="85" y="5"/>
                </a:cubicBezTo>
                <a:cubicBezTo>
                  <a:pt x="83" y="7"/>
                  <a:pt x="82" y="8"/>
                  <a:pt x="80" y="9"/>
                </a:cubicBezTo>
                <a:cubicBezTo>
                  <a:pt x="80" y="10"/>
                  <a:pt x="80" y="10"/>
                  <a:pt x="80" y="10"/>
                </a:cubicBezTo>
                <a:cubicBezTo>
                  <a:pt x="79" y="10"/>
                  <a:pt x="79" y="11"/>
                  <a:pt x="79" y="11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9"/>
                  <a:pt x="80" y="9"/>
                  <a:pt x="80" y="9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1" y="8"/>
                </a:cubicBezTo>
                <a:cubicBezTo>
                  <a:pt x="82" y="7"/>
                  <a:pt x="82" y="7"/>
                  <a:pt x="82" y="7"/>
                </a:cubicBezTo>
                <a:cubicBezTo>
                  <a:pt x="83" y="6"/>
                  <a:pt x="84" y="5"/>
                  <a:pt x="85" y="4"/>
                </a:cubicBezTo>
                <a:cubicBezTo>
                  <a:pt x="84" y="5"/>
                  <a:pt x="82" y="6"/>
                  <a:pt x="81" y="7"/>
                </a:cubicBezTo>
                <a:cubicBezTo>
                  <a:pt x="81" y="7"/>
                  <a:pt x="81" y="7"/>
                  <a:pt x="81" y="7"/>
                </a:cubicBezTo>
                <a:cubicBezTo>
                  <a:pt x="81" y="7"/>
                  <a:pt x="81" y="7"/>
                  <a:pt x="81" y="7"/>
                </a:cubicBezTo>
                <a:cubicBezTo>
                  <a:pt x="81" y="6"/>
                  <a:pt x="81" y="6"/>
                  <a:pt x="81" y="6"/>
                </a:cubicBezTo>
                <a:cubicBezTo>
                  <a:pt x="82" y="4"/>
                  <a:pt x="83" y="2"/>
                  <a:pt x="84" y="0"/>
                </a:cubicBezTo>
                <a:cubicBezTo>
                  <a:pt x="83" y="2"/>
                  <a:pt x="82" y="4"/>
                  <a:pt x="81" y="5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7"/>
                  <a:pt x="80" y="7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7"/>
                  <a:pt x="80" y="7"/>
                  <a:pt x="80" y="7"/>
                </a:cubicBezTo>
                <a:cubicBezTo>
                  <a:pt x="79" y="5"/>
                  <a:pt x="78" y="4"/>
                  <a:pt x="78" y="3"/>
                </a:cubicBezTo>
                <a:cubicBezTo>
                  <a:pt x="78" y="4"/>
                  <a:pt x="78" y="5"/>
                  <a:pt x="79" y="7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8"/>
                  <a:pt x="79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0"/>
                  <a:pt x="79" y="9"/>
                </a:cubicBezTo>
                <a:cubicBezTo>
                  <a:pt x="79" y="8"/>
                  <a:pt x="79" y="8"/>
                  <a:pt x="79" y="8"/>
                </a:cubicBezTo>
                <a:cubicBezTo>
                  <a:pt x="78" y="6"/>
                  <a:pt x="76" y="4"/>
                  <a:pt x="75" y="2"/>
                </a:cubicBezTo>
                <a:cubicBezTo>
                  <a:pt x="75" y="4"/>
                  <a:pt x="76" y="7"/>
                  <a:pt x="77" y="9"/>
                </a:cubicBezTo>
                <a:cubicBezTo>
                  <a:pt x="77" y="10"/>
                  <a:pt x="77" y="10"/>
                  <a:pt x="77" y="10"/>
                </a:cubicBezTo>
                <a:cubicBezTo>
                  <a:pt x="78" y="11"/>
                  <a:pt x="78" y="12"/>
                  <a:pt x="79" y="12"/>
                </a:cubicBezTo>
                <a:cubicBezTo>
                  <a:pt x="79" y="12"/>
                  <a:pt x="79" y="12"/>
                  <a:pt x="79" y="12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2"/>
                  <a:pt x="78" y="12"/>
                </a:cubicBezTo>
                <a:cubicBezTo>
                  <a:pt x="77" y="11"/>
                  <a:pt x="77" y="11"/>
                  <a:pt x="77" y="11"/>
                </a:cubicBezTo>
                <a:cubicBezTo>
                  <a:pt x="76" y="8"/>
                  <a:pt x="74" y="6"/>
                  <a:pt x="72" y="4"/>
                </a:cubicBezTo>
                <a:cubicBezTo>
                  <a:pt x="73" y="7"/>
                  <a:pt x="74" y="9"/>
                  <a:pt x="75" y="12"/>
                </a:cubicBezTo>
                <a:cubicBezTo>
                  <a:pt x="76" y="12"/>
                  <a:pt x="76" y="12"/>
                  <a:pt x="76" y="13"/>
                </a:cubicBezTo>
                <a:cubicBezTo>
                  <a:pt x="77" y="14"/>
                  <a:pt x="78" y="14"/>
                  <a:pt x="78" y="14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7" y="15"/>
                  <a:pt x="77" y="14"/>
                </a:cubicBezTo>
                <a:cubicBezTo>
                  <a:pt x="76" y="13"/>
                  <a:pt x="76" y="13"/>
                  <a:pt x="76" y="13"/>
                </a:cubicBezTo>
                <a:cubicBezTo>
                  <a:pt x="73" y="11"/>
                  <a:pt x="70" y="9"/>
                  <a:pt x="68" y="7"/>
                </a:cubicBezTo>
                <a:cubicBezTo>
                  <a:pt x="69" y="10"/>
                  <a:pt x="72" y="12"/>
                  <a:pt x="74" y="14"/>
                </a:cubicBezTo>
                <a:cubicBezTo>
                  <a:pt x="74" y="15"/>
                  <a:pt x="75" y="15"/>
                  <a:pt x="75" y="15"/>
                </a:cubicBezTo>
                <a:cubicBezTo>
                  <a:pt x="76" y="16"/>
                  <a:pt x="77" y="17"/>
                  <a:pt x="78" y="17"/>
                </a:cubicBezTo>
                <a:cubicBezTo>
                  <a:pt x="78" y="18"/>
                  <a:pt x="78" y="18"/>
                  <a:pt x="78" y="18"/>
                </a:cubicBezTo>
                <a:cubicBezTo>
                  <a:pt x="77" y="18"/>
                  <a:pt x="77" y="17"/>
                  <a:pt x="76" y="16"/>
                </a:cubicBezTo>
                <a:cubicBezTo>
                  <a:pt x="75" y="15"/>
                  <a:pt x="75" y="15"/>
                  <a:pt x="75" y="15"/>
                </a:cubicBezTo>
                <a:cubicBezTo>
                  <a:pt x="72" y="14"/>
                  <a:pt x="69" y="13"/>
                  <a:pt x="66" y="11"/>
                </a:cubicBezTo>
                <a:cubicBezTo>
                  <a:pt x="68" y="13"/>
                  <a:pt x="71" y="15"/>
                  <a:pt x="73" y="17"/>
                </a:cubicBezTo>
                <a:cubicBezTo>
                  <a:pt x="71" y="16"/>
                  <a:pt x="68" y="15"/>
                  <a:pt x="65" y="14"/>
                </a:cubicBezTo>
                <a:cubicBezTo>
                  <a:pt x="68" y="16"/>
                  <a:pt x="71" y="18"/>
                  <a:pt x="73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6" y="21"/>
                  <a:pt x="77" y="21"/>
                  <a:pt x="78" y="21"/>
                </a:cubicBezTo>
                <a:cubicBezTo>
                  <a:pt x="78" y="23"/>
                  <a:pt x="78" y="23"/>
                  <a:pt x="78" y="23"/>
                </a:cubicBezTo>
                <a:cubicBezTo>
                  <a:pt x="77" y="22"/>
                  <a:pt x="77" y="22"/>
                  <a:pt x="76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1" y="19"/>
                  <a:pt x="68" y="18"/>
                  <a:pt x="64" y="17"/>
                </a:cubicBezTo>
                <a:cubicBezTo>
                  <a:pt x="67" y="19"/>
                  <a:pt x="70" y="20"/>
                  <a:pt x="72" y="22"/>
                </a:cubicBezTo>
                <a:cubicBezTo>
                  <a:pt x="70" y="21"/>
                  <a:pt x="68" y="21"/>
                  <a:pt x="67" y="20"/>
                </a:cubicBezTo>
                <a:cubicBezTo>
                  <a:pt x="69" y="21"/>
                  <a:pt x="71" y="23"/>
                  <a:pt x="73" y="24"/>
                </a:cubicBezTo>
                <a:cubicBezTo>
                  <a:pt x="71" y="23"/>
                  <a:pt x="68" y="22"/>
                  <a:pt x="66" y="21"/>
                </a:cubicBezTo>
                <a:cubicBezTo>
                  <a:pt x="69" y="23"/>
                  <a:pt x="72" y="25"/>
                  <a:pt x="74" y="27"/>
                </a:cubicBezTo>
                <a:cubicBezTo>
                  <a:pt x="76" y="27"/>
                  <a:pt x="76" y="27"/>
                  <a:pt x="76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1" y="27"/>
                  <a:pt x="68" y="27"/>
                  <a:pt x="64" y="26"/>
                </a:cubicBezTo>
                <a:cubicBezTo>
                  <a:pt x="67" y="28"/>
                  <a:pt x="71" y="28"/>
                  <a:pt x="74" y="29"/>
                </a:cubicBezTo>
                <a:cubicBezTo>
                  <a:pt x="75" y="29"/>
                  <a:pt x="75" y="29"/>
                  <a:pt x="76" y="30"/>
                </a:cubicBezTo>
                <a:cubicBezTo>
                  <a:pt x="77" y="30"/>
                  <a:pt x="78" y="30"/>
                  <a:pt x="79" y="30"/>
                </a:cubicBezTo>
                <a:cubicBezTo>
                  <a:pt x="79" y="31"/>
                  <a:pt x="79" y="31"/>
                  <a:pt x="79" y="31"/>
                </a:cubicBezTo>
                <a:cubicBezTo>
                  <a:pt x="78" y="30"/>
                  <a:pt x="78" y="30"/>
                  <a:pt x="77" y="30"/>
                </a:cubicBezTo>
                <a:cubicBezTo>
                  <a:pt x="75" y="29"/>
                  <a:pt x="75" y="29"/>
                  <a:pt x="75" y="29"/>
                </a:cubicBezTo>
                <a:cubicBezTo>
                  <a:pt x="72" y="29"/>
                  <a:pt x="68" y="30"/>
                  <a:pt x="64" y="30"/>
                </a:cubicBezTo>
                <a:cubicBezTo>
                  <a:pt x="68" y="31"/>
                  <a:pt x="71" y="31"/>
                  <a:pt x="75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8" y="32"/>
                  <a:pt x="79" y="31"/>
                  <a:pt x="79" y="31"/>
                </a:cubicBezTo>
                <a:cubicBezTo>
                  <a:pt x="80" y="33"/>
                  <a:pt x="80" y="33"/>
                  <a:pt x="80" y="33"/>
                </a:cubicBezTo>
                <a:cubicBezTo>
                  <a:pt x="79" y="33"/>
                  <a:pt x="78" y="32"/>
                  <a:pt x="77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2"/>
                  <a:pt x="72" y="32"/>
                  <a:pt x="70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9" y="32"/>
                  <a:pt x="69" y="32"/>
                  <a:pt x="69" y="32"/>
                </a:cubicBezTo>
                <a:cubicBezTo>
                  <a:pt x="67" y="32"/>
                  <a:pt x="66" y="32"/>
                  <a:pt x="65" y="32"/>
                </a:cubicBezTo>
                <a:cubicBezTo>
                  <a:pt x="67" y="33"/>
                  <a:pt x="69" y="33"/>
                  <a:pt x="71" y="33"/>
                </a:cubicBezTo>
                <a:cubicBezTo>
                  <a:pt x="75" y="35"/>
                  <a:pt x="75" y="35"/>
                  <a:pt x="75" y="35"/>
                </a:cubicBezTo>
                <a:cubicBezTo>
                  <a:pt x="72" y="34"/>
                  <a:pt x="68" y="33"/>
                  <a:pt x="65" y="32"/>
                </a:cubicBezTo>
                <a:cubicBezTo>
                  <a:pt x="69" y="35"/>
                  <a:pt x="73" y="36"/>
                  <a:pt x="77" y="38"/>
                </a:cubicBezTo>
                <a:cubicBezTo>
                  <a:pt x="78" y="39"/>
                  <a:pt x="78" y="39"/>
                  <a:pt x="78" y="39"/>
                </a:cubicBezTo>
                <a:cubicBezTo>
                  <a:pt x="77" y="39"/>
                  <a:pt x="75" y="39"/>
                  <a:pt x="73" y="39"/>
                </a:cubicBezTo>
                <a:cubicBezTo>
                  <a:pt x="65" y="37"/>
                  <a:pt x="55" y="39"/>
                  <a:pt x="49" y="45"/>
                </a:cubicBezTo>
                <a:cubicBezTo>
                  <a:pt x="42" y="51"/>
                  <a:pt x="38" y="61"/>
                  <a:pt x="41" y="69"/>
                </a:cubicBezTo>
                <a:cubicBezTo>
                  <a:pt x="43" y="77"/>
                  <a:pt x="51" y="82"/>
                  <a:pt x="59" y="83"/>
                </a:cubicBezTo>
                <a:cubicBezTo>
                  <a:pt x="63" y="83"/>
                  <a:pt x="66" y="82"/>
                  <a:pt x="69" y="80"/>
                </a:cubicBezTo>
                <a:cubicBezTo>
                  <a:pt x="72" y="82"/>
                  <a:pt x="75" y="85"/>
                  <a:pt x="77" y="88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1" y="90"/>
                  <a:pt x="81" y="90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90"/>
                  <a:pt x="79" y="89"/>
                  <a:pt x="78" y="88"/>
                </a:cubicBezTo>
                <a:cubicBezTo>
                  <a:pt x="76" y="87"/>
                  <a:pt x="76" y="87"/>
                  <a:pt x="76" y="87"/>
                </a:cubicBezTo>
                <a:cubicBezTo>
                  <a:pt x="73" y="85"/>
                  <a:pt x="69" y="83"/>
                  <a:pt x="65" y="82"/>
                </a:cubicBezTo>
                <a:cubicBezTo>
                  <a:pt x="68" y="83"/>
                  <a:pt x="71" y="86"/>
                  <a:pt x="73" y="88"/>
                </a:cubicBezTo>
                <a:cubicBezTo>
                  <a:pt x="70" y="86"/>
                  <a:pt x="66" y="84"/>
                  <a:pt x="63" y="83"/>
                </a:cubicBezTo>
                <a:cubicBezTo>
                  <a:pt x="66" y="85"/>
                  <a:pt x="69" y="88"/>
                  <a:pt x="72" y="90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1"/>
                  <a:pt x="76" y="91"/>
                  <a:pt x="77" y="92"/>
                </a:cubicBezTo>
                <a:cubicBezTo>
                  <a:pt x="76" y="92"/>
                  <a:pt x="76" y="92"/>
                  <a:pt x="75" y="92"/>
                </a:cubicBezTo>
                <a:cubicBezTo>
                  <a:pt x="75" y="92"/>
                  <a:pt x="74" y="91"/>
                  <a:pt x="72" y="90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88"/>
                  <a:pt x="63" y="87"/>
                  <a:pt x="59" y="87"/>
                </a:cubicBezTo>
                <a:cubicBezTo>
                  <a:pt x="63" y="88"/>
                  <a:pt x="67" y="90"/>
                  <a:pt x="70" y="92"/>
                </a:cubicBezTo>
                <a:cubicBezTo>
                  <a:pt x="72" y="92"/>
                  <a:pt x="72" y="92"/>
                  <a:pt x="72" y="92"/>
                </a:cubicBezTo>
                <a:cubicBezTo>
                  <a:pt x="73" y="93"/>
                  <a:pt x="74" y="93"/>
                  <a:pt x="75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3" y="93"/>
                  <a:pt x="72" y="93"/>
                  <a:pt x="70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65" y="92"/>
                  <a:pt x="62" y="92"/>
                  <a:pt x="59" y="92"/>
                </a:cubicBezTo>
                <a:cubicBezTo>
                  <a:pt x="62" y="93"/>
                  <a:pt x="65" y="93"/>
                  <a:pt x="69" y="94"/>
                </a:cubicBezTo>
                <a:cubicBezTo>
                  <a:pt x="70" y="94"/>
                  <a:pt x="70" y="94"/>
                  <a:pt x="70" y="94"/>
                </a:cubicBezTo>
                <a:cubicBezTo>
                  <a:pt x="71" y="94"/>
                  <a:pt x="72" y="94"/>
                  <a:pt x="72" y="94"/>
                </a:cubicBezTo>
                <a:cubicBezTo>
                  <a:pt x="71" y="94"/>
                  <a:pt x="71" y="95"/>
                  <a:pt x="70" y="95"/>
                </a:cubicBezTo>
                <a:cubicBezTo>
                  <a:pt x="70" y="95"/>
                  <a:pt x="70" y="95"/>
                  <a:pt x="70" y="95"/>
                </a:cubicBezTo>
                <a:cubicBezTo>
                  <a:pt x="70" y="95"/>
                  <a:pt x="69" y="95"/>
                  <a:pt x="68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4" y="95"/>
                  <a:pt x="61" y="95"/>
                  <a:pt x="58" y="96"/>
                </a:cubicBezTo>
                <a:cubicBezTo>
                  <a:pt x="61" y="96"/>
                  <a:pt x="64" y="96"/>
                  <a:pt x="67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9" y="96"/>
                  <a:pt x="69" y="96"/>
                  <a:pt x="70" y="96"/>
                </a:cubicBezTo>
                <a:cubicBezTo>
                  <a:pt x="68" y="97"/>
                  <a:pt x="68" y="97"/>
                  <a:pt x="68" y="97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7"/>
                  <a:pt x="67" y="97"/>
                  <a:pt x="66" y="97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7"/>
                  <a:pt x="60" y="98"/>
                </a:cubicBezTo>
                <a:cubicBezTo>
                  <a:pt x="62" y="98"/>
                  <a:pt x="64" y="98"/>
                  <a:pt x="66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98"/>
                  <a:pt x="66" y="98"/>
                  <a:pt x="65" y="99"/>
                </a:cubicBezTo>
                <a:cubicBezTo>
                  <a:pt x="65" y="100"/>
                  <a:pt x="65" y="100"/>
                  <a:pt x="65" y="100"/>
                </a:cubicBezTo>
                <a:cubicBezTo>
                  <a:pt x="64" y="101"/>
                  <a:pt x="62" y="103"/>
                  <a:pt x="61" y="104"/>
                </a:cubicBezTo>
                <a:cubicBezTo>
                  <a:pt x="62" y="103"/>
                  <a:pt x="64" y="101"/>
                  <a:pt x="66" y="100"/>
                </a:cubicBezTo>
                <a:cubicBezTo>
                  <a:pt x="66" y="99"/>
                  <a:pt x="66" y="99"/>
                  <a:pt x="66" y="99"/>
                </a:cubicBezTo>
                <a:cubicBezTo>
                  <a:pt x="67" y="99"/>
                  <a:pt x="67" y="99"/>
                  <a:pt x="67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66" y="101"/>
                  <a:pt x="66" y="103"/>
                  <a:pt x="66" y="104"/>
                </a:cubicBezTo>
                <a:cubicBezTo>
                  <a:pt x="66" y="103"/>
                  <a:pt x="67" y="101"/>
                  <a:pt x="67" y="99"/>
                </a:cubicBezTo>
                <a:cubicBezTo>
                  <a:pt x="68" y="99"/>
                  <a:pt x="68" y="99"/>
                  <a:pt x="68" y="99"/>
                </a:cubicBezTo>
                <a:cubicBezTo>
                  <a:pt x="68" y="98"/>
                  <a:pt x="68" y="98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96"/>
                  <a:pt x="69" y="96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9"/>
                  <a:pt x="67" y="101"/>
                  <a:pt x="67" y="103"/>
                </a:cubicBezTo>
                <a:cubicBezTo>
                  <a:pt x="68" y="102"/>
                  <a:pt x="69" y="100"/>
                  <a:pt x="70" y="98"/>
                </a:cubicBezTo>
                <a:cubicBezTo>
                  <a:pt x="70" y="97"/>
                  <a:pt x="70" y="97"/>
                  <a:pt x="70" y="97"/>
                </a:cubicBezTo>
                <a:cubicBezTo>
                  <a:pt x="71" y="96"/>
                  <a:pt x="71" y="96"/>
                  <a:pt x="70" y="95"/>
                </a:cubicBezTo>
                <a:cubicBezTo>
                  <a:pt x="71" y="95"/>
                  <a:pt x="72" y="94"/>
                  <a:pt x="73" y="94"/>
                </a:cubicBezTo>
                <a:cubicBezTo>
                  <a:pt x="72" y="94"/>
                  <a:pt x="72" y="95"/>
                  <a:pt x="71" y="96"/>
                </a:cubicBezTo>
                <a:cubicBezTo>
                  <a:pt x="71" y="97"/>
                  <a:pt x="71" y="97"/>
                  <a:pt x="71" y="97"/>
                </a:cubicBezTo>
                <a:cubicBezTo>
                  <a:pt x="70" y="99"/>
                  <a:pt x="69" y="101"/>
                  <a:pt x="68" y="104"/>
                </a:cubicBezTo>
                <a:cubicBezTo>
                  <a:pt x="69" y="101"/>
                  <a:pt x="71" y="99"/>
                  <a:pt x="72" y="97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95"/>
                  <a:pt x="73" y="94"/>
                  <a:pt x="73" y="94"/>
                </a:cubicBezTo>
                <a:cubicBezTo>
                  <a:pt x="75" y="93"/>
                  <a:pt x="76" y="92"/>
                  <a:pt x="78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5" y="94"/>
                  <a:pt x="75" y="94"/>
                  <a:pt x="75" y="94"/>
                </a:cubicBezTo>
                <a:cubicBezTo>
                  <a:pt x="73" y="97"/>
                  <a:pt x="71" y="100"/>
                  <a:pt x="69" y="103"/>
                </a:cubicBezTo>
                <a:cubicBezTo>
                  <a:pt x="71" y="100"/>
                  <a:pt x="74" y="98"/>
                  <a:pt x="77" y="96"/>
                </a:cubicBezTo>
                <a:cubicBezTo>
                  <a:pt x="78" y="94"/>
                  <a:pt x="78" y="94"/>
                  <a:pt x="78" y="94"/>
                </a:cubicBezTo>
                <a:cubicBezTo>
                  <a:pt x="79" y="93"/>
                  <a:pt x="80" y="92"/>
                  <a:pt x="79" y="91"/>
                </a:cubicBezTo>
                <a:cubicBezTo>
                  <a:pt x="79" y="91"/>
                  <a:pt x="79" y="91"/>
                  <a:pt x="79" y="91"/>
                </a:cubicBezTo>
                <a:cubicBezTo>
                  <a:pt x="80" y="91"/>
                  <a:pt x="82" y="91"/>
                  <a:pt x="83" y="90"/>
                </a:cubicBezTo>
                <a:cubicBezTo>
                  <a:pt x="82" y="91"/>
                  <a:pt x="82" y="91"/>
                  <a:pt x="81" y="91"/>
                </a:cubicBezTo>
                <a:cubicBezTo>
                  <a:pt x="81" y="92"/>
                  <a:pt x="80" y="92"/>
                  <a:pt x="80" y="92"/>
                </a:cubicBezTo>
                <a:cubicBezTo>
                  <a:pt x="78" y="95"/>
                  <a:pt x="75" y="98"/>
                  <a:pt x="74" y="101"/>
                </a:cubicBezTo>
                <a:cubicBezTo>
                  <a:pt x="76" y="99"/>
                  <a:pt x="79" y="97"/>
                  <a:pt x="82" y="94"/>
                </a:cubicBezTo>
                <a:cubicBezTo>
                  <a:pt x="83" y="93"/>
                  <a:pt x="83" y="93"/>
                  <a:pt x="83" y="93"/>
                </a:cubicBezTo>
                <a:cubicBezTo>
                  <a:pt x="84" y="92"/>
                  <a:pt x="84" y="90"/>
                  <a:pt x="84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6" y="90"/>
                  <a:pt x="86" y="90"/>
                  <a:pt x="87" y="90"/>
                </a:cubicBezTo>
                <a:cubicBezTo>
                  <a:pt x="87" y="90"/>
                  <a:pt x="86" y="90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2" y="95"/>
                  <a:pt x="79" y="97"/>
                  <a:pt x="77" y="101"/>
                </a:cubicBezTo>
                <a:cubicBezTo>
                  <a:pt x="80" y="98"/>
                  <a:pt x="82" y="97"/>
                  <a:pt x="85" y="95"/>
                </a:cubicBezTo>
                <a:cubicBezTo>
                  <a:pt x="82" y="97"/>
                  <a:pt x="80" y="100"/>
                  <a:pt x="78" y="103"/>
                </a:cubicBezTo>
                <a:cubicBezTo>
                  <a:pt x="81" y="100"/>
                  <a:pt x="85" y="97"/>
                  <a:pt x="89" y="95"/>
                </a:cubicBezTo>
                <a:cubicBezTo>
                  <a:pt x="89" y="94"/>
                  <a:pt x="89" y="94"/>
                  <a:pt x="89" y="94"/>
                </a:cubicBezTo>
                <a:cubicBezTo>
                  <a:pt x="88" y="96"/>
                  <a:pt x="88" y="96"/>
                  <a:pt x="88" y="96"/>
                </a:cubicBezTo>
                <a:cubicBezTo>
                  <a:pt x="86" y="98"/>
                  <a:pt x="84" y="101"/>
                  <a:pt x="83" y="104"/>
                </a:cubicBezTo>
                <a:cubicBezTo>
                  <a:pt x="84" y="102"/>
                  <a:pt x="85" y="101"/>
                  <a:pt x="87" y="100"/>
                </a:cubicBezTo>
                <a:cubicBezTo>
                  <a:pt x="86" y="102"/>
                  <a:pt x="85" y="104"/>
                  <a:pt x="85" y="106"/>
                </a:cubicBezTo>
                <a:cubicBezTo>
                  <a:pt x="86" y="103"/>
                  <a:pt x="88" y="100"/>
                  <a:pt x="91" y="97"/>
                </a:cubicBezTo>
                <a:cubicBezTo>
                  <a:pt x="93" y="95"/>
                  <a:pt x="93" y="95"/>
                  <a:pt x="93" y="95"/>
                </a:cubicBezTo>
                <a:cubicBezTo>
                  <a:pt x="94" y="94"/>
                  <a:pt x="94" y="94"/>
                  <a:pt x="94" y="94"/>
                </a:cubicBezTo>
                <a:cubicBezTo>
                  <a:pt x="94" y="95"/>
                  <a:pt x="94" y="95"/>
                  <a:pt x="94" y="95"/>
                </a:cubicBezTo>
                <a:cubicBezTo>
                  <a:pt x="92" y="99"/>
                  <a:pt x="90" y="103"/>
                  <a:pt x="89" y="108"/>
                </a:cubicBezTo>
                <a:cubicBezTo>
                  <a:pt x="91" y="105"/>
                  <a:pt x="93" y="101"/>
                  <a:pt x="95" y="98"/>
                </a:cubicBezTo>
                <a:cubicBezTo>
                  <a:pt x="94" y="102"/>
                  <a:pt x="92" y="105"/>
                  <a:pt x="91" y="109"/>
                </a:cubicBezTo>
                <a:cubicBezTo>
                  <a:pt x="93" y="105"/>
                  <a:pt x="96" y="101"/>
                  <a:pt x="99" y="98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1" y="94"/>
                  <a:pt x="102" y="92"/>
                  <a:pt x="102" y="91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3" y="92"/>
                  <a:pt x="102" y="93"/>
                  <a:pt x="101" y="94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9" y="100"/>
                  <a:pt x="97" y="104"/>
                  <a:pt x="96" y="108"/>
                </a:cubicBezTo>
                <a:cubicBezTo>
                  <a:pt x="98" y="104"/>
                  <a:pt x="100" y="101"/>
                  <a:pt x="103" y="98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4" y="94"/>
                  <a:pt x="104" y="93"/>
                  <a:pt x="104" y="9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6" y="93"/>
                  <a:pt x="108" y="94"/>
                  <a:pt x="110" y="95"/>
                </a:cubicBezTo>
                <a:cubicBezTo>
                  <a:pt x="113" y="96"/>
                  <a:pt x="116" y="96"/>
                  <a:pt x="117" y="96"/>
                </a:cubicBezTo>
                <a:cubicBezTo>
                  <a:pt x="118" y="96"/>
                  <a:pt x="119" y="97"/>
                  <a:pt x="120" y="97"/>
                </a:cubicBezTo>
                <a:cubicBezTo>
                  <a:pt x="113" y="100"/>
                  <a:pt x="93" y="107"/>
                  <a:pt x="73" y="123"/>
                </a:cubicBezTo>
                <a:cubicBezTo>
                  <a:pt x="63" y="131"/>
                  <a:pt x="52" y="141"/>
                  <a:pt x="42" y="153"/>
                </a:cubicBezTo>
                <a:cubicBezTo>
                  <a:pt x="33" y="165"/>
                  <a:pt x="24" y="178"/>
                  <a:pt x="18" y="192"/>
                </a:cubicBezTo>
                <a:cubicBezTo>
                  <a:pt x="11" y="205"/>
                  <a:pt x="7" y="220"/>
                  <a:pt x="4" y="233"/>
                </a:cubicBezTo>
                <a:cubicBezTo>
                  <a:pt x="1" y="247"/>
                  <a:pt x="0" y="260"/>
                  <a:pt x="0" y="271"/>
                </a:cubicBezTo>
                <a:cubicBezTo>
                  <a:pt x="0" y="292"/>
                  <a:pt x="3" y="306"/>
                  <a:pt x="3" y="306"/>
                </a:cubicBezTo>
                <a:close/>
                <a:moveTo>
                  <a:pt x="67" y="98"/>
                </a:moveTo>
                <a:cubicBezTo>
                  <a:pt x="67" y="98"/>
                  <a:pt x="67" y="98"/>
                  <a:pt x="67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98"/>
                  <a:pt x="67" y="98"/>
                  <a:pt x="67" y="98"/>
                </a:cubicBezTo>
                <a:close/>
                <a:moveTo>
                  <a:pt x="79" y="91"/>
                </a:moveTo>
                <a:cubicBezTo>
                  <a:pt x="77" y="91"/>
                  <a:pt x="77" y="91"/>
                  <a:pt x="77" y="91"/>
                </a:cubicBezTo>
                <a:cubicBezTo>
                  <a:pt x="77" y="91"/>
                  <a:pt x="77" y="90"/>
                  <a:pt x="76" y="89"/>
                </a:cubicBezTo>
                <a:cubicBezTo>
                  <a:pt x="77" y="90"/>
                  <a:pt x="77" y="90"/>
                  <a:pt x="77" y="90"/>
                </a:cubicBezTo>
                <a:cubicBezTo>
                  <a:pt x="77" y="90"/>
                  <a:pt x="78" y="91"/>
                  <a:pt x="79" y="91"/>
                </a:cubicBezTo>
                <a:close/>
                <a:moveTo>
                  <a:pt x="80" y="8"/>
                </a:move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lose/>
                <a:moveTo>
                  <a:pt x="78" y="20"/>
                </a:moveTo>
                <a:cubicBezTo>
                  <a:pt x="77" y="20"/>
                  <a:pt x="77" y="19"/>
                  <a:pt x="76" y="19"/>
                </a:cubicBezTo>
                <a:cubicBezTo>
                  <a:pt x="76" y="18"/>
                  <a:pt x="76" y="18"/>
                  <a:pt x="76" y="18"/>
                </a:cubicBezTo>
                <a:cubicBezTo>
                  <a:pt x="77" y="19"/>
                  <a:pt x="77" y="19"/>
                  <a:pt x="78" y="19"/>
                </a:cubicBezTo>
                <a:lnTo>
                  <a:pt x="78" y="20"/>
                </a:lnTo>
                <a:close/>
                <a:moveTo>
                  <a:pt x="104" y="90"/>
                </a:moveTo>
                <a:cubicBezTo>
                  <a:pt x="104" y="90"/>
                  <a:pt x="104" y="89"/>
                  <a:pt x="103" y="89"/>
                </a:cubicBezTo>
                <a:cubicBezTo>
                  <a:pt x="104" y="90"/>
                  <a:pt x="105" y="90"/>
                  <a:pt x="105" y="91"/>
                </a:cubicBezTo>
                <a:cubicBezTo>
                  <a:pt x="105" y="91"/>
                  <a:pt x="105" y="91"/>
                  <a:pt x="105" y="91"/>
                </a:cubicBezTo>
                <a:lnTo>
                  <a:pt x="104" y="90"/>
                </a:lnTo>
                <a:close/>
                <a:moveTo>
                  <a:pt x="101" y="90"/>
                </a:moveTo>
                <a:cubicBezTo>
                  <a:pt x="101" y="89"/>
                  <a:pt x="101" y="89"/>
                  <a:pt x="100" y="88"/>
                </a:cubicBezTo>
                <a:cubicBezTo>
                  <a:pt x="101" y="89"/>
                  <a:pt x="102" y="89"/>
                  <a:pt x="102" y="90"/>
                </a:cubicBezTo>
                <a:lnTo>
                  <a:pt x="101" y="90"/>
                </a:lnTo>
                <a:close/>
                <a:moveTo>
                  <a:pt x="97" y="94"/>
                </a:moveTo>
                <a:cubicBezTo>
                  <a:pt x="98" y="93"/>
                  <a:pt x="98" y="91"/>
                  <a:pt x="98" y="90"/>
                </a:cubicBezTo>
                <a:cubicBezTo>
                  <a:pt x="99" y="91"/>
                  <a:pt x="100" y="91"/>
                  <a:pt x="101" y="91"/>
                </a:cubicBezTo>
                <a:cubicBezTo>
                  <a:pt x="100" y="91"/>
                  <a:pt x="99" y="92"/>
                  <a:pt x="98" y="94"/>
                </a:cubicBezTo>
                <a:lnTo>
                  <a:pt x="97" y="94"/>
                </a:lnTo>
                <a:close/>
                <a:moveTo>
                  <a:pt x="97" y="87"/>
                </a:moveTo>
                <a:cubicBezTo>
                  <a:pt x="97" y="88"/>
                  <a:pt x="97" y="88"/>
                  <a:pt x="97" y="88"/>
                </a:cubicBezTo>
                <a:cubicBezTo>
                  <a:pt x="98" y="88"/>
                  <a:pt x="99" y="89"/>
                  <a:pt x="99" y="89"/>
                </a:cubicBezTo>
                <a:cubicBezTo>
                  <a:pt x="99" y="89"/>
                  <a:pt x="98" y="89"/>
                  <a:pt x="97" y="89"/>
                </a:cubicBezTo>
                <a:cubicBezTo>
                  <a:pt x="97" y="88"/>
                  <a:pt x="97" y="88"/>
                  <a:pt x="97" y="87"/>
                </a:cubicBezTo>
                <a:close/>
                <a:moveTo>
                  <a:pt x="96" y="92"/>
                </a:moveTo>
                <a:cubicBezTo>
                  <a:pt x="96" y="91"/>
                  <a:pt x="96" y="90"/>
                  <a:pt x="97" y="90"/>
                </a:cubicBezTo>
                <a:cubicBezTo>
                  <a:pt x="97" y="90"/>
                  <a:pt x="97" y="90"/>
                  <a:pt x="97" y="90"/>
                </a:cubicBezTo>
                <a:cubicBezTo>
                  <a:pt x="97" y="90"/>
                  <a:pt x="96" y="91"/>
                  <a:pt x="96" y="92"/>
                </a:cubicBezTo>
                <a:close/>
                <a:moveTo>
                  <a:pt x="94" y="88"/>
                </a:moveTo>
                <a:cubicBezTo>
                  <a:pt x="94" y="88"/>
                  <a:pt x="94" y="87"/>
                  <a:pt x="94" y="87"/>
                </a:cubicBezTo>
                <a:cubicBezTo>
                  <a:pt x="94" y="87"/>
                  <a:pt x="94" y="87"/>
                  <a:pt x="94" y="87"/>
                </a:cubicBezTo>
                <a:cubicBezTo>
                  <a:pt x="95" y="88"/>
                  <a:pt x="96" y="88"/>
                  <a:pt x="96" y="89"/>
                </a:cubicBezTo>
                <a:lnTo>
                  <a:pt x="94" y="88"/>
                </a:lnTo>
                <a:close/>
                <a:moveTo>
                  <a:pt x="94" y="91"/>
                </a:moveTo>
                <a:cubicBezTo>
                  <a:pt x="94" y="90"/>
                  <a:pt x="94" y="90"/>
                  <a:pt x="94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4" y="90"/>
                  <a:pt x="94" y="91"/>
                </a:cubicBezTo>
                <a:close/>
                <a:moveTo>
                  <a:pt x="91" y="91"/>
                </a:moveTo>
                <a:cubicBezTo>
                  <a:pt x="92" y="90"/>
                  <a:pt x="92" y="90"/>
                  <a:pt x="92" y="90"/>
                </a:cubicBezTo>
                <a:cubicBezTo>
                  <a:pt x="93" y="90"/>
                  <a:pt x="93" y="90"/>
                  <a:pt x="93" y="90"/>
                </a:cubicBezTo>
                <a:cubicBezTo>
                  <a:pt x="92" y="90"/>
                  <a:pt x="92" y="90"/>
                  <a:pt x="91" y="91"/>
                </a:cubicBezTo>
                <a:close/>
                <a:moveTo>
                  <a:pt x="88" y="90"/>
                </a:moveTo>
                <a:cubicBezTo>
                  <a:pt x="89" y="90"/>
                  <a:pt x="90" y="90"/>
                  <a:pt x="91" y="90"/>
                </a:cubicBezTo>
                <a:cubicBezTo>
                  <a:pt x="90" y="90"/>
                  <a:pt x="89" y="90"/>
                  <a:pt x="88" y="91"/>
                </a:cubicBezTo>
                <a:cubicBezTo>
                  <a:pt x="87" y="92"/>
                  <a:pt x="87" y="92"/>
                  <a:pt x="87" y="92"/>
                </a:cubicBezTo>
                <a:cubicBezTo>
                  <a:pt x="88" y="91"/>
                  <a:pt x="88" y="90"/>
                  <a:pt x="88" y="90"/>
                </a:cubicBezTo>
                <a:close/>
                <a:moveTo>
                  <a:pt x="88" y="89"/>
                </a:moveTo>
                <a:cubicBezTo>
                  <a:pt x="88" y="88"/>
                  <a:pt x="87" y="88"/>
                  <a:pt x="87" y="88"/>
                </a:cubicBezTo>
                <a:cubicBezTo>
                  <a:pt x="87" y="88"/>
                  <a:pt x="88" y="88"/>
                  <a:pt x="88" y="89"/>
                </a:cubicBezTo>
                <a:close/>
                <a:moveTo>
                  <a:pt x="83" y="87"/>
                </a:moveTo>
                <a:cubicBezTo>
                  <a:pt x="84" y="88"/>
                  <a:pt x="84" y="88"/>
                  <a:pt x="84" y="88"/>
                </a:cubicBezTo>
                <a:cubicBezTo>
                  <a:pt x="85" y="88"/>
                  <a:pt x="86" y="89"/>
                  <a:pt x="86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4" y="89"/>
                  <a:pt x="84" y="89"/>
                  <a:pt x="84" y="89"/>
                </a:cubicBezTo>
                <a:cubicBezTo>
                  <a:pt x="84" y="89"/>
                  <a:pt x="84" y="88"/>
                  <a:pt x="83" y="87"/>
                </a:cubicBezTo>
                <a:close/>
                <a:moveTo>
                  <a:pt x="81" y="88"/>
                </a:moveTo>
                <a:cubicBezTo>
                  <a:pt x="82" y="88"/>
                  <a:pt x="82" y="88"/>
                  <a:pt x="82" y="88"/>
                </a:cubicBezTo>
                <a:cubicBezTo>
                  <a:pt x="82" y="89"/>
                  <a:pt x="83" y="89"/>
                  <a:pt x="84" y="89"/>
                </a:cubicBezTo>
                <a:cubicBezTo>
                  <a:pt x="82" y="90"/>
                  <a:pt x="82" y="90"/>
                  <a:pt x="82" y="90"/>
                </a:cubicBezTo>
                <a:cubicBezTo>
                  <a:pt x="82" y="89"/>
                  <a:pt x="82" y="89"/>
                  <a:pt x="81" y="88"/>
                </a:cubicBezTo>
                <a:close/>
                <a:moveTo>
                  <a:pt x="85" y="50"/>
                </a:moveTo>
                <a:cubicBezTo>
                  <a:pt x="88" y="52"/>
                  <a:pt x="89" y="55"/>
                  <a:pt x="90" y="57"/>
                </a:cubicBezTo>
                <a:cubicBezTo>
                  <a:pt x="89" y="65"/>
                  <a:pt x="92" y="73"/>
                  <a:pt x="96" y="80"/>
                </a:cubicBezTo>
                <a:cubicBezTo>
                  <a:pt x="97" y="82"/>
                  <a:pt x="98" y="83"/>
                  <a:pt x="99" y="85"/>
                </a:cubicBezTo>
                <a:cubicBezTo>
                  <a:pt x="97" y="84"/>
                  <a:pt x="97" y="84"/>
                  <a:pt x="97" y="84"/>
                </a:cubicBezTo>
                <a:cubicBezTo>
                  <a:pt x="94" y="80"/>
                  <a:pt x="90" y="76"/>
                  <a:pt x="86" y="73"/>
                </a:cubicBezTo>
                <a:cubicBezTo>
                  <a:pt x="88" y="76"/>
                  <a:pt x="91" y="80"/>
                  <a:pt x="93" y="83"/>
                </a:cubicBezTo>
                <a:cubicBezTo>
                  <a:pt x="89" y="79"/>
                  <a:pt x="89" y="79"/>
                  <a:pt x="89" y="79"/>
                </a:cubicBezTo>
                <a:cubicBezTo>
                  <a:pt x="88" y="77"/>
                  <a:pt x="87" y="75"/>
                  <a:pt x="85" y="74"/>
                </a:cubicBezTo>
                <a:cubicBezTo>
                  <a:pt x="86" y="75"/>
                  <a:pt x="87" y="76"/>
                  <a:pt x="87" y="77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77"/>
                  <a:pt x="87" y="78"/>
                  <a:pt x="88" y="78"/>
                </a:cubicBezTo>
                <a:cubicBezTo>
                  <a:pt x="88" y="81"/>
                  <a:pt x="89" y="83"/>
                  <a:pt x="90" y="85"/>
                </a:cubicBezTo>
                <a:cubicBezTo>
                  <a:pt x="91" y="87"/>
                  <a:pt x="91" y="87"/>
                  <a:pt x="91" y="87"/>
                </a:cubicBezTo>
                <a:cubicBezTo>
                  <a:pt x="92" y="87"/>
                  <a:pt x="93" y="88"/>
                  <a:pt x="93" y="88"/>
                </a:cubicBezTo>
                <a:cubicBezTo>
                  <a:pt x="93" y="88"/>
                  <a:pt x="92" y="88"/>
                  <a:pt x="91" y="88"/>
                </a:cubicBezTo>
                <a:cubicBezTo>
                  <a:pt x="91" y="88"/>
                  <a:pt x="91" y="87"/>
                  <a:pt x="90" y="85"/>
                </a:cubicBezTo>
                <a:cubicBezTo>
                  <a:pt x="90" y="84"/>
                  <a:pt x="90" y="84"/>
                  <a:pt x="90" y="84"/>
                </a:cubicBezTo>
                <a:cubicBezTo>
                  <a:pt x="87" y="81"/>
                  <a:pt x="85" y="77"/>
                  <a:pt x="83" y="74"/>
                </a:cubicBezTo>
                <a:cubicBezTo>
                  <a:pt x="84" y="77"/>
                  <a:pt x="86" y="81"/>
                  <a:pt x="88" y="85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7"/>
                  <a:pt x="90" y="88"/>
                  <a:pt x="90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8"/>
                  <a:pt x="89" y="87"/>
                  <a:pt x="88" y="86"/>
                </a:cubicBezTo>
                <a:cubicBezTo>
                  <a:pt x="87" y="84"/>
                  <a:pt x="87" y="84"/>
                  <a:pt x="87" y="84"/>
                </a:cubicBezTo>
                <a:cubicBezTo>
                  <a:pt x="84" y="81"/>
                  <a:pt x="82" y="78"/>
                  <a:pt x="79" y="75"/>
                </a:cubicBezTo>
                <a:cubicBezTo>
                  <a:pt x="81" y="78"/>
                  <a:pt x="83" y="82"/>
                  <a:pt x="85" y="85"/>
                </a:cubicBezTo>
                <a:cubicBezTo>
                  <a:pt x="85" y="86"/>
                  <a:pt x="85" y="86"/>
                  <a:pt x="85" y="86"/>
                </a:cubicBezTo>
                <a:cubicBezTo>
                  <a:pt x="84" y="85"/>
                  <a:pt x="84" y="85"/>
                  <a:pt x="84" y="85"/>
                </a:cubicBezTo>
                <a:cubicBezTo>
                  <a:pt x="81" y="83"/>
                  <a:pt x="77" y="81"/>
                  <a:pt x="74" y="79"/>
                </a:cubicBezTo>
                <a:cubicBezTo>
                  <a:pt x="76" y="81"/>
                  <a:pt x="78" y="83"/>
                  <a:pt x="81" y="85"/>
                </a:cubicBezTo>
                <a:cubicBezTo>
                  <a:pt x="78" y="83"/>
                  <a:pt x="76" y="81"/>
                  <a:pt x="73" y="80"/>
                </a:cubicBezTo>
                <a:cubicBezTo>
                  <a:pt x="75" y="82"/>
                  <a:pt x="76" y="83"/>
                  <a:pt x="78" y="85"/>
                </a:cubicBezTo>
                <a:cubicBezTo>
                  <a:pt x="75" y="83"/>
                  <a:pt x="72" y="81"/>
                  <a:pt x="69" y="79"/>
                </a:cubicBezTo>
                <a:cubicBezTo>
                  <a:pt x="73" y="77"/>
                  <a:pt x="75" y="73"/>
                  <a:pt x="76" y="69"/>
                </a:cubicBezTo>
                <a:cubicBezTo>
                  <a:pt x="74" y="76"/>
                  <a:pt x="67" y="82"/>
                  <a:pt x="59" y="82"/>
                </a:cubicBezTo>
                <a:cubicBezTo>
                  <a:pt x="52" y="81"/>
                  <a:pt x="44" y="76"/>
                  <a:pt x="43" y="68"/>
                </a:cubicBezTo>
                <a:cubicBezTo>
                  <a:pt x="41" y="61"/>
                  <a:pt x="44" y="52"/>
                  <a:pt x="50" y="47"/>
                </a:cubicBezTo>
                <a:cubicBezTo>
                  <a:pt x="53" y="44"/>
                  <a:pt x="57" y="43"/>
                  <a:pt x="60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3" y="45"/>
                  <a:pt x="48" y="51"/>
                  <a:pt x="48" y="57"/>
                </a:cubicBezTo>
                <a:cubicBezTo>
                  <a:pt x="47" y="64"/>
                  <a:pt x="50" y="70"/>
                  <a:pt x="55" y="73"/>
                </a:cubicBezTo>
                <a:cubicBezTo>
                  <a:pt x="60" y="77"/>
                  <a:pt x="67" y="76"/>
                  <a:pt x="72" y="73"/>
                </a:cubicBezTo>
                <a:cubicBezTo>
                  <a:pt x="77" y="69"/>
                  <a:pt x="78" y="62"/>
                  <a:pt x="75" y="57"/>
                </a:cubicBezTo>
                <a:cubicBezTo>
                  <a:pt x="78" y="62"/>
                  <a:pt x="76" y="69"/>
                  <a:pt x="71" y="72"/>
                </a:cubicBezTo>
                <a:cubicBezTo>
                  <a:pt x="67" y="75"/>
                  <a:pt x="60" y="75"/>
                  <a:pt x="56" y="72"/>
                </a:cubicBezTo>
                <a:cubicBezTo>
                  <a:pt x="51" y="69"/>
                  <a:pt x="49" y="63"/>
                  <a:pt x="50" y="58"/>
                </a:cubicBezTo>
                <a:cubicBezTo>
                  <a:pt x="50" y="52"/>
                  <a:pt x="55" y="47"/>
                  <a:pt x="60" y="45"/>
                </a:cubicBezTo>
                <a:cubicBezTo>
                  <a:pt x="63" y="43"/>
                  <a:pt x="67" y="42"/>
                  <a:pt x="71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2" y="43"/>
                  <a:pt x="74" y="43"/>
                  <a:pt x="76" y="43"/>
                </a:cubicBezTo>
                <a:cubicBezTo>
                  <a:pt x="79" y="45"/>
                  <a:pt x="83" y="47"/>
                  <a:pt x="85" y="50"/>
                </a:cubicBezTo>
                <a:close/>
                <a:moveTo>
                  <a:pt x="80" y="34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5"/>
                  <a:pt x="80" y="35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9" y="34"/>
                  <a:pt x="79" y="34"/>
                  <a:pt x="80" y="34"/>
                </a:cubicBezTo>
                <a:close/>
                <a:moveTo>
                  <a:pt x="82" y="38"/>
                </a:moveTo>
                <a:cubicBezTo>
                  <a:pt x="81" y="37"/>
                  <a:pt x="81" y="37"/>
                  <a:pt x="80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80" y="36"/>
                  <a:pt x="81" y="36"/>
                  <a:pt x="81" y="36"/>
                </a:cubicBezTo>
                <a:lnTo>
                  <a:pt x="82" y="38"/>
                </a:lnTo>
                <a:close/>
                <a:moveTo>
                  <a:pt x="83" y="40"/>
                </a:moveTo>
                <a:cubicBezTo>
                  <a:pt x="82" y="40"/>
                  <a:pt x="81" y="39"/>
                  <a:pt x="81" y="39"/>
                </a:cubicBezTo>
                <a:cubicBezTo>
                  <a:pt x="81" y="39"/>
                  <a:pt x="82" y="39"/>
                  <a:pt x="82" y="39"/>
                </a:cubicBezTo>
                <a:lnTo>
                  <a:pt x="83" y="40"/>
                </a:lnTo>
                <a:close/>
                <a:moveTo>
                  <a:pt x="84" y="42"/>
                </a:move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3" y="42"/>
                  <a:pt x="82" y="42"/>
                </a:cubicBezTo>
                <a:cubicBezTo>
                  <a:pt x="83" y="42"/>
                  <a:pt x="83" y="41"/>
                  <a:pt x="84" y="41"/>
                </a:cubicBezTo>
                <a:lnTo>
                  <a:pt x="84" y="42"/>
                </a:lnTo>
                <a:close/>
                <a:moveTo>
                  <a:pt x="77" y="28"/>
                </a:moveTo>
                <a:cubicBezTo>
                  <a:pt x="78" y="28"/>
                  <a:pt x="78" y="28"/>
                  <a:pt x="78" y="28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8"/>
                  <a:pt x="78" y="28"/>
                  <a:pt x="77" y="28"/>
                </a:cubicBezTo>
                <a:close/>
                <a:moveTo>
                  <a:pt x="78" y="25"/>
                </a:moveTo>
                <a:cubicBezTo>
                  <a:pt x="78" y="26"/>
                  <a:pt x="78" y="26"/>
                  <a:pt x="78" y="26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7" y="26"/>
                  <a:pt x="77" y="26"/>
                </a:cubicBezTo>
                <a:cubicBezTo>
                  <a:pt x="76" y="25"/>
                  <a:pt x="76" y="25"/>
                  <a:pt x="76" y="25"/>
                </a:cubicBezTo>
                <a:cubicBezTo>
                  <a:pt x="77" y="25"/>
                  <a:pt x="77" y="25"/>
                  <a:pt x="78" y="25"/>
                </a:cubicBezTo>
                <a:close/>
                <a:moveTo>
                  <a:pt x="81" y="34"/>
                </a:moveTo>
                <a:cubicBezTo>
                  <a:pt x="81" y="33"/>
                  <a:pt x="81" y="33"/>
                  <a:pt x="81" y="33"/>
                </a:cubicBezTo>
                <a:cubicBezTo>
                  <a:pt x="81" y="33"/>
                  <a:pt x="81" y="33"/>
                  <a:pt x="82" y="32"/>
                </a:cubicBezTo>
                <a:cubicBezTo>
                  <a:pt x="81" y="33"/>
                  <a:pt x="81" y="33"/>
                  <a:pt x="81" y="34"/>
                </a:cubicBezTo>
                <a:close/>
                <a:moveTo>
                  <a:pt x="83" y="34"/>
                </a:moveTo>
                <a:cubicBezTo>
                  <a:pt x="82" y="35"/>
                  <a:pt x="82" y="35"/>
                  <a:pt x="82" y="36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3" y="34"/>
                </a:cubicBezTo>
                <a:close/>
                <a:moveTo>
                  <a:pt x="80" y="32"/>
                </a:moveTo>
                <a:cubicBezTo>
                  <a:pt x="80" y="31"/>
                  <a:pt x="80" y="31"/>
                  <a:pt x="80" y="31"/>
                </a:cubicBezTo>
                <a:cubicBezTo>
                  <a:pt x="80" y="31"/>
                  <a:pt x="81" y="31"/>
                  <a:pt x="81" y="31"/>
                </a:cubicBezTo>
                <a:cubicBezTo>
                  <a:pt x="81" y="31"/>
                  <a:pt x="81" y="32"/>
                  <a:pt x="80" y="32"/>
                </a:cubicBezTo>
                <a:close/>
                <a:moveTo>
                  <a:pt x="78" y="25"/>
                </a:moveTo>
                <a:cubicBezTo>
                  <a:pt x="77" y="24"/>
                  <a:pt x="77" y="24"/>
                  <a:pt x="76" y="23"/>
                </a:cubicBezTo>
                <a:cubicBezTo>
                  <a:pt x="76" y="23"/>
                  <a:pt x="76" y="23"/>
                  <a:pt x="76" y="23"/>
                </a:cubicBezTo>
                <a:cubicBezTo>
                  <a:pt x="77" y="23"/>
                  <a:pt x="77" y="23"/>
                  <a:pt x="78" y="23"/>
                </a:cubicBezTo>
                <a:lnTo>
                  <a:pt x="78" y="25"/>
                </a:lnTo>
                <a:close/>
                <a:moveTo>
                  <a:pt x="81" y="27"/>
                </a:moveTo>
                <a:cubicBezTo>
                  <a:pt x="80" y="28"/>
                  <a:pt x="80" y="28"/>
                  <a:pt x="80" y="28"/>
                </a:cubicBezTo>
                <a:cubicBezTo>
                  <a:pt x="80" y="29"/>
                  <a:pt x="80" y="30"/>
                  <a:pt x="80" y="31"/>
                </a:cubicBezTo>
                <a:cubicBezTo>
                  <a:pt x="80" y="30"/>
                  <a:pt x="79" y="29"/>
                  <a:pt x="79" y="28"/>
                </a:cubicBezTo>
                <a:cubicBezTo>
                  <a:pt x="80" y="28"/>
                  <a:pt x="80" y="28"/>
                  <a:pt x="81" y="27"/>
                </a:cubicBezTo>
                <a:close/>
                <a:moveTo>
                  <a:pt x="83" y="38"/>
                </a:moveTo>
                <a:cubicBezTo>
                  <a:pt x="82" y="36"/>
                  <a:pt x="82" y="36"/>
                  <a:pt x="82" y="36"/>
                </a:cubicBezTo>
                <a:cubicBezTo>
                  <a:pt x="83" y="36"/>
                  <a:pt x="84" y="36"/>
                  <a:pt x="85" y="34"/>
                </a:cubicBezTo>
                <a:cubicBezTo>
                  <a:pt x="85" y="35"/>
                  <a:pt x="85" y="35"/>
                  <a:pt x="85" y="35"/>
                </a:cubicBezTo>
                <a:cubicBezTo>
                  <a:pt x="84" y="37"/>
                  <a:pt x="84" y="38"/>
                  <a:pt x="83" y="38"/>
                </a:cubicBezTo>
                <a:close/>
                <a:moveTo>
                  <a:pt x="83" y="43"/>
                </a:moveTo>
                <a:cubicBezTo>
                  <a:pt x="84" y="43"/>
                  <a:pt x="85" y="43"/>
                  <a:pt x="85" y="43"/>
                </a:cubicBezTo>
                <a:cubicBezTo>
                  <a:pt x="86" y="44"/>
                  <a:pt x="86" y="45"/>
                  <a:pt x="87" y="47"/>
                </a:cubicBezTo>
                <a:cubicBezTo>
                  <a:pt x="88" y="47"/>
                  <a:pt x="89" y="48"/>
                  <a:pt x="89" y="49"/>
                </a:cubicBezTo>
                <a:cubicBezTo>
                  <a:pt x="89" y="49"/>
                  <a:pt x="88" y="48"/>
                  <a:pt x="88" y="48"/>
                </a:cubicBezTo>
                <a:cubicBezTo>
                  <a:pt x="87" y="46"/>
                  <a:pt x="85" y="45"/>
                  <a:pt x="83" y="43"/>
                </a:cubicBezTo>
                <a:close/>
                <a:moveTo>
                  <a:pt x="114" y="95"/>
                </a:moveTo>
                <a:cubicBezTo>
                  <a:pt x="113" y="94"/>
                  <a:pt x="112" y="94"/>
                  <a:pt x="111" y="93"/>
                </a:cubicBezTo>
                <a:cubicBezTo>
                  <a:pt x="106" y="91"/>
                  <a:pt x="106" y="91"/>
                  <a:pt x="106" y="91"/>
                </a:cubicBezTo>
                <a:cubicBezTo>
                  <a:pt x="106" y="91"/>
                  <a:pt x="106" y="90"/>
                  <a:pt x="106" y="90"/>
                </a:cubicBezTo>
                <a:cubicBezTo>
                  <a:pt x="108" y="91"/>
                  <a:pt x="110" y="92"/>
                  <a:pt x="112" y="94"/>
                </a:cubicBezTo>
                <a:lnTo>
                  <a:pt x="114" y="95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2" name="Freeform 5"/>
          <p:cNvSpPr>
            <a:spLocks/>
          </p:cNvSpPr>
          <p:nvPr/>
        </p:nvSpPr>
        <p:spPr bwMode="auto">
          <a:xfrm>
            <a:off x="1008251" y="1450876"/>
            <a:ext cx="1722438" cy="1400175"/>
          </a:xfrm>
          <a:custGeom>
            <a:avLst/>
            <a:gdLst>
              <a:gd name="T0" fmla="*/ 664 w 5448"/>
              <a:gd name="T1" fmla="*/ 4284 h 4424"/>
              <a:gd name="T2" fmla="*/ 1844 w 5448"/>
              <a:gd name="T3" fmla="*/ 2841 h 4424"/>
              <a:gd name="T4" fmla="*/ 1199 w 5448"/>
              <a:gd name="T5" fmla="*/ 3577 h 4424"/>
              <a:gd name="T6" fmla="*/ 1904 w 5448"/>
              <a:gd name="T7" fmla="*/ 2670 h 4424"/>
              <a:gd name="T8" fmla="*/ 2127 w 5448"/>
              <a:gd name="T9" fmla="*/ 1226 h 4424"/>
              <a:gd name="T10" fmla="*/ 627 w 5448"/>
              <a:gd name="T11" fmla="*/ 1597 h 4424"/>
              <a:gd name="T12" fmla="*/ 619 w 5448"/>
              <a:gd name="T13" fmla="*/ 2456 h 4424"/>
              <a:gd name="T14" fmla="*/ 1390 w 5448"/>
              <a:gd name="T15" fmla="*/ 2277 h 4424"/>
              <a:gd name="T16" fmla="*/ 1128 w 5448"/>
              <a:gd name="T17" fmla="*/ 1904 h 4424"/>
              <a:gd name="T18" fmla="*/ 1014 w 5448"/>
              <a:gd name="T19" fmla="*/ 2102 h 4424"/>
              <a:gd name="T20" fmla="*/ 920 w 5448"/>
              <a:gd name="T21" fmla="*/ 1935 h 4424"/>
              <a:gd name="T22" fmla="*/ 1245 w 5448"/>
              <a:gd name="T23" fmla="*/ 1756 h 4424"/>
              <a:gd name="T24" fmla="*/ 1526 w 5448"/>
              <a:gd name="T25" fmla="*/ 2345 h 4424"/>
              <a:gd name="T26" fmla="*/ 921 w 5448"/>
              <a:gd name="T27" fmla="*/ 2639 h 4424"/>
              <a:gd name="T28" fmla="*/ 263 w 5448"/>
              <a:gd name="T29" fmla="*/ 2228 h 4424"/>
              <a:gd name="T30" fmla="*/ 504 w 5448"/>
              <a:gd name="T31" fmla="*/ 1526 h 4424"/>
              <a:gd name="T32" fmla="*/ 1865 w 5448"/>
              <a:gd name="T33" fmla="*/ 1007 h 4424"/>
              <a:gd name="T34" fmla="*/ 2749 w 5448"/>
              <a:gd name="T35" fmla="*/ 997 h 4424"/>
              <a:gd name="T36" fmla="*/ 2747 w 5448"/>
              <a:gd name="T37" fmla="*/ 997 h 4424"/>
              <a:gd name="T38" fmla="*/ 2282 w 5448"/>
              <a:gd name="T39" fmla="*/ 2186 h 4424"/>
              <a:gd name="T40" fmla="*/ 2255 w 5448"/>
              <a:gd name="T41" fmla="*/ 2574 h 4424"/>
              <a:gd name="T42" fmla="*/ 3375 w 5448"/>
              <a:gd name="T43" fmla="*/ 2505 h 4424"/>
              <a:gd name="T44" fmla="*/ 4286 w 5448"/>
              <a:gd name="T45" fmla="*/ 303 h 4424"/>
              <a:gd name="T46" fmla="*/ 5313 w 5448"/>
              <a:gd name="T47" fmla="*/ 232 h 4424"/>
              <a:gd name="T48" fmla="*/ 5117 w 5448"/>
              <a:gd name="T49" fmla="*/ 589 h 4424"/>
              <a:gd name="T50" fmla="*/ 5192 w 5448"/>
              <a:gd name="T51" fmla="*/ 343 h 4424"/>
              <a:gd name="T52" fmla="*/ 4418 w 5448"/>
              <a:gd name="T53" fmla="*/ 378 h 4424"/>
              <a:gd name="T54" fmla="*/ 3695 w 5448"/>
              <a:gd name="T55" fmla="*/ 2331 h 4424"/>
              <a:gd name="T56" fmla="*/ 4411 w 5448"/>
              <a:gd name="T57" fmla="*/ 1654 h 4424"/>
              <a:gd name="T58" fmla="*/ 3677 w 5448"/>
              <a:gd name="T59" fmla="*/ 2495 h 4424"/>
              <a:gd name="T60" fmla="*/ 3538 w 5448"/>
              <a:gd name="T61" fmla="*/ 3949 h 4424"/>
              <a:gd name="T62" fmla="*/ 3902 w 5448"/>
              <a:gd name="T63" fmla="*/ 3721 h 4424"/>
              <a:gd name="T64" fmla="*/ 3485 w 5448"/>
              <a:gd name="T65" fmla="*/ 4099 h 4424"/>
              <a:gd name="T66" fmla="*/ 3249 w 5448"/>
              <a:gd name="T67" fmla="*/ 3778 h 4424"/>
              <a:gd name="T68" fmla="*/ 3296 w 5448"/>
              <a:gd name="T69" fmla="*/ 2641 h 4424"/>
              <a:gd name="T70" fmla="*/ 2145 w 5448"/>
              <a:gd name="T71" fmla="*/ 2737 h 4424"/>
              <a:gd name="T72" fmla="*/ 1610 w 5448"/>
              <a:gd name="T73" fmla="*/ 4052 h 4424"/>
              <a:gd name="T74" fmla="*/ 648 w 5448"/>
              <a:gd name="T75" fmla="*/ 4419 h 4424"/>
              <a:gd name="T76" fmla="*/ 17 w 5448"/>
              <a:gd name="T77" fmla="*/ 3764 h 4424"/>
              <a:gd name="T78" fmla="*/ 634 w 5448"/>
              <a:gd name="T79" fmla="*/ 3016 h 4424"/>
              <a:gd name="T80" fmla="*/ 915 w 5448"/>
              <a:gd name="T81" fmla="*/ 3514 h 4424"/>
              <a:gd name="T82" fmla="*/ 488 w 5448"/>
              <a:gd name="T83" fmla="*/ 3516 h 4424"/>
              <a:gd name="T84" fmla="*/ 707 w 5448"/>
              <a:gd name="T85" fmla="*/ 3507 h 4424"/>
              <a:gd name="T86" fmla="*/ 689 w 5448"/>
              <a:gd name="T87" fmla="*/ 3188 h 4424"/>
              <a:gd name="T88" fmla="*/ 251 w 5448"/>
              <a:gd name="T89" fmla="*/ 3815 h 4424"/>
              <a:gd name="T90" fmla="*/ 664 w 5448"/>
              <a:gd name="T91" fmla="*/ 4284 h 4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448" h="4424">
                <a:moveTo>
                  <a:pt x="664" y="4284"/>
                </a:moveTo>
                <a:cubicBezTo>
                  <a:pt x="1663" y="4378"/>
                  <a:pt x="1827" y="3450"/>
                  <a:pt x="1844" y="2841"/>
                </a:cubicBezTo>
                <a:cubicBezTo>
                  <a:pt x="1740" y="2888"/>
                  <a:pt x="1365" y="2936"/>
                  <a:pt x="1199" y="3577"/>
                </a:cubicBezTo>
                <a:cubicBezTo>
                  <a:pt x="1176" y="2978"/>
                  <a:pt x="1725" y="2744"/>
                  <a:pt x="1904" y="2670"/>
                </a:cubicBezTo>
                <a:lnTo>
                  <a:pt x="2127" y="1226"/>
                </a:lnTo>
                <a:cubicBezTo>
                  <a:pt x="1652" y="1229"/>
                  <a:pt x="1092" y="1191"/>
                  <a:pt x="627" y="1597"/>
                </a:cubicBezTo>
                <a:cubicBezTo>
                  <a:pt x="358" y="1843"/>
                  <a:pt x="326" y="2310"/>
                  <a:pt x="619" y="2456"/>
                </a:cubicBezTo>
                <a:cubicBezTo>
                  <a:pt x="964" y="2665"/>
                  <a:pt x="1295" y="2485"/>
                  <a:pt x="1390" y="2277"/>
                </a:cubicBezTo>
                <a:cubicBezTo>
                  <a:pt x="1523" y="1786"/>
                  <a:pt x="1187" y="1878"/>
                  <a:pt x="1128" y="1904"/>
                </a:cubicBezTo>
                <a:cubicBezTo>
                  <a:pt x="1033" y="1940"/>
                  <a:pt x="1016" y="2027"/>
                  <a:pt x="1014" y="2102"/>
                </a:cubicBezTo>
                <a:cubicBezTo>
                  <a:pt x="971" y="2243"/>
                  <a:pt x="798" y="2136"/>
                  <a:pt x="920" y="1935"/>
                </a:cubicBezTo>
                <a:cubicBezTo>
                  <a:pt x="1023" y="1776"/>
                  <a:pt x="1101" y="1767"/>
                  <a:pt x="1245" y="1756"/>
                </a:cubicBezTo>
                <a:cubicBezTo>
                  <a:pt x="1643" y="1766"/>
                  <a:pt x="1573" y="2223"/>
                  <a:pt x="1526" y="2345"/>
                </a:cubicBezTo>
                <a:cubicBezTo>
                  <a:pt x="1392" y="2595"/>
                  <a:pt x="1180" y="2665"/>
                  <a:pt x="921" y="2639"/>
                </a:cubicBezTo>
                <a:cubicBezTo>
                  <a:pt x="390" y="2614"/>
                  <a:pt x="309" y="2390"/>
                  <a:pt x="263" y="2228"/>
                </a:cubicBezTo>
                <a:cubicBezTo>
                  <a:pt x="167" y="1809"/>
                  <a:pt x="429" y="1604"/>
                  <a:pt x="504" y="1526"/>
                </a:cubicBezTo>
                <a:cubicBezTo>
                  <a:pt x="869" y="1230"/>
                  <a:pt x="1354" y="1115"/>
                  <a:pt x="1865" y="1007"/>
                </a:cubicBezTo>
                <a:lnTo>
                  <a:pt x="2749" y="997"/>
                </a:lnTo>
                <a:lnTo>
                  <a:pt x="2747" y="997"/>
                </a:lnTo>
                <a:cubicBezTo>
                  <a:pt x="2475" y="1182"/>
                  <a:pt x="2300" y="1729"/>
                  <a:pt x="2282" y="2186"/>
                </a:cubicBezTo>
                <a:lnTo>
                  <a:pt x="2255" y="2574"/>
                </a:lnTo>
                <a:lnTo>
                  <a:pt x="3375" y="2505"/>
                </a:lnTo>
                <a:cubicBezTo>
                  <a:pt x="3435" y="1566"/>
                  <a:pt x="3693" y="810"/>
                  <a:pt x="4286" y="303"/>
                </a:cubicBezTo>
                <a:cubicBezTo>
                  <a:pt x="4577" y="57"/>
                  <a:pt x="5116" y="0"/>
                  <a:pt x="5313" y="232"/>
                </a:cubicBezTo>
                <a:cubicBezTo>
                  <a:pt x="5448" y="442"/>
                  <a:pt x="5319" y="655"/>
                  <a:pt x="5117" y="589"/>
                </a:cubicBezTo>
                <a:cubicBezTo>
                  <a:pt x="5005" y="489"/>
                  <a:pt x="5070" y="396"/>
                  <a:pt x="5192" y="343"/>
                </a:cubicBezTo>
                <a:cubicBezTo>
                  <a:pt x="5090" y="87"/>
                  <a:pt x="4564" y="258"/>
                  <a:pt x="4418" y="378"/>
                </a:cubicBezTo>
                <a:cubicBezTo>
                  <a:pt x="3993" y="729"/>
                  <a:pt x="3780" y="1533"/>
                  <a:pt x="3695" y="2331"/>
                </a:cubicBezTo>
                <a:cubicBezTo>
                  <a:pt x="4008" y="2261"/>
                  <a:pt x="4289" y="1920"/>
                  <a:pt x="4411" y="1654"/>
                </a:cubicBezTo>
                <a:cubicBezTo>
                  <a:pt x="4334" y="2177"/>
                  <a:pt x="4148" y="2293"/>
                  <a:pt x="3677" y="2495"/>
                </a:cubicBezTo>
                <a:cubicBezTo>
                  <a:pt x="3557" y="2976"/>
                  <a:pt x="3479" y="3459"/>
                  <a:pt x="3538" y="3949"/>
                </a:cubicBezTo>
                <a:cubicBezTo>
                  <a:pt x="3699" y="3919"/>
                  <a:pt x="3795" y="3814"/>
                  <a:pt x="3902" y="3721"/>
                </a:cubicBezTo>
                <a:cubicBezTo>
                  <a:pt x="3825" y="3901"/>
                  <a:pt x="3704" y="4042"/>
                  <a:pt x="3485" y="4099"/>
                </a:cubicBezTo>
                <a:cubicBezTo>
                  <a:pt x="3234" y="4151"/>
                  <a:pt x="3244" y="3904"/>
                  <a:pt x="3249" y="3778"/>
                </a:cubicBezTo>
                <a:lnTo>
                  <a:pt x="3296" y="2641"/>
                </a:lnTo>
                <a:cubicBezTo>
                  <a:pt x="3260" y="2648"/>
                  <a:pt x="2145" y="2737"/>
                  <a:pt x="2145" y="2737"/>
                </a:cubicBezTo>
                <a:cubicBezTo>
                  <a:pt x="2156" y="2939"/>
                  <a:pt x="1958" y="3684"/>
                  <a:pt x="1610" y="4052"/>
                </a:cubicBezTo>
                <a:cubicBezTo>
                  <a:pt x="1519" y="4146"/>
                  <a:pt x="1384" y="4404"/>
                  <a:pt x="648" y="4419"/>
                </a:cubicBezTo>
                <a:cubicBezTo>
                  <a:pt x="355" y="4424"/>
                  <a:pt x="0" y="4211"/>
                  <a:pt x="17" y="3764"/>
                </a:cubicBezTo>
                <a:cubicBezTo>
                  <a:pt x="3" y="3028"/>
                  <a:pt x="534" y="3022"/>
                  <a:pt x="634" y="3016"/>
                </a:cubicBezTo>
                <a:cubicBezTo>
                  <a:pt x="968" y="3034"/>
                  <a:pt x="1096" y="3305"/>
                  <a:pt x="915" y="3514"/>
                </a:cubicBezTo>
                <a:cubicBezTo>
                  <a:pt x="747" y="3731"/>
                  <a:pt x="473" y="3666"/>
                  <a:pt x="488" y="3516"/>
                </a:cubicBezTo>
                <a:cubicBezTo>
                  <a:pt x="523" y="3296"/>
                  <a:pt x="735" y="3387"/>
                  <a:pt x="707" y="3507"/>
                </a:cubicBezTo>
                <a:cubicBezTo>
                  <a:pt x="899" y="3372"/>
                  <a:pt x="796" y="3167"/>
                  <a:pt x="689" y="3188"/>
                </a:cubicBezTo>
                <a:cubicBezTo>
                  <a:pt x="329" y="3185"/>
                  <a:pt x="269" y="3505"/>
                  <a:pt x="251" y="3815"/>
                </a:cubicBezTo>
                <a:cubicBezTo>
                  <a:pt x="221" y="4211"/>
                  <a:pt x="664" y="4284"/>
                  <a:pt x="664" y="4284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73" name="Freeform 6"/>
          <p:cNvSpPr>
            <a:spLocks noEditPoints="1"/>
          </p:cNvSpPr>
          <p:nvPr/>
        </p:nvSpPr>
        <p:spPr bwMode="auto">
          <a:xfrm>
            <a:off x="2160776" y="2170013"/>
            <a:ext cx="584200" cy="561975"/>
          </a:xfrm>
          <a:custGeom>
            <a:avLst/>
            <a:gdLst>
              <a:gd name="T0" fmla="*/ 1667 w 1845"/>
              <a:gd name="T1" fmla="*/ 14 h 1778"/>
              <a:gd name="T2" fmla="*/ 1524 w 1845"/>
              <a:gd name="T3" fmla="*/ 149 h 1778"/>
              <a:gd name="T4" fmla="*/ 1277 w 1845"/>
              <a:gd name="T5" fmla="*/ 36 h 1778"/>
              <a:gd name="T6" fmla="*/ 672 w 1845"/>
              <a:gd name="T7" fmla="*/ 1719 h 1778"/>
              <a:gd name="T8" fmla="*/ 1307 w 1845"/>
              <a:gd name="T9" fmla="*/ 1244 h 1778"/>
              <a:gd name="T10" fmla="*/ 1325 w 1845"/>
              <a:gd name="T11" fmla="*/ 1778 h 1778"/>
              <a:gd name="T12" fmla="*/ 1471 w 1845"/>
              <a:gd name="T13" fmla="*/ 1752 h 1778"/>
              <a:gd name="T14" fmla="*/ 1845 w 1845"/>
              <a:gd name="T15" fmla="*/ 1336 h 1778"/>
              <a:gd name="T16" fmla="*/ 1557 w 1845"/>
              <a:gd name="T17" fmla="*/ 1504 h 1778"/>
              <a:gd name="T18" fmla="*/ 1831 w 1845"/>
              <a:gd name="T19" fmla="*/ 14 h 1778"/>
              <a:gd name="T20" fmla="*/ 1667 w 1845"/>
              <a:gd name="T21" fmla="*/ 14 h 1778"/>
              <a:gd name="T22" fmla="*/ 1149 w 1845"/>
              <a:gd name="T23" fmla="*/ 161 h 1778"/>
              <a:gd name="T24" fmla="*/ 1251 w 1845"/>
              <a:gd name="T25" fmla="*/ 179 h 1778"/>
              <a:gd name="T26" fmla="*/ 1334 w 1845"/>
              <a:gd name="T27" fmla="*/ 1000 h 1778"/>
              <a:gd name="T28" fmla="*/ 679 w 1845"/>
              <a:gd name="T29" fmla="*/ 1502 h 1778"/>
              <a:gd name="T30" fmla="*/ 594 w 1845"/>
              <a:gd name="T31" fmla="*/ 681 h 1778"/>
              <a:gd name="T32" fmla="*/ 1149 w 1845"/>
              <a:gd name="T33" fmla="*/ 161 h 1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45" h="1778">
                <a:moveTo>
                  <a:pt x="1667" y="14"/>
                </a:moveTo>
                <a:cubicBezTo>
                  <a:pt x="1573" y="21"/>
                  <a:pt x="1525" y="52"/>
                  <a:pt x="1524" y="149"/>
                </a:cubicBezTo>
                <a:cubicBezTo>
                  <a:pt x="1462" y="101"/>
                  <a:pt x="1444" y="31"/>
                  <a:pt x="1277" y="36"/>
                </a:cubicBezTo>
                <a:cubicBezTo>
                  <a:pt x="218" y="0"/>
                  <a:pt x="0" y="1580"/>
                  <a:pt x="672" y="1719"/>
                </a:cubicBezTo>
                <a:cubicBezTo>
                  <a:pt x="1040" y="1706"/>
                  <a:pt x="1213" y="1403"/>
                  <a:pt x="1307" y="1244"/>
                </a:cubicBezTo>
                <a:lnTo>
                  <a:pt x="1325" y="1778"/>
                </a:lnTo>
                <a:lnTo>
                  <a:pt x="1471" y="1752"/>
                </a:lnTo>
                <a:cubicBezTo>
                  <a:pt x="1645" y="1617"/>
                  <a:pt x="1741" y="1480"/>
                  <a:pt x="1845" y="1336"/>
                </a:cubicBezTo>
                <a:cubicBezTo>
                  <a:pt x="1706" y="1430"/>
                  <a:pt x="1674" y="1501"/>
                  <a:pt x="1557" y="1504"/>
                </a:cubicBezTo>
                <a:cubicBezTo>
                  <a:pt x="1579" y="1007"/>
                  <a:pt x="1725" y="311"/>
                  <a:pt x="1831" y="14"/>
                </a:cubicBezTo>
                <a:lnTo>
                  <a:pt x="1667" y="14"/>
                </a:lnTo>
                <a:close/>
                <a:moveTo>
                  <a:pt x="1149" y="161"/>
                </a:moveTo>
                <a:cubicBezTo>
                  <a:pt x="1185" y="160"/>
                  <a:pt x="1219" y="165"/>
                  <a:pt x="1251" y="179"/>
                </a:cubicBezTo>
                <a:cubicBezTo>
                  <a:pt x="1455" y="267"/>
                  <a:pt x="1492" y="635"/>
                  <a:pt x="1334" y="1000"/>
                </a:cubicBezTo>
                <a:cubicBezTo>
                  <a:pt x="1177" y="1365"/>
                  <a:pt x="883" y="1590"/>
                  <a:pt x="679" y="1502"/>
                </a:cubicBezTo>
                <a:cubicBezTo>
                  <a:pt x="475" y="1414"/>
                  <a:pt x="437" y="1046"/>
                  <a:pt x="594" y="681"/>
                </a:cubicBezTo>
                <a:cubicBezTo>
                  <a:pt x="727" y="373"/>
                  <a:pt x="958" y="165"/>
                  <a:pt x="1149" y="161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74" name="Freeform 7"/>
          <p:cNvSpPr>
            <a:spLocks noEditPoints="1"/>
          </p:cNvSpPr>
          <p:nvPr/>
        </p:nvSpPr>
        <p:spPr bwMode="auto">
          <a:xfrm>
            <a:off x="2529076" y="2076351"/>
            <a:ext cx="758825" cy="933450"/>
          </a:xfrm>
          <a:custGeom>
            <a:avLst/>
            <a:gdLst>
              <a:gd name="T0" fmla="*/ 1429 w 2400"/>
              <a:gd name="T1" fmla="*/ 0 h 2950"/>
              <a:gd name="T2" fmla="*/ 1197 w 2400"/>
              <a:gd name="T3" fmla="*/ 257 h 2950"/>
              <a:gd name="T4" fmla="*/ 742 w 2400"/>
              <a:gd name="T5" fmla="*/ 760 h 2950"/>
              <a:gd name="T6" fmla="*/ 994 w 2400"/>
              <a:gd name="T7" fmla="*/ 596 h 2950"/>
              <a:gd name="T8" fmla="*/ 0 w 2400"/>
              <a:gd name="T9" fmla="*/ 2830 h 2950"/>
              <a:gd name="T10" fmla="*/ 1016 w 2400"/>
              <a:gd name="T11" fmla="*/ 1911 h 2950"/>
              <a:gd name="T12" fmla="*/ 1889 w 2400"/>
              <a:gd name="T13" fmla="*/ 1700 h 2950"/>
              <a:gd name="T14" fmla="*/ 2071 w 2400"/>
              <a:gd name="T15" fmla="*/ 367 h 2950"/>
              <a:gd name="T16" fmla="*/ 1411 w 2400"/>
              <a:gd name="T17" fmla="*/ 385 h 2950"/>
              <a:gd name="T18" fmla="*/ 1429 w 2400"/>
              <a:gd name="T19" fmla="*/ 0 h 2950"/>
              <a:gd name="T20" fmla="*/ 1656 w 2400"/>
              <a:gd name="T21" fmla="*/ 416 h 2950"/>
              <a:gd name="T22" fmla="*/ 1723 w 2400"/>
              <a:gd name="T23" fmla="*/ 432 h 2950"/>
              <a:gd name="T24" fmla="*/ 1794 w 2400"/>
              <a:gd name="T25" fmla="*/ 1291 h 2950"/>
              <a:gd name="T26" fmla="*/ 1242 w 2400"/>
              <a:gd name="T27" fmla="*/ 1857 h 2950"/>
              <a:gd name="T28" fmla="*/ 1171 w 2400"/>
              <a:gd name="T29" fmla="*/ 997 h 2950"/>
              <a:gd name="T30" fmla="*/ 1656 w 2400"/>
              <a:gd name="T31" fmla="*/ 416 h 2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00" h="2950">
                <a:moveTo>
                  <a:pt x="1429" y="0"/>
                </a:moveTo>
                <a:lnTo>
                  <a:pt x="1197" y="257"/>
                </a:lnTo>
                <a:lnTo>
                  <a:pt x="742" y="760"/>
                </a:lnTo>
                <a:lnTo>
                  <a:pt x="994" y="596"/>
                </a:lnTo>
                <a:cubicBezTo>
                  <a:pt x="976" y="735"/>
                  <a:pt x="963" y="2879"/>
                  <a:pt x="0" y="2830"/>
                </a:cubicBezTo>
                <a:cubicBezTo>
                  <a:pt x="717" y="2950"/>
                  <a:pt x="829" y="2344"/>
                  <a:pt x="1016" y="1911"/>
                </a:cubicBezTo>
                <a:cubicBezTo>
                  <a:pt x="1228" y="2030"/>
                  <a:pt x="1447" y="2092"/>
                  <a:pt x="1889" y="1700"/>
                </a:cubicBezTo>
                <a:cubicBezTo>
                  <a:pt x="2131" y="1391"/>
                  <a:pt x="2400" y="761"/>
                  <a:pt x="2071" y="367"/>
                </a:cubicBezTo>
                <a:cubicBezTo>
                  <a:pt x="1879" y="210"/>
                  <a:pt x="1643" y="225"/>
                  <a:pt x="1411" y="385"/>
                </a:cubicBezTo>
                <a:cubicBezTo>
                  <a:pt x="1381" y="260"/>
                  <a:pt x="1390" y="143"/>
                  <a:pt x="1429" y="0"/>
                </a:cubicBezTo>
                <a:close/>
                <a:moveTo>
                  <a:pt x="1656" y="416"/>
                </a:moveTo>
                <a:cubicBezTo>
                  <a:pt x="1679" y="417"/>
                  <a:pt x="1702" y="422"/>
                  <a:pt x="1723" y="432"/>
                </a:cubicBezTo>
                <a:cubicBezTo>
                  <a:pt x="1895" y="514"/>
                  <a:pt x="1927" y="898"/>
                  <a:pt x="1794" y="1291"/>
                </a:cubicBezTo>
                <a:cubicBezTo>
                  <a:pt x="1661" y="1685"/>
                  <a:pt x="1414" y="1938"/>
                  <a:pt x="1242" y="1857"/>
                </a:cubicBezTo>
                <a:cubicBezTo>
                  <a:pt x="1070" y="1775"/>
                  <a:pt x="1038" y="1390"/>
                  <a:pt x="1171" y="997"/>
                </a:cubicBezTo>
                <a:cubicBezTo>
                  <a:pt x="1288" y="653"/>
                  <a:pt x="1491" y="416"/>
                  <a:pt x="1656" y="41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75" name="Freeform 8"/>
          <p:cNvSpPr>
            <a:spLocks noEditPoints="1"/>
          </p:cNvSpPr>
          <p:nvPr/>
        </p:nvSpPr>
        <p:spPr bwMode="auto">
          <a:xfrm>
            <a:off x="3005326" y="2050951"/>
            <a:ext cx="758825" cy="933450"/>
          </a:xfrm>
          <a:custGeom>
            <a:avLst/>
            <a:gdLst>
              <a:gd name="T0" fmla="*/ 1429 w 2400"/>
              <a:gd name="T1" fmla="*/ 0 h 2950"/>
              <a:gd name="T2" fmla="*/ 1197 w 2400"/>
              <a:gd name="T3" fmla="*/ 257 h 2950"/>
              <a:gd name="T4" fmla="*/ 742 w 2400"/>
              <a:gd name="T5" fmla="*/ 760 h 2950"/>
              <a:gd name="T6" fmla="*/ 994 w 2400"/>
              <a:gd name="T7" fmla="*/ 596 h 2950"/>
              <a:gd name="T8" fmla="*/ 0 w 2400"/>
              <a:gd name="T9" fmla="*/ 2830 h 2950"/>
              <a:gd name="T10" fmla="*/ 1016 w 2400"/>
              <a:gd name="T11" fmla="*/ 1911 h 2950"/>
              <a:gd name="T12" fmla="*/ 1889 w 2400"/>
              <a:gd name="T13" fmla="*/ 1700 h 2950"/>
              <a:gd name="T14" fmla="*/ 2071 w 2400"/>
              <a:gd name="T15" fmla="*/ 367 h 2950"/>
              <a:gd name="T16" fmla="*/ 1411 w 2400"/>
              <a:gd name="T17" fmla="*/ 385 h 2950"/>
              <a:gd name="T18" fmla="*/ 1429 w 2400"/>
              <a:gd name="T19" fmla="*/ 0 h 2950"/>
              <a:gd name="T20" fmla="*/ 1655 w 2400"/>
              <a:gd name="T21" fmla="*/ 417 h 2950"/>
              <a:gd name="T22" fmla="*/ 1723 w 2400"/>
              <a:gd name="T23" fmla="*/ 433 h 2950"/>
              <a:gd name="T24" fmla="*/ 1794 w 2400"/>
              <a:gd name="T25" fmla="*/ 1292 h 2950"/>
              <a:gd name="T26" fmla="*/ 1242 w 2400"/>
              <a:gd name="T27" fmla="*/ 1857 h 2950"/>
              <a:gd name="T28" fmla="*/ 1171 w 2400"/>
              <a:gd name="T29" fmla="*/ 997 h 2950"/>
              <a:gd name="T30" fmla="*/ 1655 w 2400"/>
              <a:gd name="T31" fmla="*/ 417 h 2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00" h="2950">
                <a:moveTo>
                  <a:pt x="1429" y="0"/>
                </a:moveTo>
                <a:lnTo>
                  <a:pt x="1197" y="257"/>
                </a:lnTo>
                <a:lnTo>
                  <a:pt x="742" y="760"/>
                </a:lnTo>
                <a:lnTo>
                  <a:pt x="994" y="596"/>
                </a:lnTo>
                <a:cubicBezTo>
                  <a:pt x="976" y="735"/>
                  <a:pt x="963" y="2880"/>
                  <a:pt x="0" y="2830"/>
                </a:cubicBezTo>
                <a:cubicBezTo>
                  <a:pt x="717" y="2950"/>
                  <a:pt x="829" y="2344"/>
                  <a:pt x="1016" y="1911"/>
                </a:cubicBezTo>
                <a:cubicBezTo>
                  <a:pt x="1228" y="2031"/>
                  <a:pt x="1447" y="2092"/>
                  <a:pt x="1889" y="1700"/>
                </a:cubicBezTo>
                <a:cubicBezTo>
                  <a:pt x="2131" y="1391"/>
                  <a:pt x="2400" y="762"/>
                  <a:pt x="2071" y="367"/>
                </a:cubicBezTo>
                <a:cubicBezTo>
                  <a:pt x="1879" y="211"/>
                  <a:pt x="1643" y="225"/>
                  <a:pt x="1411" y="385"/>
                </a:cubicBezTo>
                <a:cubicBezTo>
                  <a:pt x="1381" y="260"/>
                  <a:pt x="1390" y="143"/>
                  <a:pt x="1429" y="0"/>
                </a:cubicBezTo>
                <a:close/>
                <a:moveTo>
                  <a:pt x="1655" y="417"/>
                </a:moveTo>
                <a:cubicBezTo>
                  <a:pt x="1679" y="417"/>
                  <a:pt x="1702" y="422"/>
                  <a:pt x="1723" y="433"/>
                </a:cubicBezTo>
                <a:cubicBezTo>
                  <a:pt x="1895" y="514"/>
                  <a:pt x="1927" y="898"/>
                  <a:pt x="1794" y="1292"/>
                </a:cubicBezTo>
                <a:cubicBezTo>
                  <a:pt x="1661" y="1685"/>
                  <a:pt x="1414" y="1938"/>
                  <a:pt x="1242" y="1857"/>
                </a:cubicBezTo>
                <a:cubicBezTo>
                  <a:pt x="1070" y="1775"/>
                  <a:pt x="1038" y="1390"/>
                  <a:pt x="1171" y="997"/>
                </a:cubicBezTo>
                <a:cubicBezTo>
                  <a:pt x="1288" y="653"/>
                  <a:pt x="1491" y="416"/>
                  <a:pt x="1655" y="417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76" name="Freeform 9"/>
          <p:cNvSpPr>
            <a:spLocks noEditPoints="1"/>
          </p:cNvSpPr>
          <p:nvPr/>
        </p:nvSpPr>
        <p:spPr bwMode="auto">
          <a:xfrm>
            <a:off x="2443351" y="4167089"/>
            <a:ext cx="2214563" cy="1946275"/>
          </a:xfrm>
          <a:custGeom>
            <a:avLst/>
            <a:gdLst>
              <a:gd name="T0" fmla="*/ 4270 w 7000"/>
              <a:gd name="T1" fmla="*/ 1 h 6151"/>
              <a:gd name="T2" fmla="*/ 4138 w 7000"/>
              <a:gd name="T3" fmla="*/ 10 h 6151"/>
              <a:gd name="T4" fmla="*/ 2859 w 7000"/>
              <a:gd name="T5" fmla="*/ 1596 h 6151"/>
              <a:gd name="T6" fmla="*/ 2688 w 7000"/>
              <a:gd name="T7" fmla="*/ 584 h 6151"/>
              <a:gd name="T8" fmla="*/ 2271 w 7000"/>
              <a:gd name="T9" fmla="*/ 701 h 6151"/>
              <a:gd name="T10" fmla="*/ 2403 w 7000"/>
              <a:gd name="T11" fmla="*/ 670 h 6151"/>
              <a:gd name="T12" fmla="*/ 2620 w 7000"/>
              <a:gd name="T13" fmla="*/ 1902 h 6151"/>
              <a:gd name="T14" fmla="*/ 2026 w 7000"/>
              <a:gd name="T15" fmla="*/ 2881 h 6151"/>
              <a:gd name="T16" fmla="*/ 776 w 7000"/>
              <a:gd name="T17" fmla="*/ 2704 h 6151"/>
              <a:gd name="T18" fmla="*/ 227 w 7000"/>
              <a:gd name="T19" fmla="*/ 3476 h 6151"/>
              <a:gd name="T20" fmla="*/ 1119 w 7000"/>
              <a:gd name="T21" fmla="*/ 3627 h 6151"/>
              <a:gd name="T22" fmla="*/ 2011 w 7000"/>
              <a:gd name="T23" fmla="*/ 3088 h 6151"/>
              <a:gd name="T24" fmla="*/ 2772 w 7000"/>
              <a:gd name="T25" fmla="*/ 3359 h 6151"/>
              <a:gd name="T26" fmla="*/ 7000 w 7000"/>
              <a:gd name="T27" fmla="*/ 5023 h 6151"/>
              <a:gd name="T28" fmla="*/ 2979 w 7000"/>
              <a:gd name="T29" fmla="*/ 3400 h 6151"/>
              <a:gd name="T30" fmla="*/ 4843 w 7000"/>
              <a:gd name="T31" fmla="*/ 3476 h 6151"/>
              <a:gd name="T32" fmla="*/ 5307 w 7000"/>
              <a:gd name="T33" fmla="*/ 2785 h 6151"/>
              <a:gd name="T34" fmla="*/ 4258 w 7000"/>
              <a:gd name="T35" fmla="*/ 2392 h 6151"/>
              <a:gd name="T36" fmla="*/ 2908 w 7000"/>
              <a:gd name="T37" fmla="*/ 3198 h 6151"/>
              <a:gd name="T38" fmla="*/ 2147 w 7000"/>
              <a:gd name="T39" fmla="*/ 2906 h 6151"/>
              <a:gd name="T40" fmla="*/ 4176 w 7000"/>
              <a:gd name="T41" fmla="*/ 104 h 6151"/>
              <a:gd name="T42" fmla="*/ 4465 w 7000"/>
              <a:gd name="T43" fmla="*/ 235 h 6151"/>
              <a:gd name="T44" fmla="*/ 4306 w 7000"/>
              <a:gd name="T45" fmla="*/ 434 h 6151"/>
              <a:gd name="T46" fmla="*/ 4523 w 7000"/>
              <a:gd name="T47" fmla="*/ 398 h 6151"/>
              <a:gd name="T48" fmla="*/ 4270 w 7000"/>
              <a:gd name="T49" fmla="*/ 1 h 6151"/>
              <a:gd name="T50" fmla="*/ 4614 w 7000"/>
              <a:gd name="T51" fmla="*/ 2506 h 6151"/>
              <a:gd name="T52" fmla="*/ 5206 w 7000"/>
              <a:gd name="T53" fmla="*/ 2891 h 6151"/>
              <a:gd name="T54" fmla="*/ 3094 w 7000"/>
              <a:gd name="T55" fmla="*/ 3233 h 6151"/>
              <a:gd name="T56" fmla="*/ 4614 w 7000"/>
              <a:gd name="T57" fmla="*/ 2506 h 6151"/>
              <a:gd name="T58" fmla="*/ 995 w 7000"/>
              <a:gd name="T59" fmla="*/ 2893 h 6151"/>
              <a:gd name="T60" fmla="*/ 1900 w 7000"/>
              <a:gd name="T61" fmla="*/ 3047 h 6151"/>
              <a:gd name="T62" fmla="*/ 312 w 7000"/>
              <a:gd name="T63" fmla="*/ 3344 h 6151"/>
              <a:gd name="T64" fmla="*/ 995 w 7000"/>
              <a:gd name="T65" fmla="*/ 2893 h 6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000" h="6151">
                <a:moveTo>
                  <a:pt x="4270" y="1"/>
                </a:moveTo>
                <a:cubicBezTo>
                  <a:pt x="4231" y="0"/>
                  <a:pt x="4187" y="3"/>
                  <a:pt x="4138" y="10"/>
                </a:cubicBezTo>
                <a:cubicBezTo>
                  <a:pt x="3808" y="87"/>
                  <a:pt x="3178" y="828"/>
                  <a:pt x="2859" y="1596"/>
                </a:cubicBezTo>
                <a:cubicBezTo>
                  <a:pt x="2826" y="1249"/>
                  <a:pt x="2787" y="667"/>
                  <a:pt x="2688" y="584"/>
                </a:cubicBezTo>
                <a:cubicBezTo>
                  <a:pt x="2558" y="439"/>
                  <a:pt x="2371" y="482"/>
                  <a:pt x="2271" y="701"/>
                </a:cubicBezTo>
                <a:cubicBezTo>
                  <a:pt x="2321" y="661"/>
                  <a:pt x="2362" y="663"/>
                  <a:pt x="2403" y="670"/>
                </a:cubicBezTo>
                <a:cubicBezTo>
                  <a:pt x="2527" y="1062"/>
                  <a:pt x="2538" y="1484"/>
                  <a:pt x="2620" y="1902"/>
                </a:cubicBezTo>
                <a:lnTo>
                  <a:pt x="2026" y="2881"/>
                </a:lnTo>
                <a:cubicBezTo>
                  <a:pt x="1645" y="2701"/>
                  <a:pt x="1283" y="2574"/>
                  <a:pt x="776" y="2704"/>
                </a:cubicBezTo>
                <a:cubicBezTo>
                  <a:pt x="336" y="2834"/>
                  <a:pt x="0" y="3082"/>
                  <a:pt x="227" y="3476"/>
                </a:cubicBezTo>
                <a:cubicBezTo>
                  <a:pt x="534" y="3831"/>
                  <a:pt x="824" y="3679"/>
                  <a:pt x="1119" y="3627"/>
                </a:cubicBezTo>
                <a:cubicBezTo>
                  <a:pt x="1488" y="3526"/>
                  <a:pt x="1789" y="3350"/>
                  <a:pt x="2011" y="3088"/>
                </a:cubicBezTo>
                <a:lnTo>
                  <a:pt x="2772" y="3359"/>
                </a:lnTo>
                <a:cubicBezTo>
                  <a:pt x="2733" y="4537"/>
                  <a:pt x="3404" y="6151"/>
                  <a:pt x="7000" y="5023"/>
                </a:cubicBezTo>
                <a:cubicBezTo>
                  <a:pt x="4723" y="5628"/>
                  <a:pt x="3081" y="5123"/>
                  <a:pt x="2979" y="3400"/>
                </a:cubicBezTo>
                <a:cubicBezTo>
                  <a:pt x="3663" y="3641"/>
                  <a:pt x="4280" y="3651"/>
                  <a:pt x="4843" y="3476"/>
                </a:cubicBezTo>
                <a:cubicBezTo>
                  <a:pt x="5232" y="3357"/>
                  <a:pt x="5401" y="3133"/>
                  <a:pt x="5307" y="2785"/>
                </a:cubicBezTo>
                <a:cubicBezTo>
                  <a:pt x="5164" y="2466"/>
                  <a:pt x="4857" y="2295"/>
                  <a:pt x="4258" y="2392"/>
                </a:cubicBezTo>
                <a:cubicBezTo>
                  <a:pt x="3646" y="2483"/>
                  <a:pt x="3240" y="2799"/>
                  <a:pt x="2908" y="3198"/>
                </a:cubicBezTo>
                <a:lnTo>
                  <a:pt x="2147" y="2906"/>
                </a:lnTo>
                <a:cubicBezTo>
                  <a:pt x="2750" y="2108"/>
                  <a:pt x="3632" y="242"/>
                  <a:pt x="4176" y="104"/>
                </a:cubicBezTo>
                <a:cubicBezTo>
                  <a:pt x="4270" y="88"/>
                  <a:pt x="4494" y="110"/>
                  <a:pt x="4465" y="235"/>
                </a:cubicBezTo>
                <a:cubicBezTo>
                  <a:pt x="4286" y="239"/>
                  <a:pt x="4236" y="353"/>
                  <a:pt x="4306" y="434"/>
                </a:cubicBezTo>
                <a:cubicBezTo>
                  <a:pt x="4392" y="486"/>
                  <a:pt x="4465" y="479"/>
                  <a:pt x="4523" y="398"/>
                </a:cubicBezTo>
                <a:cubicBezTo>
                  <a:pt x="4587" y="187"/>
                  <a:pt x="4543" y="7"/>
                  <a:pt x="4270" y="1"/>
                </a:cubicBezTo>
                <a:close/>
                <a:moveTo>
                  <a:pt x="4614" y="2506"/>
                </a:moveTo>
                <a:cubicBezTo>
                  <a:pt x="4876" y="2506"/>
                  <a:pt x="5098" y="2612"/>
                  <a:pt x="5206" y="2891"/>
                </a:cubicBezTo>
                <a:cubicBezTo>
                  <a:pt x="5233" y="3609"/>
                  <a:pt x="3766" y="3479"/>
                  <a:pt x="3094" y="3233"/>
                </a:cubicBezTo>
                <a:cubicBezTo>
                  <a:pt x="3366" y="2942"/>
                  <a:pt x="4076" y="2504"/>
                  <a:pt x="4614" y="2506"/>
                </a:cubicBezTo>
                <a:close/>
                <a:moveTo>
                  <a:pt x="995" y="2893"/>
                </a:moveTo>
                <a:cubicBezTo>
                  <a:pt x="1289" y="2888"/>
                  <a:pt x="1624" y="2966"/>
                  <a:pt x="1900" y="3047"/>
                </a:cubicBezTo>
                <a:cubicBezTo>
                  <a:pt x="1320" y="3430"/>
                  <a:pt x="566" y="3773"/>
                  <a:pt x="312" y="3344"/>
                </a:cubicBezTo>
                <a:cubicBezTo>
                  <a:pt x="384" y="3010"/>
                  <a:pt x="662" y="2898"/>
                  <a:pt x="995" y="289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77" name="Freeform 10"/>
          <p:cNvSpPr>
            <a:spLocks noEditPoints="1"/>
          </p:cNvSpPr>
          <p:nvPr/>
        </p:nvSpPr>
        <p:spPr bwMode="auto">
          <a:xfrm>
            <a:off x="2548126" y="4276626"/>
            <a:ext cx="582613" cy="561975"/>
          </a:xfrm>
          <a:custGeom>
            <a:avLst/>
            <a:gdLst>
              <a:gd name="T0" fmla="*/ 1666 w 1844"/>
              <a:gd name="T1" fmla="*/ 14 h 1778"/>
              <a:gd name="T2" fmla="*/ 1523 w 1844"/>
              <a:gd name="T3" fmla="*/ 149 h 1778"/>
              <a:gd name="T4" fmla="*/ 1276 w 1844"/>
              <a:gd name="T5" fmla="*/ 36 h 1778"/>
              <a:gd name="T6" fmla="*/ 671 w 1844"/>
              <a:gd name="T7" fmla="*/ 1719 h 1778"/>
              <a:gd name="T8" fmla="*/ 1306 w 1844"/>
              <a:gd name="T9" fmla="*/ 1244 h 1778"/>
              <a:gd name="T10" fmla="*/ 1324 w 1844"/>
              <a:gd name="T11" fmla="*/ 1778 h 1778"/>
              <a:gd name="T12" fmla="*/ 1470 w 1844"/>
              <a:gd name="T13" fmla="*/ 1752 h 1778"/>
              <a:gd name="T14" fmla="*/ 1844 w 1844"/>
              <a:gd name="T15" fmla="*/ 1336 h 1778"/>
              <a:gd name="T16" fmla="*/ 1556 w 1844"/>
              <a:gd name="T17" fmla="*/ 1504 h 1778"/>
              <a:gd name="T18" fmla="*/ 1830 w 1844"/>
              <a:gd name="T19" fmla="*/ 14 h 1778"/>
              <a:gd name="T20" fmla="*/ 1666 w 1844"/>
              <a:gd name="T21" fmla="*/ 14 h 1778"/>
              <a:gd name="T22" fmla="*/ 1148 w 1844"/>
              <a:gd name="T23" fmla="*/ 160 h 1778"/>
              <a:gd name="T24" fmla="*/ 1250 w 1844"/>
              <a:gd name="T25" fmla="*/ 179 h 1778"/>
              <a:gd name="T26" fmla="*/ 1333 w 1844"/>
              <a:gd name="T27" fmla="*/ 1000 h 1778"/>
              <a:gd name="T28" fmla="*/ 678 w 1844"/>
              <a:gd name="T29" fmla="*/ 1502 h 1778"/>
              <a:gd name="T30" fmla="*/ 593 w 1844"/>
              <a:gd name="T31" fmla="*/ 681 h 1778"/>
              <a:gd name="T32" fmla="*/ 1148 w 1844"/>
              <a:gd name="T33" fmla="*/ 160 h 1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44" h="1778">
                <a:moveTo>
                  <a:pt x="1666" y="14"/>
                </a:moveTo>
                <a:cubicBezTo>
                  <a:pt x="1572" y="21"/>
                  <a:pt x="1524" y="52"/>
                  <a:pt x="1523" y="149"/>
                </a:cubicBezTo>
                <a:cubicBezTo>
                  <a:pt x="1461" y="101"/>
                  <a:pt x="1443" y="31"/>
                  <a:pt x="1276" y="36"/>
                </a:cubicBezTo>
                <a:cubicBezTo>
                  <a:pt x="217" y="0"/>
                  <a:pt x="0" y="1580"/>
                  <a:pt x="671" y="1719"/>
                </a:cubicBezTo>
                <a:cubicBezTo>
                  <a:pt x="1039" y="1706"/>
                  <a:pt x="1212" y="1402"/>
                  <a:pt x="1306" y="1244"/>
                </a:cubicBezTo>
                <a:lnTo>
                  <a:pt x="1324" y="1778"/>
                </a:lnTo>
                <a:lnTo>
                  <a:pt x="1470" y="1752"/>
                </a:lnTo>
                <a:cubicBezTo>
                  <a:pt x="1654" y="1682"/>
                  <a:pt x="1741" y="1480"/>
                  <a:pt x="1844" y="1336"/>
                </a:cubicBezTo>
                <a:cubicBezTo>
                  <a:pt x="1705" y="1430"/>
                  <a:pt x="1673" y="1501"/>
                  <a:pt x="1556" y="1504"/>
                </a:cubicBezTo>
                <a:cubicBezTo>
                  <a:pt x="1578" y="1007"/>
                  <a:pt x="1724" y="311"/>
                  <a:pt x="1830" y="14"/>
                </a:cubicBezTo>
                <a:lnTo>
                  <a:pt x="1666" y="14"/>
                </a:lnTo>
                <a:close/>
                <a:moveTo>
                  <a:pt x="1148" y="160"/>
                </a:moveTo>
                <a:cubicBezTo>
                  <a:pt x="1184" y="160"/>
                  <a:pt x="1218" y="165"/>
                  <a:pt x="1250" y="179"/>
                </a:cubicBezTo>
                <a:cubicBezTo>
                  <a:pt x="1454" y="267"/>
                  <a:pt x="1491" y="635"/>
                  <a:pt x="1333" y="1000"/>
                </a:cubicBezTo>
                <a:cubicBezTo>
                  <a:pt x="1176" y="1365"/>
                  <a:pt x="882" y="1590"/>
                  <a:pt x="678" y="1502"/>
                </a:cubicBezTo>
                <a:cubicBezTo>
                  <a:pt x="474" y="1414"/>
                  <a:pt x="436" y="1046"/>
                  <a:pt x="593" y="681"/>
                </a:cubicBezTo>
                <a:cubicBezTo>
                  <a:pt x="727" y="373"/>
                  <a:pt x="957" y="165"/>
                  <a:pt x="1148" y="16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78" name="Freeform 11"/>
          <p:cNvSpPr>
            <a:spLocks noEditPoints="1"/>
          </p:cNvSpPr>
          <p:nvPr/>
        </p:nvSpPr>
        <p:spPr bwMode="auto">
          <a:xfrm>
            <a:off x="3300601" y="2033835"/>
            <a:ext cx="1357313" cy="993775"/>
          </a:xfrm>
          <a:custGeom>
            <a:avLst/>
            <a:gdLst>
              <a:gd name="T0" fmla="*/ 3191 w 4291"/>
              <a:gd name="T1" fmla="*/ 0 h 3142"/>
              <a:gd name="T2" fmla="*/ 3060 w 4291"/>
              <a:gd name="T3" fmla="*/ 9 h 3142"/>
              <a:gd name="T4" fmla="*/ 1781 w 4291"/>
              <a:gd name="T5" fmla="*/ 1595 h 3142"/>
              <a:gd name="T6" fmla="*/ 1610 w 4291"/>
              <a:gd name="T7" fmla="*/ 582 h 3142"/>
              <a:gd name="T8" fmla="*/ 1193 w 4291"/>
              <a:gd name="T9" fmla="*/ 701 h 3142"/>
              <a:gd name="T10" fmla="*/ 1325 w 4291"/>
              <a:gd name="T11" fmla="*/ 668 h 3142"/>
              <a:gd name="T12" fmla="*/ 1542 w 4291"/>
              <a:gd name="T13" fmla="*/ 1901 h 3142"/>
              <a:gd name="T14" fmla="*/ 1357 w 4291"/>
              <a:gd name="T15" fmla="*/ 2265 h 3142"/>
              <a:gd name="T16" fmla="*/ 765 w 4291"/>
              <a:gd name="T17" fmla="*/ 2225 h 3142"/>
              <a:gd name="T18" fmla="*/ 270 w 4291"/>
              <a:gd name="T19" fmla="*/ 2885 h 3142"/>
              <a:gd name="T20" fmla="*/ 1342 w 4291"/>
              <a:gd name="T21" fmla="*/ 2498 h 3142"/>
              <a:gd name="T22" fmla="*/ 3627 w 4291"/>
              <a:gd name="T23" fmla="*/ 2730 h 3142"/>
              <a:gd name="T24" fmla="*/ 4262 w 4291"/>
              <a:gd name="T25" fmla="*/ 1777 h 3142"/>
              <a:gd name="T26" fmla="*/ 3471 w 4291"/>
              <a:gd name="T27" fmla="*/ 1510 h 3142"/>
              <a:gd name="T28" fmla="*/ 2856 w 4291"/>
              <a:gd name="T29" fmla="*/ 1919 h 3142"/>
              <a:gd name="T30" fmla="*/ 3794 w 4291"/>
              <a:gd name="T31" fmla="*/ 1415 h 3142"/>
              <a:gd name="T32" fmla="*/ 4072 w 4291"/>
              <a:gd name="T33" fmla="*/ 1926 h 3142"/>
              <a:gd name="T34" fmla="*/ 3093 w 4291"/>
              <a:gd name="T35" fmla="*/ 2778 h 3142"/>
              <a:gd name="T36" fmla="*/ 1467 w 4291"/>
              <a:gd name="T37" fmla="*/ 2325 h 3142"/>
              <a:gd name="T38" fmla="*/ 3098 w 4291"/>
              <a:gd name="T39" fmla="*/ 104 h 3142"/>
              <a:gd name="T40" fmla="*/ 3386 w 4291"/>
              <a:gd name="T41" fmla="*/ 234 h 3142"/>
              <a:gd name="T42" fmla="*/ 3228 w 4291"/>
              <a:gd name="T43" fmla="*/ 433 h 3142"/>
              <a:gd name="T44" fmla="*/ 3445 w 4291"/>
              <a:gd name="T45" fmla="*/ 397 h 3142"/>
              <a:gd name="T46" fmla="*/ 3191 w 4291"/>
              <a:gd name="T47" fmla="*/ 0 h 3142"/>
              <a:gd name="T48" fmla="*/ 934 w 4291"/>
              <a:gd name="T49" fmla="*/ 2322 h 3142"/>
              <a:gd name="T50" fmla="*/ 1208 w 4291"/>
              <a:gd name="T51" fmla="*/ 2442 h 3142"/>
              <a:gd name="T52" fmla="*/ 376 w 4291"/>
              <a:gd name="T53" fmla="*/ 2856 h 3142"/>
              <a:gd name="T54" fmla="*/ 646 w 4291"/>
              <a:gd name="T55" fmla="*/ 2395 h 3142"/>
              <a:gd name="T56" fmla="*/ 934 w 4291"/>
              <a:gd name="T57" fmla="*/ 2322 h 3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291" h="3142">
                <a:moveTo>
                  <a:pt x="3191" y="0"/>
                </a:moveTo>
                <a:cubicBezTo>
                  <a:pt x="3152" y="0"/>
                  <a:pt x="3109" y="2"/>
                  <a:pt x="3060" y="9"/>
                </a:cubicBezTo>
                <a:cubicBezTo>
                  <a:pt x="2730" y="87"/>
                  <a:pt x="2100" y="827"/>
                  <a:pt x="1781" y="1595"/>
                </a:cubicBezTo>
                <a:cubicBezTo>
                  <a:pt x="1748" y="1248"/>
                  <a:pt x="1709" y="666"/>
                  <a:pt x="1610" y="582"/>
                </a:cubicBezTo>
                <a:cubicBezTo>
                  <a:pt x="1481" y="437"/>
                  <a:pt x="1293" y="481"/>
                  <a:pt x="1193" y="701"/>
                </a:cubicBezTo>
                <a:cubicBezTo>
                  <a:pt x="1243" y="660"/>
                  <a:pt x="1285" y="662"/>
                  <a:pt x="1325" y="668"/>
                </a:cubicBezTo>
                <a:cubicBezTo>
                  <a:pt x="1450" y="1061"/>
                  <a:pt x="1460" y="1483"/>
                  <a:pt x="1542" y="1901"/>
                </a:cubicBezTo>
                <a:lnTo>
                  <a:pt x="1357" y="2265"/>
                </a:lnTo>
                <a:cubicBezTo>
                  <a:pt x="1163" y="2224"/>
                  <a:pt x="968" y="2192"/>
                  <a:pt x="765" y="2225"/>
                </a:cubicBezTo>
                <a:cubicBezTo>
                  <a:pt x="537" y="2271"/>
                  <a:pt x="0" y="2539"/>
                  <a:pt x="270" y="2885"/>
                </a:cubicBezTo>
                <a:cubicBezTo>
                  <a:pt x="615" y="3117"/>
                  <a:pt x="1047" y="2715"/>
                  <a:pt x="1342" y="2498"/>
                </a:cubicBezTo>
                <a:cubicBezTo>
                  <a:pt x="1992" y="2752"/>
                  <a:pt x="2554" y="3142"/>
                  <a:pt x="3627" y="2730"/>
                </a:cubicBezTo>
                <a:cubicBezTo>
                  <a:pt x="4002" y="2551"/>
                  <a:pt x="4291" y="2157"/>
                  <a:pt x="4262" y="1777"/>
                </a:cubicBezTo>
                <a:cubicBezTo>
                  <a:pt x="4258" y="1470"/>
                  <a:pt x="3906" y="1085"/>
                  <a:pt x="3471" y="1510"/>
                </a:cubicBezTo>
                <a:cubicBezTo>
                  <a:pt x="3369" y="1607"/>
                  <a:pt x="3165" y="1919"/>
                  <a:pt x="2856" y="1919"/>
                </a:cubicBezTo>
                <a:cubicBezTo>
                  <a:pt x="3305" y="1972"/>
                  <a:pt x="3513" y="1523"/>
                  <a:pt x="3794" y="1415"/>
                </a:cubicBezTo>
                <a:cubicBezTo>
                  <a:pt x="3904" y="1373"/>
                  <a:pt x="4084" y="1670"/>
                  <a:pt x="4072" y="1926"/>
                </a:cubicBezTo>
                <a:cubicBezTo>
                  <a:pt x="4081" y="2136"/>
                  <a:pt x="3824" y="2727"/>
                  <a:pt x="3093" y="2778"/>
                </a:cubicBezTo>
                <a:cubicBezTo>
                  <a:pt x="2476" y="2792"/>
                  <a:pt x="1970" y="2545"/>
                  <a:pt x="1467" y="2325"/>
                </a:cubicBezTo>
                <a:cubicBezTo>
                  <a:pt x="1969" y="1467"/>
                  <a:pt x="2553" y="241"/>
                  <a:pt x="3098" y="104"/>
                </a:cubicBezTo>
                <a:cubicBezTo>
                  <a:pt x="3192" y="87"/>
                  <a:pt x="3416" y="109"/>
                  <a:pt x="3386" y="234"/>
                </a:cubicBezTo>
                <a:cubicBezTo>
                  <a:pt x="3208" y="238"/>
                  <a:pt x="3158" y="353"/>
                  <a:pt x="3228" y="433"/>
                </a:cubicBezTo>
                <a:cubicBezTo>
                  <a:pt x="3314" y="486"/>
                  <a:pt x="3388" y="478"/>
                  <a:pt x="3445" y="397"/>
                </a:cubicBezTo>
                <a:cubicBezTo>
                  <a:pt x="3509" y="186"/>
                  <a:pt x="3464" y="6"/>
                  <a:pt x="3191" y="0"/>
                </a:cubicBezTo>
                <a:close/>
                <a:moveTo>
                  <a:pt x="934" y="2322"/>
                </a:moveTo>
                <a:cubicBezTo>
                  <a:pt x="1029" y="2321"/>
                  <a:pt x="1121" y="2353"/>
                  <a:pt x="1208" y="2442"/>
                </a:cubicBezTo>
                <a:cubicBezTo>
                  <a:pt x="994" y="2747"/>
                  <a:pt x="731" y="2921"/>
                  <a:pt x="376" y="2856"/>
                </a:cubicBezTo>
                <a:cubicBezTo>
                  <a:pt x="274" y="2691"/>
                  <a:pt x="400" y="2539"/>
                  <a:pt x="646" y="2395"/>
                </a:cubicBezTo>
                <a:cubicBezTo>
                  <a:pt x="743" y="2355"/>
                  <a:pt x="840" y="2322"/>
                  <a:pt x="934" y="2322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79" name="Freeform 12"/>
          <p:cNvSpPr>
            <a:spLocks/>
          </p:cNvSpPr>
          <p:nvPr/>
        </p:nvSpPr>
        <p:spPr bwMode="auto">
          <a:xfrm>
            <a:off x="2333813" y="3128863"/>
            <a:ext cx="376238" cy="723900"/>
          </a:xfrm>
          <a:custGeom>
            <a:avLst/>
            <a:gdLst>
              <a:gd name="T0" fmla="*/ 404 w 1190"/>
              <a:gd name="T1" fmla="*/ 2062 h 2287"/>
              <a:gd name="T2" fmla="*/ 625 w 1190"/>
              <a:gd name="T3" fmla="*/ 615 h 2287"/>
              <a:gd name="T4" fmla="*/ 1190 w 1190"/>
              <a:gd name="T5" fmla="*/ 600 h 2287"/>
              <a:gd name="T6" fmla="*/ 1190 w 1190"/>
              <a:gd name="T7" fmla="*/ 484 h 2287"/>
              <a:gd name="T8" fmla="*/ 625 w 1190"/>
              <a:gd name="T9" fmla="*/ 484 h 2287"/>
              <a:gd name="T10" fmla="*/ 711 w 1190"/>
              <a:gd name="T11" fmla="*/ 0 h 2287"/>
              <a:gd name="T12" fmla="*/ 0 w 1190"/>
              <a:gd name="T13" fmla="*/ 590 h 2287"/>
              <a:gd name="T14" fmla="*/ 283 w 1190"/>
              <a:gd name="T15" fmla="*/ 595 h 2287"/>
              <a:gd name="T16" fmla="*/ 318 w 1190"/>
              <a:gd name="T17" fmla="*/ 2228 h 2287"/>
              <a:gd name="T18" fmla="*/ 1099 w 1190"/>
              <a:gd name="T19" fmla="*/ 1618 h 2287"/>
              <a:gd name="T20" fmla="*/ 404 w 1190"/>
              <a:gd name="T21" fmla="*/ 2062 h 2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0" h="2287">
                <a:moveTo>
                  <a:pt x="404" y="2062"/>
                </a:moveTo>
                <a:cubicBezTo>
                  <a:pt x="342" y="1553"/>
                  <a:pt x="508" y="793"/>
                  <a:pt x="625" y="615"/>
                </a:cubicBezTo>
                <a:lnTo>
                  <a:pt x="1190" y="600"/>
                </a:lnTo>
                <a:lnTo>
                  <a:pt x="1190" y="484"/>
                </a:lnTo>
                <a:lnTo>
                  <a:pt x="625" y="484"/>
                </a:lnTo>
                <a:lnTo>
                  <a:pt x="711" y="0"/>
                </a:lnTo>
                <a:lnTo>
                  <a:pt x="0" y="590"/>
                </a:lnTo>
                <a:lnTo>
                  <a:pt x="283" y="595"/>
                </a:lnTo>
                <a:cubicBezTo>
                  <a:pt x="114" y="1450"/>
                  <a:pt x="9" y="2196"/>
                  <a:pt x="318" y="2228"/>
                </a:cubicBezTo>
                <a:cubicBezTo>
                  <a:pt x="499" y="2287"/>
                  <a:pt x="1155" y="1648"/>
                  <a:pt x="1099" y="1618"/>
                </a:cubicBezTo>
                <a:cubicBezTo>
                  <a:pt x="855" y="1813"/>
                  <a:pt x="586" y="2103"/>
                  <a:pt x="404" y="2062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80" name="Freeform 13"/>
          <p:cNvSpPr>
            <a:spLocks/>
          </p:cNvSpPr>
          <p:nvPr/>
        </p:nvSpPr>
        <p:spPr bwMode="auto">
          <a:xfrm>
            <a:off x="2673538" y="2984401"/>
            <a:ext cx="504825" cy="874713"/>
          </a:xfrm>
          <a:custGeom>
            <a:avLst/>
            <a:gdLst>
              <a:gd name="T0" fmla="*/ 15 w 1597"/>
              <a:gd name="T1" fmla="*/ 2666 h 2766"/>
              <a:gd name="T2" fmla="*/ 292 w 1597"/>
              <a:gd name="T3" fmla="*/ 181 h 2766"/>
              <a:gd name="T4" fmla="*/ 0 w 1597"/>
              <a:gd name="T5" fmla="*/ 85 h 2766"/>
              <a:gd name="T6" fmla="*/ 0 w 1597"/>
              <a:gd name="T7" fmla="*/ 85 h 2766"/>
              <a:gd name="T8" fmla="*/ 705 w 1597"/>
              <a:gd name="T9" fmla="*/ 0 h 2766"/>
              <a:gd name="T10" fmla="*/ 509 w 1597"/>
              <a:gd name="T11" fmla="*/ 1345 h 2766"/>
              <a:gd name="T12" fmla="*/ 1184 w 1597"/>
              <a:gd name="T13" fmla="*/ 947 h 2766"/>
              <a:gd name="T14" fmla="*/ 1371 w 1597"/>
              <a:gd name="T15" fmla="*/ 1340 h 2766"/>
              <a:gd name="T16" fmla="*/ 1224 w 1597"/>
              <a:gd name="T17" fmla="*/ 2615 h 2766"/>
              <a:gd name="T18" fmla="*/ 1537 w 1597"/>
              <a:gd name="T19" fmla="*/ 2414 h 2766"/>
              <a:gd name="T20" fmla="*/ 1114 w 1597"/>
              <a:gd name="T21" fmla="*/ 2751 h 2766"/>
              <a:gd name="T22" fmla="*/ 892 w 1597"/>
              <a:gd name="T23" fmla="*/ 2469 h 2766"/>
              <a:gd name="T24" fmla="*/ 1048 w 1597"/>
              <a:gd name="T25" fmla="*/ 1149 h 2766"/>
              <a:gd name="T26" fmla="*/ 463 w 1597"/>
              <a:gd name="T27" fmla="*/ 1703 h 2766"/>
              <a:gd name="T28" fmla="*/ 343 w 1597"/>
              <a:gd name="T29" fmla="*/ 2701 h 2766"/>
              <a:gd name="T30" fmla="*/ 15 w 1597"/>
              <a:gd name="T31" fmla="*/ 2666 h 2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97" h="2766">
                <a:moveTo>
                  <a:pt x="15" y="2666"/>
                </a:moveTo>
                <a:cubicBezTo>
                  <a:pt x="228" y="1872"/>
                  <a:pt x="299" y="967"/>
                  <a:pt x="292" y="181"/>
                </a:cubicBezTo>
                <a:cubicBezTo>
                  <a:pt x="314" y="94"/>
                  <a:pt x="146" y="95"/>
                  <a:pt x="0" y="85"/>
                </a:cubicBezTo>
                <a:lnTo>
                  <a:pt x="0" y="85"/>
                </a:lnTo>
                <a:cubicBezTo>
                  <a:pt x="101" y="5"/>
                  <a:pt x="705" y="0"/>
                  <a:pt x="705" y="0"/>
                </a:cubicBezTo>
                <a:cubicBezTo>
                  <a:pt x="720" y="446"/>
                  <a:pt x="642" y="912"/>
                  <a:pt x="509" y="1345"/>
                </a:cubicBezTo>
                <a:cubicBezTo>
                  <a:pt x="700" y="1150"/>
                  <a:pt x="948" y="912"/>
                  <a:pt x="1184" y="947"/>
                </a:cubicBezTo>
                <a:cubicBezTo>
                  <a:pt x="1380" y="958"/>
                  <a:pt x="1430" y="1101"/>
                  <a:pt x="1371" y="1340"/>
                </a:cubicBezTo>
                <a:cubicBezTo>
                  <a:pt x="1262" y="1765"/>
                  <a:pt x="1199" y="2190"/>
                  <a:pt x="1224" y="2615"/>
                </a:cubicBezTo>
                <a:cubicBezTo>
                  <a:pt x="1347" y="2595"/>
                  <a:pt x="1440" y="2499"/>
                  <a:pt x="1537" y="2414"/>
                </a:cubicBezTo>
                <a:cubicBezTo>
                  <a:pt x="1597" y="2484"/>
                  <a:pt x="1263" y="2760"/>
                  <a:pt x="1114" y="2751"/>
                </a:cubicBezTo>
                <a:cubicBezTo>
                  <a:pt x="900" y="2766"/>
                  <a:pt x="888" y="2580"/>
                  <a:pt x="892" y="2469"/>
                </a:cubicBezTo>
                <a:cubicBezTo>
                  <a:pt x="972" y="2044"/>
                  <a:pt x="1235" y="1184"/>
                  <a:pt x="1048" y="1149"/>
                </a:cubicBezTo>
                <a:cubicBezTo>
                  <a:pt x="666" y="1118"/>
                  <a:pt x="523" y="1487"/>
                  <a:pt x="463" y="1703"/>
                </a:cubicBezTo>
                <a:cubicBezTo>
                  <a:pt x="398" y="2036"/>
                  <a:pt x="318" y="2368"/>
                  <a:pt x="343" y="2701"/>
                </a:cubicBezTo>
                <a:cubicBezTo>
                  <a:pt x="343" y="2701"/>
                  <a:pt x="332" y="2701"/>
                  <a:pt x="15" y="266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81" name="Freeform 14"/>
          <p:cNvSpPr>
            <a:spLocks noEditPoints="1"/>
          </p:cNvSpPr>
          <p:nvPr/>
        </p:nvSpPr>
        <p:spPr bwMode="auto">
          <a:xfrm>
            <a:off x="3129151" y="3247926"/>
            <a:ext cx="539750" cy="625475"/>
          </a:xfrm>
          <a:custGeom>
            <a:avLst/>
            <a:gdLst>
              <a:gd name="T0" fmla="*/ 1096 w 1709"/>
              <a:gd name="T1" fmla="*/ 8 h 1974"/>
              <a:gd name="T2" fmla="*/ 279 w 1709"/>
              <a:gd name="T3" fmla="*/ 738 h 1974"/>
              <a:gd name="T4" fmla="*/ 0 w 1709"/>
              <a:gd name="T5" fmla="*/ 600 h 1974"/>
              <a:gd name="T6" fmla="*/ 220 w 1709"/>
              <a:gd name="T7" fmla="*/ 836 h 1974"/>
              <a:gd name="T8" fmla="*/ 152 w 1709"/>
              <a:gd name="T9" fmla="*/ 1505 h 1974"/>
              <a:gd name="T10" fmla="*/ 746 w 1709"/>
              <a:gd name="T11" fmla="*/ 1964 h 1974"/>
              <a:gd name="T12" fmla="*/ 1486 w 1709"/>
              <a:gd name="T13" fmla="*/ 1418 h 1974"/>
              <a:gd name="T14" fmla="*/ 726 w 1709"/>
              <a:gd name="T15" fmla="*/ 1847 h 1974"/>
              <a:gd name="T16" fmla="*/ 541 w 1709"/>
              <a:gd name="T17" fmla="*/ 864 h 1974"/>
              <a:gd name="T18" fmla="*/ 1363 w 1709"/>
              <a:gd name="T19" fmla="*/ 561 h 1974"/>
              <a:gd name="T20" fmla="*/ 1096 w 1709"/>
              <a:gd name="T21" fmla="*/ 8 h 1974"/>
              <a:gd name="T22" fmla="*/ 1087 w 1709"/>
              <a:gd name="T23" fmla="*/ 125 h 1974"/>
              <a:gd name="T24" fmla="*/ 1196 w 1709"/>
              <a:gd name="T25" fmla="*/ 163 h 1974"/>
              <a:gd name="T26" fmla="*/ 1079 w 1709"/>
              <a:gd name="T27" fmla="*/ 614 h 1974"/>
              <a:gd name="T28" fmla="*/ 641 w 1709"/>
              <a:gd name="T29" fmla="*/ 756 h 1974"/>
              <a:gd name="T30" fmla="*/ 759 w 1709"/>
              <a:gd name="T31" fmla="*/ 305 h 1974"/>
              <a:gd name="T32" fmla="*/ 1087 w 1709"/>
              <a:gd name="T33" fmla="*/ 125 h 1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09" h="1974">
                <a:moveTo>
                  <a:pt x="1096" y="8"/>
                </a:moveTo>
                <a:cubicBezTo>
                  <a:pt x="582" y="48"/>
                  <a:pt x="372" y="417"/>
                  <a:pt x="279" y="738"/>
                </a:cubicBezTo>
                <a:cubicBezTo>
                  <a:pt x="276" y="742"/>
                  <a:pt x="223" y="805"/>
                  <a:pt x="0" y="600"/>
                </a:cubicBezTo>
                <a:cubicBezTo>
                  <a:pt x="17" y="698"/>
                  <a:pt x="87" y="778"/>
                  <a:pt x="220" y="836"/>
                </a:cubicBezTo>
                <a:cubicBezTo>
                  <a:pt x="204" y="872"/>
                  <a:pt x="139" y="1168"/>
                  <a:pt x="152" y="1505"/>
                </a:cubicBezTo>
                <a:cubicBezTo>
                  <a:pt x="154" y="1601"/>
                  <a:pt x="272" y="1974"/>
                  <a:pt x="746" y="1964"/>
                </a:cubicBezTo>
                <a:cubicBezTo>
                  <a:pt x="1140" y="1942"/>
                  <a:pt x="1452" y="1701"/>
                  <a:pt x="1486" y="1418"/>
                </a:cubicBezTo>
                <a:cubicBezTo>
                  <a:pt x="1293" y="1659"/>
                  <a:pt x="1075" y="1858"/>
                  <a:pt x="726" y="1847"/>
                </a:cubicBezTo>
                <a:cubicBezTo>
                  <a:pt x="356" y="1889"/>
                  <a:pt x="494" y="1076"/>
                  <a:pt x="541" y="864"/>
                </a:cubicBezTo>
                <a:cubicBezTo>
                  <a:pt x="833" y="890"/>
                  <a:pt x="1111" y="817"/>
                  <a:pt x="1363" y="561"/>
                </a:cubicBezTo>
                <a:cubicBezTo>
                  <a:pt x="1709" y="168"/>
                  <a:pt x="1425" y="0"/>
                  <a:pt x="1096" y="8"/>
                </a:cubicBezTo>
                <a:close/>
                <a:moveTo>
                  <a:pt x="1087" y="125"/>
                </a:moveTo>
                <a:cubicBezTo>
                  <a:pt x="1131" y="124"/>
                  <a:pt x="1169" y="136"/>
                  <a:pt x="1196" y="163"/>
                </a:cubicBezTo>
                <a:cubicBezTo>
                  <a:pt x="1285" y="248"/>
                  <a:pt x="1232" y="450"/>
                  <a:pt x="1079" y="614"/>
                </a:cubicBezTo>
                <a:cubicBezTo>
                  <a:pt x="926" y="778"/>
                  <a:pt x="729" y="842"/>
                  <a:pt x="641" y="756"/>
                </a:cubicBezTo>
                <a:cubicBezTo>
                  <a:pt x="552" y="671"/>
                  <a:pt x="605" y="469"/>
                  <a:pt x="759" y="305"/>
                </a:cubicBezTo>
                <a:cubicBezTo>
                  <a:pt x="864" y="192"/>
                  <a:pt x="990" y="127"/>
                  <a:pt x="1087" y="12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82" name="Freeform 15"/>
          <p:cNvSpPr>
            <a:spLocks/>
          </p:cNvSpPr>
          <p:nvPr/>
        </p:nvSpPr>
        <p:spPr bwMode="auto">
          <a:xfrm>
            <a:off x="3630801" y="3233638"/>
            <a:ext cx="422275" cy="619125"/>
          </a:xfrm>
          <a:custGeom>
            <a:avLst/>
            <a:gdLst>
              <a:gd name="T0" fmla="*/ 18 w 1338"/>
              <a:gd name="T1" fmla="*/ 1960 h 1960"/>
              <a:gd name="T2" fmla="*/ 240 w 1338"/>
              <a:gd name="T3" fmla="*/ 280 h 1960"/>
              <a:gd name="T4" fmla="*/ 0 w 1338"/>
              <a:gd name="T5" fmla="*/ 330 h 1960"/>
              <a:gd name="T6" fmla="*/ 539 w 1338"/>
              <a:gd name="T7" fmla="*/ 159 h 1960"/>
              <a:gd name="T8" fmla="*/ 580 w 1338"/>
              <a:gd name="T9" fmla="*/ 323 h 1960"/>
              <a:gd name="T10" fmla="*/ 1099 w 1338"/>
              <a:gd name="T11" fmla="*/ 0 h 1960"/>
              <a:gd name="T12" fmla="*/ 1338 w 1338"/>
              <a:gd name="T13" fmla="*/ 242 h 1960"/>
              <a:gd name="T14" fmla="*/ 834 w 1338"/>
              <a:gd name="T15" fmla="*/ 219 h 1960"/>
              <a:gd name="T16" fmla="*/ 602 w 1338"/>
              <a:gd name="T17" fmla="*/ 428 h 1960"/>
              <a:gd name="T18" fmla="*/ 358 w 1338"/>
              <a:gd name="T19" fmla="*/ 1943 h 1960"/>
              <a:gd name="T20" fmla="*/ 18 w 1338"/>
              <a:gd name="T21" fmla="*/ 1960 h 1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8" h="1960">
                <a:moveTo>
                  <a:pt x="18" y="1960"/>
                </a:moveTo>
                <a:cubicBezTo>
                  <a:pt x="146" y="1393"/>
                  <a:pt x="219" y="833"/>
                  <a:pt x="240" y="280"/>
                </a:cubicBezTo>
                <a:cubicBezTo>
                  <a:pt x="156" y="267"/>
                  <a:pt x="77" y="289"/>
                  <a:pt x="0" y="330"/>
                </a:cubicBezTo>
                <a:cubicBezTo>
                  <a:pt x="115" y="113"/>
                  <a:pt x="290" y="46"/>
                  <a:pt x="539" y="159"/>
                </a:cubicBezTo>
                <a:cubicBezTo>
                  <a:pt x="570" y="208"/>
                  <a:pt x="590" y="260"/>
                  <a:pt x="580" y="323"/>
                </a:cubicBezTo>
                <a:cubicBezTo>
                  <a:pt x="775" y="223"/>
                  <a:pt x="854" y="5"/>
                  <a:pt x="1099" y="0"/>
                </a:cubicBezTo>
                <a:cubicBezTo>
                  <a:pt x="1310" y="25"/>
                  <a:pt x="1335" y="119"/>
                  <a:pt x="1338" y="242"/>
                </a:cubicBezTo>
                <a:cubicBezTo>
                  <a:pt x="1327" y="460"/>
                  <a:pt x="1042" y="317"/>
                  <a:pt x="834" y="219"/>
                </a:cubicBezTo>
                <a:cubicBezTo>
                  <a:pt x="744" y="270"/>
                  <a:pt x="666" y="338"/>
                  <a:pt x="602" y="428"/>
                </a:cubicBezTo>
                <a:cubicBezTo>
                  <a:pt x="547" y="754"/>
                  <a:pt x="359" y="1617"/>
                  <a:pt x="358" y="1943"/>
                </a:cubicBezTo>
                <a:lnTo>
                  <a:pt x="18" y="196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83" name="Freeform 16"/>
          <p:cNvSpPr>
            <a:spLocks/>
          </p:cNvSpPr>
          <p:nvPr/>
        </p:nvSpPr>
        <p:spPr bwMode="auto">
          <a:xfrm>
            <a:off x="3883214" y="3206651"/>
            <a:ext cx="523875" cy="679450"/>
          </a:xfrm>
          <a:custGeom>
            <a:avLst/>
            <a:gdLst>
              <a:gd name="T0" fmla="*/ 1197 w 1660"/>
              <a:gd name="T1" fmla="*/ 135 h 2149"/>
              <a:gd name="T2" fmla="*/ 773 w 1660"/>
              <a:gd name="T3" fmla="*/ 625 h 2149"/>
              <a:gd name="T4" fmla="*/ 1429 w 1660"/>
              <a:gd name="T5" fmla="*/ 1316 h 2149"/>
              <a:gd name="T6" fmla="*/ 492 w 1660"/>
              <a:gd name="T7" fmla="*/ 2146 h 2149"/>
              <a:gd name="T8" fmla="*/ 132 w 1660"/>
              <a:gd name="T9" fmla="*/ 1558 h 2149"/>
              <a:gd name="T10" fmla="*/ 524 w 1660"/>
              <a:gd name="T11" fmla="*/ 1487 h 2149"/>
              <a:gd name="T12" fmla="*/ 360 w 1660"/>
              <a:gd name="T13" fmla="*/ 1719 h 2149"/>
              <a:gd name="T14" fmla="*/ 307 w 1660"/>
              <a:gd name="T15" fmla="*/ 1601 h 2149"/>
              <a:gd name="T16" fmla="*/ 485 w 1660"/>
              <a:gd name="T17" fmla="*/ 2014 h 2149"/>
              <a:gd name="T18" fmla="*/ 1112 w 1660"/>
              <a:gd name="T19" fmla="*/ 1409 h 2149"/>
              <a:gd name="T20" fmla="*/ 481 w 1660"/>
              <a:gd name="T21" fmla="*/ 778 h 2149"/>
              <a:gd name="T22" fmla="*/ 928 w 1660"/>
              <a:gd name="T23" fmla="*/ 110 h 2149"/>
              <a:gd name="T24" fmla="*/ 1571 w 1660"/>
              <a:gd name="T25" fmla="*/ 217 h 2149"/>
              <a:gd name="T26" fmla="*/ 1422 w 1660"/>
              <a:gd name="T27" fmla="*/ 520 h 2149"/>
              <a:gd name="T28" fmla="*/ 1247 w 1660"/>
              <a:gd name="T29" fmla="*/ 328 h 2149"/>
              <a:gd name="T30" fmla="*/ 1459 w 1660"/>
              <a:gd name="T31" fmla="*/ 304 h 2149"/>
              <a:gd name="T32" fmla="*/ 1197 w 1660"/>
              <a:gd name="T33" fmla="*/ 135 h 2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60" h="2149">
                <a:moveTo>
                  <a:pt x="1197" y="135"/>
                </a:moveTo>
                <a:cubicBezTo>
                  <a:pt x="1015" y="120"/>
                  <a:pt x="588" y="398"/>
                  <a:pt x="773" y="625"/>
                </a:cubicBezTo>
                <a:cubicBezTo>
                  <a:pt x="1039" y="850"/>
                  <a:pt x="1410" y="1014"/>
                  <a:pt x="1429" y="1316"/>
                </a:cubicBezTo>
                <a:cubicBezTo>
                  <a:pt x="1396" y="1867"/>
                  <a:pt x="955" y="2149"/>
                  <a:pt x="492" y="2146"/>
                </a:cubicBezTo>
                <a:cubicBezTo>
                  <a:pt x="0" y="2102"/>
                  <a:pt x="60" y="1711"/>
                  <a:pt x="132" y="1558"/>
                </a:cubicBezTo>
                <a:cubicBezTo>
                  <a:pt x="246" y="1396"/>
                  <a:pt x="399" y="1403"/>
                  <a:pt x="524" y="1487"/>
                </a:cubicBezTo>
                <a:cubicBezTo>
                  <a:pt x="621" y="1575"/>
                  <a:pt x="589" y="1746"/>
                  <a:pt x="360" y="1719"/>
                </a:cubicBezTo>
                <a:cubicBezTo>
                  <a:pt x="310" y="1701"/>
                  <a:pt x="299" y="1657"/>
                  <a:pt x="307" y="1601"/>
                </a:cubicBezTo>
                <a:cubicBezTo>
                  <a:pt x="177" y="1695"/>
                  <a:pt x="112" y="1969"/>
                  <a:pt x="485" y="2014"/>
                </a:cubicBezTo>
                <a:cubicBezTo>
                  <a:pt x="1044" y="2003"/>
                  <a:pt x="1140" y="1693"/>
                  <a:pt x="1112" y="1409"/>
                </a:cubicBezTo>
                <a:cubicBezTo>
                  <a:pt x="1002" y="1104"/>
                  <a:pt x="550" y="1009"/>
                  <a:pt x="481" y="778"/>
                </a:cubicBezTo>
                <a:cubicBezTo>
                  <a:pt x="430" y="484"/>
                  <a:pt x="604" y="270"/>
                  <a:pt x="928" y="110"/>
                </a:cubicBezTo>
                <a:cubicBezTo>
                  <a:pt x="1231" y="0"/>
                  <a:pt x="1443" y="39"/>
                  <a:pt x="1571" y="217"/>
                </a:cubicBezTo>
                <a:cubicBezTo>
                  <a:pt x="1660" y="359"/>
                  <a:pt x="1556" y="444"/>
                  <a:pt x="1422" y="520"/>
                </a:cubicBezTo>
                <a:cubicBezTo>
                  <a:pt x="1172" y="637"/>
                  <a:pt x="1162" y="381"/>
                  <a:pt x="1247" y="328"/>
                </a:cubicBezTo>
                <a:cubicBezTo>
                  <a:pt x="1318" y="269"/>
                  <a:pt x="1377" y="247"/>
                  <a:pt x="1459" y="304"/>
                </a:cubicBezTo>
                <a:cubicBezTo>
                  <a:pt x="1461" y="254"/>
                  <a:pt x="1376" y="144"/>
                  <a:pt x="1197" y="13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84" name="Freeform 17"/>
          <p:cNvSpPr>
            <a:spLocks noEditPoints="1"/>
          </p:cNvSpPr>
          <p:nvPr/>
        </p:nvSpPr>
        <p:spPr bwMode="auto">
          <a:xfrm>
            <a:off x="1787713" y="3200301"/>
            <a:ext cx="561975" cy="719138"/>
          </a:xfrm>
          <a:custGeom>
            <a:avLst/>
            <a:gdLst>
              <a:gd name="T0" fmla="*/ 1022 w 1780"/>
              <a:gd name="T1" fmla="*/ 2 h 2270"/>
              <a:gd name="T2" fmla="*/ 157 w 1780"/>
              <a:gd name="T3" fmla="*/ 896 h 2270"/>
              <a:gd name="T4" fmla="*/ 605 w 1780"/>
              <a:gd name="T5" fmla="*/ 2162 h 2270"/>
              <a:gd name="T6" fmla="*/ 1623 w 1780"/>
              <a:gd name="T7" fmla="*/ 1286 h 2270"/>
              <a:gd name="T8" fmla="*/ 1175 w 1780"/>
              <a:gd name="T9" fmla="*/ 19 h 2270"/>
              <a:gd name="T10" fmla="*/ 1022 w 1780"/>
              <a:gd name="T11" fmla="*/ 2 h 2270"/>
              <a:gd name="T12" fmla="*/ 1003 w 1780"/>
              <a:gd name="T13" fmla="*/ 106 h 2270"/>
              <a:gd name="T14" fmla="*/ 1097 w 1780"/>
              <a:gd name="T15" fmla="*/ 128 h 2270"/>
              <a:gd name="T16" fmla="*/ 1239 w 1780"/>
              <a:gd name="T17" fmla="*/ 1299 h 2270"/>
              <a:gd name="T18" fmla="*/ 684 w 1780"/>
              <a:gd name="T19" fmla="*/ 2054 h 2270"/>
              <a:gd name="T20" fmla="*/ 542 w 1780"/>
              <a:gd name="T21" fmla="*/ 883 h 2270"/>
              <a:gd name="T22" fmla="*/ 1003 w 1780"/>
              <a:gd name="T23" fmla="*/ 106 h 2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80" h="2270">
                <a:moveTo>
                  <a:pt x="1022" y="2"/>
                </a:moveTo>
                <a:cubicBezTo>
                  <a:pt x="661" y="13"/>
                  <a:pt x="295" y="378"/>
                  <a:pt x="157" y="896"/>
                </a:cubicBezTo>
                <a:cubicBezTo>
                  <a:pt x="0" y="1488"/>
                  <a:pt x="200" y="2055"/>
                  <a:pt x="605" y="2162"/>
                </a:cubicBezTo>
                <a:cubicBezTo>
                  <a:pt x="1010" y="2270"/>
                  <a:pt x="1466" y="1877"/>
                  <a:pt x="1623" y="1286"/>
                </a:cubicBezTo>
                <a:cubicBezTo>
                  <a:pt x="1780" y="694"/>
                  <a:pt x="1580" y="127"/>
                  <a:pt x="1175" y="19"/>
                </a:cubicBezTo>
                <a:cubicBezTo>
                  <a:pt x="1124" y="6"/>
                  <a:pt x="1073" y="0"/>
                  <a:pt x="1022" y="2"/>
                </a:cubicBezTo>
                <a:close/>
                <a:moveTo>
                  <a:pt x="1003" y="106"/>
                </a:moveTo>
                <a:cubicBezTo>
                  <a:pt x="1035" y="102"/>
                  <a:pt x="1066" y="110"/>
                  <a:pt x="1097" y="128"/>
                </a:cubicBezTo>
                <a:cubicBezTo>
                  <a:pt x="1289" y="243"/>
                  <a:pt x="1352" y="767"/>
                  <a:pt x="1239" y="1299"/>
                </a:cubicBezTo>
                <a:cubicBezTo>
                  <a:pt x="1125" y="1831"/>
                  <a:pt x="876" y="2169"/>
                  <a:pt x="684" y="2054"/>
                </a:cubicBezTo>
                <a:cubicBezTo>
                  <a:pt x="491" y="1939"/>
                  <a:pt x="428" y="1415"/>
                  <a:pt x="542" y="883"/>
                </a:cubicBezTo>
                <a:cubicBezTo>
                  <a:pt x="638" y="434"/>
                  <a:pt x="830" y="123"/>
                  <a:pt x="1003" y="10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85" name="Freeform 18"/>
          <p:cNvSpPr>
            <a:spLocks/>
          </p:cNvSpPr>
          <p:nvPr/>
        </p:nvSpPr>
        <p:spPr bwMode="auto">
          <a:xfrm>
            <a:off x="414526" y="2870101"/>
            <a:ext cx="1824038" cy="1254125"/>
          </a:xfrm>
          <a:custGeom>
            <a:avLst/>
            <a:gdLst>
              <a:gd name="T0" fmla="*/ 3755 w 5768"/>
              <a:gd name="T1" fmla="*/ 3285 h 3964"/>
              <a:gd name="T2" fmla="*/ 4173 w 5768"/>
              <a:gd name="T3" fmla="*/ 760 h 3964"/>
              <a:gd name="T4" fmla="*/ 2908 w 5768"/>
              <a:gd name="T5" fmla="*/ 3416 h 3964"/>
              <a:gd name="T6" fmla="*/ 2470 w 5768"/>
              <a:gd name="T7" fmla="*/ 1481 h 3964"/>
              <a:gd name="T8" fmla="*/ 1477 w 5768"/>
              <a:gd name="T9" fmla="*/ 3597 h 3964"/>
              <a:gd name="T10" fmla="*/ 242 w 5768"/>
              <a:gd name="T11" fmla="*/ 3517 h 3964"/>
              <a:gd name="T12" fmla="*/ 605 w 5768"/>
              <a:gd name="T13" fmla="*/ 2610 h 3964"/>
              <a:gd name="T14" fmla="*/ 605 w 5768"/>
              <a:gd name="T15" fmla="*/ 2610 h 3964"/>
              <a:gd name="T16" fmla="*/ 1295 w 5768"/>
              <a:gd name="T17" fmla="*/ 2853 h 3964"/>
              <a:gd name="T18" fmla="*/ 967 w 5768"/>
              <a:gd name="T19" fmla="*/ 3101 h 3964"/>
              <a:gd name="T20" fmla="*/ 967 w 5768"/>
              <a:gd name="T21" fmla="*/ 3101 h 3964"/>
              <a:gd name="T22" fmla="*/ 967 w 5768"/>
              <a:gd name="T23" fmla="*/ 3101 h 3964"/>
              <a:gd name="T24" fmla="*/ 954 w 5768"/>
              <a:gd name="T25" fmla="*/ 2824 h 3964"/>
              <a:gd name="T26" fmla="*/ 1163 w 5768"/>
              <a:gd name="T27" fmla="*/ 2889 h 3964"/>
              <a:gd name="T28" fmla="*/ 935 w 5768"/>
              <a:gd name="T29" fmla="*/ 2614 h 3964"/>
              <a:gd name="T30" fmla="*/ 454 w 5768"/>
              <a:gd name="T31" fmla="*/ 3388 h 3964"/>
              <a:gd name="T32" fmla="*/ 1651 w 5768"/>
              <a:gd name="T33" fmla="*/ 3207 h 3964"/>
              <a:gd name="T34" fmla="*/ 2310 w 5768"/>
              <a:gd name="T35" fmla="*/ 1082 h 3964"/>
              <a:gd name="T36" fmla="*/ 1763 w 5768"/>
              <a:gd name="T37" fmla="*/ 435 h 3964"/>
              <a:gd name="T38" fmla="*/ 958 w 5768"/>
              <a:gd name="T39" fmla="*/ 1191 h 3964"/>
              <a:gd name="T40" fmla="*/ 956 w 5768"/>
              <a:gd name="T41" fmla="*/ 1733 h 3964"/>
              <a:gd name="T42" fmla="*/ 1571 w 5768"/>
              <a:gd name="T43" fmla="*/ 1483 h 3964"/>
              <a:gd name="T44" fmla="*/ 1571 w 5768"/>
              <a:gd name="T45" fmla="*/ 1483 h 3964"/>
              <a:gd name="T46" fmla="*/ 1430 w 5768"/>
              <a:gd name="T47" fmla="*/ 1201 h 3964"/>
              <a:gd name="T48" fmla="*/ 1282 w 5768"/>
              <a:gd name="T49" fmla="*/ 1362 h 3964"/>
              <a:gd name="T50" fmla="*/ 1282 w 5768"/>
              <a:gd name="T51" fmla="*/ 1360 h 3964"/>
              <a:gd name="T52" fmla="*/ 1489 w 5768"/>
              <a:gd name="T53" fmla="*/ 1093 h 3964"/>
              <a:gd name="T54" fmla="*/ 1717 w 5768"/>
              <a:gd name="T55" fmla="*/ 1522 h 3964"/>
              <a:gd name="T56" fmla="*/ 1221 w 5768"/>
              <a:gd name="T57" fmla="*/ 1964 h 3964"/>
              <a:gd name="T58" fmla="*/ 739 w 5768"/>
              <a:gd name="T59" fmla="*/ 1620 h 3964"/>
              <a:gd name="T60" fmla="*/ 1250 w 5768"/>
              <a:gd name="T61" fmla="*/ 399 h 3964"/>
              <a:gd name="T62" fmla="*/ 1952 w 5768"/>
              <a:gd name="T63" fmla="*/ 171 h 3964"/>
              <a:gd name="T64" fmla="*/ 2704 w 5768"/>
              <a:gd name="T65" fmla="*/ 1324 h 3964"/>
              <a:gd name="T66" fmla="*/ 3014 w 5768"/>
              <a:gd name="T67" fmla="*/ 2511 h 3964"/>
              <a:gd name="T68" fmla="*/ 4765 w 5768"/>
              <a:gd name="T69" fmla="*/ 155 h 3964"/>
              <a:gd name="T70" fmla="*/ 5646 w 5768"/>
              <a:gd name="T71" fmla="*/ 155 h 3964"/>
              <a:gd name="T72" fmla="*/ 5603 w 5768"/>
              <a:gd name="T73" fmla="*/ 551 h 3964"/>
              <a:gd name="T74" fmla="*/ 5207 w 5768"/>
              <a:gd name="T75" fmla="*/ 693 h 3964"/>
              <a:gd name="T76" fmla="*/ 5489 w 5768"/>
              <a:gd name="T77" fmla="*/ 287 h 3964"/>
              <a:gd name="T78" fmla="*/ 5097 w 5768"/>
              <a:gd name="T79" fmla="*/ 141 h 3964"/>
              <a:gd name="T80" fmla="*/ 4427 w 5768"/>
              <a:gd name="T81" fmla="*/ 1043 h 3964"/>
              <a:gd name="T82" fmla="*/ 4092 w 5768"/>
              <a:gd name="T83" fmla="*/ 3167 h 3964"/>
              <a:gd name="T84" fmla="*/ 4473 w 5768"/>
              <a:gd name="T85" fmla="*/ 2949 h 3964"/>
              <a:gd name="T86" fmla="*/ 4014 w 5768"/>
              <a:gd name="T87" fmla="*/ 3366 h 3964"/>
              <a:gd name="T88" fmla="*/ 3755 w 5768"/>
              <a:gd name="T89" fmla="*/ 3285 h 3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68" h="3964">
                <a:moveTo>
                  <a:pt x="3755" y="3285"/>
                </a:moveTo>
                <a:cubicBezTo>
                  <a:pt x="3841" y="2432"/>
                  <a:pt x="3967" y="1588"/>
                  <a:pt x="4173" y="760"/>
                </a:cubicBezTo>
                <a:cubicBezTo>
                  <a:pt x="3741" y="1212"/>
                  <a:pt x="3314" y="1897"/>
                  <a:pt x="2908" y="3416"/>
                </a:cubicBezTo>
                <a:cubicBezTo>
                  <a:pt x="2781" y="2821"/>
                  <a:pt x="2611" y="1761"/>
                  <a:pt x="2470" y="1481"/>
                </a:cubicBezTo>
                <a:cubicBezTo>
                  <a:pt x="2150" y="2580"/>
                  <a:pt x="1824" y="3434"/>
                  <a:pt x="1477" y="3597"/>
                </a:cubicBezTo>
                <a:cubicBezTo>
                  <a:pt x="843" y="3921"/>
                  <a:pt x="450" y="3815"/>
                  <a:pt x="242" y="3517"/>
                </a:cubicBezTo>
                <a:cubicBezTo>
                  <a:pt x="0" y="3121"/>
                  <a:pt x="359" y="2723"/>
                  <a:pt x="605" y="2610"/>
                </a:cubicBezTo>
                <a:lnTo>
                  <a:pt x="605" y="2610"/>
                </a:lnTo>
                <a:cubicBezTo>
                  <a:pt x="830" y="2485"/>
                  <a:pt x="1381" y="2415"/>
                  <a:pt x="1295" y="2853"/>
                </a:cubicBezTo>
                <a:cubicBezTo>
                  <a:pt x="1240" y="3034"/>
                  <a:pt x="1135" y="3124"/>
                  <a:pt x="967" y="3101"/>
                </a:cubicBezTo>
                <a:lnTo>
                  <a:pt x="967" y="3101"/>
                </a:lnTo>
                <a:lnTo>
                  <a:pt x="967" y="3101"/>
                </a:lnTo>
                <a:cubicBezTo>
                  <a:pt x="749" y="3040"/>
                  <a:pt x="850" y="2843"/>
                  <a:pt x="954" y="2824"/>
                </a:cubicBezTo>
                <a:cubicBezTo>
                  <a:pt x="1048" y="2808"/>
                  <a:pt x="1089" y="2828"/>
                  <a:pt x="1163" y="2889"/>
                </a:cubicBezTo>
                <a:cubicBezTo>
                  <a:pt x="1202" y="2725"/>
                  <a:pt x="1109" y="2609"/>
                  <a:pt x="935" y="2614"/>
                </a:cubicBezTo>
                <a:cubicBezTo>
                  <a:pt x="689" y="2615"/>
                  <a:pt x="249" y="3032"/>
                  <a:pt x="454" y="3388"/>
                </a:cubicBezTo>
                <a:cubicBezTo>
                  <a:pt x="800" y="3964"/>
                  <a:pt x="1456" y="3477"/>
                  <a:pt x="1651" y="3207"/>
                </a:cubicBezTo>
                <a:cubicBezTo>
                  <a:pt x="2074" y="2538"/>
                  <a:pt x="2332" y="1655"/>
                  <a:pt x="2310" y="1082"/>
                </a:cubicBezTo>
                <a:cubicBezTo>
                  <a:pt x="2279" y="879"/>
                  <a:pt x="1957" y="513"/>
                  <a:pt x="1763" y="435"/>
                </a:cubicBezTo>
                <a:cubicBezTo>
                  <a:pt x="1362" y="244"/>
                  <a:pt x="997" y="955"/>
                  <a:pt x="958" y="1191"/>
                </a:cubicBezTo>
                <a:cubicBezTo>
                  <a:pt x="937" y="1369"/>
                  <a:pt x="939" y="1550"/>
                  <a:pt x="956" y="1733"/>
                </a:cubicBezTo>
                <a:cubicBezTo>
                  <a:pt x="961" y="1946"/>
                  <a:pt x="1533" y="1819"/>
                  <a:pt x="1571" y="1483"/>
                </a:cubicBezTo>
                <a:lnTo>
                  <a:pt x="1571" y="1483"/>
                </a:lnTo>
                <a:cubicBezTo>
                  <a:pt x="1594" y="1333"/>
                  <a:pt x="1576" y="1205"/>
                  <a:pt x="1430" y="1201"/>
                </a:cubicBezTo>
                <a:cubicBezTo>
                  <a:pt x="1346" y="1217"/>
                  <a:pt x="1284" y="1264"/>
                  <a:pt x="1282" y="1362"/>
                </a:cubicBezTo>
                <a:lnTo>
                  <a:pt x="1282" y="1360"/>
                </a:lnTo>
                <a:cubicBezTo>
                  <a:pt x="1230" y="1169"/>
                  <a:pt x="1358" y="1090"/>
                  <a:pt x="1489" y="1093"/>
                </a:cubicBezTo>
                <a:cubicBezTo>
                  <a:pt x="1608" y="1102"/>
                  <a:pt x="1725" y="1137"/>
                  <a:pt x="1717" y="1522"/>
                </a:cubicBezTo>
                <a:cubicBezTo>
                  <a:pt x="1641" y="1822"/>
                  <a:pt x="1424" y="1890"/>
                  <a:pt x="1221" y="1964"/>
                </a:cubicBezTo>
                <a:cubicBezTo>
                  <a:pt x="1011" y="2008"/>
                  <a:pt x="814" y="2010"/>
                  <a:pt x="739" y="1620"/>
                </a:cubicBezTo>
                <a:cubicBezTo>
                  <a:pt x="652" y="1061"/>
                  <a:pt x="924" y="715"/>
                  <a:pt x="1250" y="399"/>
                </a:cubicBezTo>
                <a:cubicBezTo>
                  <a:pt x="1418" y="225"/>
                  <a:pt x="1670" y="176"/>
                  <a:pt x="1952" y="171"/>
                </a:cubicBezTo>
                <a:cubicBezTo>
                  <a:pt x="2390" y="190"/>
                  <a:pt x="2621" y="759"/>
                  <a:pt x="2704" y="1324"/>
                </a:cubicBezTo>
                <a:lnTo>
                  <a:pt x="3014" y="2511"/>
                </a:lnTo>
                <a:cubicBezTo>
                  <a:pt x="3417" y="1488"/>
                  <a:pt x="3910" y="585"/>
                  <a:pt x="4765" y="155"/>
                </a:cubicBezTo>
                <a:cubicBezTo>
                  <a:pt x="5054" y="19"/>
                  <a:pt x="5533" y="0"/>
                  <a:pt x="5646" y="155"/>
                </a:cubicBezTo>
                <a:cubicBezTo>
                  <a:pt x="5768" y="416"/>
                  <a:pt x="5682" y="470"/>
                  <a:pt x="5603" y="551"/>
                </a:cubicBezTo>
                <a:cubicBezTo>
                  <a:pt x="5469" y="653"/>
                  <a:pt x="5338" y="665"/>
                  <a:pt x="5207" y="693"/>
                </a:cubicBezTo>
                <a:cubicBezTo>
                  <a:pt x="5388" y="594"/>
                  <a:pt x="5618" y="514"/>
                  <a:pt x="5489" y="287"/>
                </a:cubicBezTo>
                <a:cubicBezTo>
                  <a:pt x="5378" y="113"/>
                  <a:pt x="5239" y="115"/>
                  <a:pt x="5097" y="141"/>
                </a:cubicBezTo>
                <a:cubicBezTo>
                  <a:pt x="4631" y="267"/>
                  <a:pt x="4487" y="625"/>
                  <a:pt x="4427" y="1043"/>
                </a:cubicBezTo>
                <a:lnTo>
                  <a:pt x="4092" y="3167"/>
                </a:lnTo>
                <a:cubicBezTo>
                  <a:pt x="4199" y="3200"/>
                  <a:pt x="4339" y="3062"/>
                  <a:pt x="4473" y="2949"/>
                </a:cubicBezTo>
                <a:cubicBezTo>
                  <a:pt x="4337" y="3104"/>
                  <a:pt x="4270" y="3323"/>
                  <a:pt x="4014" y="3366"/>
                </a:cubicBezTo>
                <a:cubicBezTo>
                  <a:pt x="3771" y="3358"/>
                  <a:pt x="3767" y="3321"/>
                  <a:pt x="3755" y="328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86" name="Freeform 19"/>
          <p:cNvSpPr>
            <a:spLocks noEditPoints="1"/>
          </p:cNvSpPr>
          <p:nvPr/>
        </p:nvSpPr>
        <p:spPr bwMode="auto">
          <a:xfrm>
            <a:off x="1455926" y="3927376"/>
            <a:ext cx="1158875" cy="1139825"/>
          </a:xfrm>
          <a:custGeom>
            <a:avLst/>
            <a:gdLst>
              <a:gd name="T0" fmla="*/ 2817 w 3667"/>
              <a:gd name="T1" fmla="*/ 0 h 3602"/>
              <a:gd name="T2" fmla="*/ 1945 w 3667"/>
              <a:gd name="T3" fmla="*/ 575 h 3602"/>
              <a:gd name="T4" fmla="*/ 881 w 3667"/>
              <a:gd name="T5" fmla="*/ 963 h 3602"/>
              <a:gd name="T6" fmla="*/ 784 w 3667"/>
              <a:gd name="T7" fmla="*/ 1955 h 3602"/>
              <a:gd name="T8" fmla="*/ 1348 w 3667"/>
              <a:gd name="T9" fmla="*/ 1637 h 3602"/>
              <a:gd name="T10" fmla="*/ 1176 w 3667"/>
              <a:gd name="T11" fmla="*/ 1426 h 3602"/>
              <a:gd name="T12" fmla="*/ 1222 w 3667"/>
              <a:gd name="T13" fmla="*/ 1682 h 3602"/>
              <a:gd name="T14" fmla="*/ 834 w 3667"/>
              <a:gd name="T15" fmla="*/ 1400 h 3602"/>
              <a:gd name="T16" fmla="*/ 1796 w 3667"/>
              <a:gd name="T17" fmla="*/ 800 h 3602"/>
              <a:gd name="T18" fmla="*/ 1101 w 3667"/>
              <a:gd name="T19" fmla="*/ 2786 h 3602"/>
              <a:gd name="T20" fmla="*/ 194 w 3667"/>
              <a:gd name="T21" fmla="*/ 2762 h 3602"/>
              <a:gd name="T22" fmla="*/ 443 w 3667"/>
              <a:gd name="T23" fmla="*/ 3186 h 3602"/>
              <a:gd name="T24" fmla="*/ 1077 w 3667"/>
              <a:gd name="T25" fmla="*/ 3018 h 3602"/>
              <a:gd name="T26" fmla="*/ 2742 w 3667"/>
              <a:gd name="T27" fmla="*/ 3308 h 3602"/>
              <a:gd name="T28" fmla="*/ 3649 w 3667"/>
              <a:gd name="T29" fmla="*/ 2323 h 3602"/>
              <a:gd name="T30" fmla="*/ 3659 w 3667"/>
              <a:gd name="T31" fmla="*/ 1511 h 3602"/>
              <a:gd name="T32" fmla="*/ 2276 w 3667"/>
              <a:gd name="T33" fmla="*/ 581 h 3602"/>
              <a:gd name="T34" fmla="*/ 2817 w 3667"/>
              <a:gd name="T35" fmla="*/ 0 h 3602"/>
              <a:gd name="T36" fmla="*/ 2391 w 3667"/>
              <a:gd name="T37" fmla="*/ 700 h 3602"/>
              <a:gd name="T38" fmla="*/ 2971 w 3667"/>
              <a:gd name="T39" fmla="*/ 932 h 3602"/>
              <a:gd name="T40" fmla="*/ 3192 w 3667"/>
              <a:gd name="T41" fmla="*/ 2625 h 3602"/>
              <a:gd name="T42" fmla="*/ 1298 w 3667"/>
              <a:gd name="T43" fmla="*/ 2917 h 3602"/>
              <a:gd name="T44" fmla="*/ 2180 w 3667"/>
              <a:gd name="T45" fmla="*/ 730 h 3602"/>
              <a:gd name="T46" fmla="*/ 2391 w 3667"/>
              <a:gd name="T47" fmla="*/ 700 h 3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667" h="3602">
                <a:moveTo>
                  <a:pt x="2817" y="0"/>
                </a:moveTo>
                <a:cubicBezTo>
                  <a:pt x="2353" y="24"/>
                  <a:pt x="2091" y="243"/>
                  <a:pt x="1945" y="575"/>
                </a:cubicBezTo>
                <a:cubicBezTo>
                  <a:pt x="1537" y="598"/>
                  <a:pt x="1176" y="717"/>
                  <a:pt x="881" y="963"/>
                </a:cubicBezTo>
                <a:cubicBezTo>
                  <a:pt x="484" y="1317"/>
                  <a:pt x="375" y="1912"/>
                  <a:pt x="784" y="1955"/>
                </a:cubicBezTo>
                <a:cubicBezTo>
                  <a:pt x="1063" y="1982"/>
                  <a:pt x="1215" y="1822"/>
                  <a:pt x="1348" y="1637"/>
                </a:cubicBezTo>
                <a:cubicBezTo>
                  <a:pt x="1469" y="1449"/>
                  <a:pt x="1295" y="1404"/>
                  <a:pt x="1176" y="1426"/>
                </a:cubicBezTo>
                <a:cubicBezTo>
                  <a:pt x="1027" y="1465"/>
                  <a:pt x="1065" y="1618"/>
                  <a:pt x="1222" y="1682"/>
                </a:cubicBezTo>
                <a:cubicBezTo>
                  <a:pt x="834" y="1990"/>
                  <a:pt x="739" y="1844"/>
                  <a:pt x="834" y="1400"/>
                </a:cubicBezTo>
                <a:cubicBezTo>
                  <a:pt x="909" y="1124"/>
                  <a:pt x="1438" y="659"/>
                  <a:pt x="1796" y="800"/>
                </a:cubicBezTo>
                <a:lnTo>
                  <a:pt x="1101" y="2786"/>
                </a:lnTo>
                <a:cubicBezTo>
                  <a:pt x="770" y="2630"/>
                  <a:pt x="442" y="2490"/>
                  <a:pt x="194" y="2762"/>
                </a:cubicBezTo>
                <a:cubicBezTo>
                  <a:pt x="75" y="2865"/>
                  <a:pt x="0" y="3139"/>
                  <a:pt x="443" y="3186"/>
                </a:cubicBezTo>
                <a:cubicBezTo>
                  <a:pt x="674" y="3194"/>
                  <a:pt x="910" y="3213"/>
                  <a:pt x="1077" y="3018"/>
                </a:cubicBezTo>
                <a:cubicBezTo>
                  <a:pt x="1559" y="3279"/>
                  <a:pt x="2170" y="3602"/>
                  <a:pt x="2742" y="3308"/>
                </a:cubicBezTo>
                <a:cubicBezTo>
                  <a:pt x="3184" y="3059"/>
                  <a:pt x="3632" y="2705"/>
                  <a:pt x="3649" y="2323"/>
                </a:cubicBezTo>
                <a:lnTo>
                  <a:pt x="3659" y="1511"/>
                </a:lnTo>
                <a:cubicBezTo>
                  <a:pt x="3599" y="925"/>
                  <a:pt x="3025" y="692"/>
                  <a:pt x="2276" y="581"/>
                </a:cubicBezTo>
                <a:cubicBezTo>
                  <a:pt x="2323" y="308"/>
                  <a:pt x="2576" y="158"/>
                  <a:pt x="2817" y="0"/>
                </a:cubicBezTo>
                <a:close/>
                <a:moveTo>
                  <a:pt x="2391" y="700"/>
                </a:moveTo>
                <a:cubicBezTo>
                  <a:pt x="2596" y="703"/>
                  <a:pt x="2786" y="800"/>
                  <a:pt x="2971" y="932"/>
                </a:cubicBezTo>
                <a:cubicBezTo>
                  <a:pt x="3249" y="1276"/>
                  <a:pt x="3667" y="1811"/>
                  <a:pt x="3192" y="2625"/>
                </a:cubicBezTo>
                <a:cubicBezTo>
                  <a:pt x="2697" y="3355"/>
                  <a:pt x="2062" y="3437"/>
                  <a:pt x="1298" y="2917"/>
                </a:cubicBezTo>
                <a:lnTo>
                  <a:pt x="2180" y="730"/>
                </a:lnTo>
                <a:cubicBezTo>
                  <a:pt x="2252" y="708"/>
                  <a:pt x="2322" y="699"/>
                  <a:pt x="2391" y="70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  <p:sp>
        <p:nvSpPr>
          <p:cNvPr id="87" name="Freeform 44"/>
          <p:cNvSpPr>
            <a:spLocks/>
          </p:cNvSpPr>
          <p:nvPr/>
        </p:nvSpPr>
        <p:spPr bwMode="auto">
          <a:xfrm>
            <a:off x="4063599" y="3129300"/>
            <a:ext cx="84598" cy="142758"/>
          </a:xfrm>
          <a:custGeom>
            <a:avLst/>
            <a:gdLst>
              <a:gd name="T0" fmla="*/ 333 w 3403"/>
              <a:gd name="T1" fmla="*/ 5543 h 5757"/>
              <a:gd name="T2" fmla="*/ 341 w 3403"/>
              <a:gd name="T3" fmla="*/ 5329 h 5757"/>
              <a:gd name="T4" fmla="*/ 504 w 3403"/>
              <a:gd name="T5" fmla="*/ 5263 h 5757"/>
              <a:gd name="T6" fmla="*/ 1697 w 3403"/>
              <a:gd name="T7" fmla="*/ 4338 h 5757"/>
              <a:gd name="T8" fmla="*/ 2135 w 3403"/>
              <a:gd name="T9" fmla="*/ 3466 h 5757"/>
              <a:gd name="T10" fmla="*/ 2194 w 3403"/>
              <a:gd name="T11" fmla="*/ 2646 h 5757"/>
              <a:gd name="T12" fmla="*/ 1963 w 3403"/>
              <a:gd name="T13" fmla="*/ 2625 h 5757"/>
              <a:gd name="T14" fmla="*/ 745 w 3403"/>
              <a:gd name="T15" fmla="*/ 2676 h 5757"/>
              <a:gd name="T16" fmla="*/ 207 w 3403"/>
              <a:gd name="T17" fmla="*/ 2145 h 5757"/>
              <a:gd name="T18" fmla="*/ 86 w 3403"/>
              <a:gd name="T19" fmla="*/ 1104 h 5757"/>
              <a:gd name="T20" fmla="*/ 1519 w 3403"/>
              <a:gd name="T21" fmla="*/ 0 h 5757"/>
              <a:gd name="T22" fmla="*/ 2261 w 3403"/>
              <a:gd name="T23" fmla="*/ 192 h 5757"/>
              <a:gd name="T24" fmla="*/ 2977 w 3403"/>
              <a:gd name="T25" fmla="*/ 883 h 5757"/>
              <a:gd name="T26" fmla="*/ 2940 w 3403"/>
              <a:gd name="T27" fmla="*/ 3693 h 5757"/>
              <a:gd name="T28" fmla="*/ 1218 w 3403"/>
              <a:gd name="T29" fmla="*/ 5366 h 5757"/>
              <a:gd name="T30" fmla="*/ 338 w 3403"/>
              <a:gd name="T31" fmla="*/ 5757 h 5757"/>
              <a:gd name="T32" fmla="*/ 333 w 3403"/>
              <a:gd name="T33" fmla="*/ 5543 h 5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03" h="5757">
                <a:moveTo>
                  <a:pt x="333" y="5543"/>
                </a:moveTo>
                <a:lnTo>
                  <a:pt x="341" y="5329"/>
                </a:lnTo>
                <a:lnTo>
                  <a:pt x="504" y="5263"/>
                </a:lnTo>
                <a:cubicBezTo>
                  <a:pt x="930" y="5090"/>
                  <a:pt x="1415" y="4714"/>
                  <a:pt x="1697" y="4338"/>
                </a:cubicBezTo>
                <a:cubicBezTo>
                  <a:pt x="1868" y="4112"/>
                  <a:pt x="2060" y="3728"/>
                  <a:pt x="2135" y="3466"/>
                </a:cubicBezTo>
                <a:cubicBezTo>
                  <a:pt x="2204" y="3221"/>
                  <a:pt x="2238" y="2758"/>
                  <a:pt x="2194" y="2646"/>
                </a:cubicBezTo>
                <a:cubicBezTo>
                  <a:pt x="2157" y="2552"/>
                  <a:pt x="2077" y="2544"/>
                  <a:pt x="1963" y="2625"/>
                </a:cubicBezTo>
                <a:cubicBezTo>
                  <a:pt x="1648" y="2850"/>
                  <a:pt x="1113" y="2872"/>
                  <a:pt x="745" y="2676"/>
                </a:cubicBezTo>
                <a:cubicBezTo>
                  <a:pt x="565" y="2580"/>
                  <a:pt x="319" y="2338"/>
                  <a:pt x="207" y="2145"/>
                </a:cubicBezTo>
                <a:cubicBezTo>
                  <a:pt x="53" y="1881"/>
                  <a:pt x="0" y="1428"/>
                  <a:pt x="86" y="1104"/>
                </a:cubicBezTo>
                <a:cubicBezTo>
                  <a:pt x="254" y="474"/>
                  <a:pt x="869" y="0"/>
                  <a:pt x="1519" y="0"/>
                </a:cubicBezTo>
                <a:cubicBezTo>
                  <a:pt x="1720" y="0"/>
                  <a:pt x="2061" y="88"/>
                  <a:pt x="2261" y="192"/>
                </a:cubicBezTo>
                <a:cubicBezTo>
                  <a:pt x="2496" y="315"/>
                  <a:pt x="2835" y="642"/>
                  <a:pt x="2977" y="883"/>
                </a:cubicBezTo>
                <a:cubicBezTo>
                  <a:pt x="3403" y="1606"/>
                  <a:pt x="3387" y="2805"/>
                  <a:pt x="2940" y="3693"/>
                </a:cubicBezTo>
                <a:cubicBezTo>
                  <a:pt x="2588" y="4393"/>
                  <a:pt x="2021" y="4943"/>
                  <a:pt x="1218" y="5366"/>
                </a:cubicBezTo>
                <a:cubicBezTo>
                  <a:pt x="997" y="5482"/>
                  <a:pt x="378" y="5757"/>
                  <a:pt x="338" y="5757"/>
                </a:cubicBezTo>
                <a:cubicBezTo>
                  <a:pt x="331" y="5757"/>
                  <a:pt x="329" y="5661"/>
                  <a:pt x="333" y="554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2159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wrap="square" lIns="109735" tIns="54867" rIns="109735" bIns="548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89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6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9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3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5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3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1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4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7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ntr" presetSubtype="3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0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ntr" presetSubtype="3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3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ntr" presetSubtype="32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6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ntr" presetSubtype="3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9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2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" presetClass="entr" presetSubtype="3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5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6" presetClass="entr" presetSubtype="3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8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" presetClass="entr" presetSubtype="32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1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ntr" presetSubtype="3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4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6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6" presetClass="entr" presetSubtype="3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6" presetClass="entr" presetSubtype="3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6" presetClass="entr" presetSubtype="3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6" presetClass="entr" presetSubtype="3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6" presetClass="entr" presetSubtype="3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6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6" presetClass="entr" presetSubtype="32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6" presetClass="entr" presetSubtype="3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6" presetClass="entr" presetSubtype="3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6" presetClass="entr" presetSubtype="32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6" presetClass="entr" presetSubtype="3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769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3">
      <a:dk1>
        <a:sysClr val="windowText" lastClr="000000"/>
      </a:dk1>
      <a:lt1>
        <a:sysClr val="window" lastClr="FFFFFF"/>
      </a:lt1>
      <a:dk2>
        <a:srgbClr val="3FB8AF"/>
      </a:dk2>
      <a:lt2>
        <a:srgbClr val="7FC7AF"/>
      </a:lt2>
      <a:accent1>
        <a:srgbClr val="DAD8A7"/>
      </a:accent1>
      <a:accent2>
        <a:srgbClr val="FF9E9D"/>
      </a:accent2>
      <a:accent3>
        <a:srgbClr val="FF3D7F"/>
      </a:accent3>
      <a:accent4>
        <a:srgbClr val="EF746F"/>
      </a:accent4>
      <a:accent5>
        <a:srgbClr val="AB3E5B"/>
      </a:accent5>
      <a:accent6>
        <a:srgbClr val="C22E06"/>
      </a:accent6>
      <a:hlink>
        <a:srgbClr val="8A0808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3118</TotalTime>
  <Words>90</Words>
  <Application>Microsoft Office PowerPoint</Application>
  <PresentationFormat>全屏显示(4:3)</PresentationFormat>
  <Paragraphs>9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Happy Mother’s Day to…</vt:lpstr>
      <vt:lpstr>单击此处添加文本内容</vt:lpstr>
      <vt:lpstr>单击此处添加文本内容</vt:lpstr>
      <vt:lpstr>PowerPoint 演示文稿</vt:lpstr>
      <vt:lpstr>PowerPoint 演示文稿</vt:lpstr>
    </vt:vector>
  </TitlesOfParts>
  <Company>m62 visualcommunications ltd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154</cp:revision>
  <dcterms:created xsi:type="dcterms:W3CDTF">2010-10-05T14:57:55Z</dcterms:created>
  <dcterms:modified xsi:type="dcterms:W3CDTF">2015-08-31T12:24:19Z</dcterms:modified>
</cp:coreProperties>
</file>