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37A7E-1769-49DD-AA5A-0B466080975A}" type="datetimeFigureOut">
              <a:rPr lang="zh-CN" altLang="en-US" smtClean="0"/>
              <a:t>2015/9/2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F7443-95F3-469A-8435-BA5AE54ACE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176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764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2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3033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940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633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784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059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175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179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7427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121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7216"/>
            <a:ext cx="9144000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95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8167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6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80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615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7851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6104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280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7004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59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216"/>
            <a:ext cx="694826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C5CDB-1AEF-4522-8EAF-CE1F4E5D863E}" type="datetimeFigureOut">
              <a:rPr lang="ko-KR" altLang="en-US" smtClean="0"/>
              <a:t>2015-09-02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2015/9/2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00401" y="1459111"/>
            <a:ext cx="4860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INSERT </a:t>
            </a:r>
            <a:r>
              <a:rPr kumimoji="0" lang="en-US" altLang="ko-KR" sz="1200" b="1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kumimoji="0" lang="en-US" altLang="ko-KR" sz="1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TITLE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en-US" altLang="ko-KR" sz="1200" b="1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en-US" altLang="ko-KR" sz="1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YOUR PRESENTATION HERE    </a:t>
            </a:r>
            <a:endParaRPr kumimoji="0" lang="en-US" altLang="ko-KR" sz="1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3600400" y="483518"/>
            <a:ext cx="48600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</a:t>
            </a:r>
          </a:p>
          <a:p>
            <a:pPr algn="r"/>
            <a:r>
              <a:rPr lang="en-US" altLang="ko-KR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PPT TEMPLATES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7164287" y="4338042"/>
            <a:ext cx="1296144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altLang="ko-KR" sz="12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Insert</a:t>
            </a:r>
            <a:r>
              <a:rPr lang="en-US" altLang="ko-KR" sz="14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LOGO</a:t>
            </a:r>
          </a:p>
        </p:txBody>
      </p:sp>
    </p:spTree>
    <p:extLst>
      <p:ext uri="{BB962C8B-B14F-4D97-AF65-F5344CB8AC3E}">
        <p14:creationId xmlns:p14="http://schemas.microsoft.com/office/powerpoint/2010/main" val="303447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Enter Your Tittle </a:t>
            </a:r>
            <a:endParaRPr lang="ko-KR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3944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ko-K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segments. With this many slides you are able to make a complete PowerPoint Presentation that best suit your needs. </a:t>
            </a:r>
          </a:p>
          <a:p>
            <a:pPr>
              <a:buFont typeface="Wingdings" pitchFamily="2" charset="2"/>
              <a:buChar char="ü"/>
            </a:pPr>
            <a:endParaRPr lang="en-US" altLang="ko-KR" sz="2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altLang="ko-K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altLang="ko-K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PowerPoint Template has clean and neutral design that can be adapted to any content and meets various market segments. With this many slides you are able to make a complete PowerPoint Presentation that best suit your needs</a:t>
            </a:r>
            <a:r>
              <a:rPr lang="en-US" altLang="ko-K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594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latinLnBrk="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latinLnBrk="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9212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169</Words>
  <Application>Microsoft Office PowerPoint</Application>
  <PresentationFormat>全屏显示(16:9)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맑은 고딕</vt:lpstr>
      <vt:lpstr>Meiryo</vt:lpstr>
      <vt:lpstr>宋体</vt:lpstr>
      <vt:lpstr>微软雅黑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 Enter Your Tittle </vt:lpstr>
      <vt:lpstr>PowerPoint 演示文稿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kan</cp:lastModifiedBy>
  <cp:revision>13</cp:revision>
  <dcterms:created xsi:type="dcterms:W3CDTF">2014-04-01T16:27:38Z</dcterms:created>
  <dcterms:modified xsi:type="dcterms:W3CDTF">2015-09-02T12:49:21Z</dcterms:modified>
</cp:coreProperties>
</file>