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93" r:id="rId3"/>
    <p:sldId id="305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38" userDrawn="1">
          <p15:clr>
            <a:srgbClr val="A4A3A4"/>
          </p15:clr>
        </p15:guide>
        <p15:guide id="6" orient="horz" pos="323" userDrawn="1">
          <p15:clr>
            <a:srgbClr val="A4A3A4"/>
          </p15:clr>
        </p15:guide>
        <p15:guide id="7" orient="horz" pos="4020" userDrawn="1">
          <p15:clr>
            <a:srgbClr val="A4A3A4"/>
          </p15:clr>
        </p15:guide>
        <p15:guide id="8" orient="horz" pos="2183" userDrawn="1">
          <p15:clr>
            <a:srgbClr val="A4A3A4"/>
          </p15:clr>
        </p15:guide>
        <p15:guide id="9" pos="7242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95B7"/>
    <a:srgbClr val="005696"/>
    <a:srgbClr val="007DDA"/>
    <a:srgbClr val="005DA2"/>
    <a:srgbClr val="0078D2"/>
    <a:srgbClr val="003760"/>
    <a:srgbClr val="0070C0"/>
    <a:srgbClr val="0069B8"/>
    <a:srgbClr val="004376"/>
    <a:srgbClr val="61B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95" autoAdjust="0"/>
    <p:restoredTop sz="94414" autoAdjust="0"/>
  </p:normalViewPr>
  <p:slideViewPr>
    <p:cSldViewPr snapToGrid="0">
      <p:cViewPr varScale="1">
        <p:scale>
          <a:sx n="87" d="100"/>
          <a:sy n="87" d="100"/>
        </p:scale>
        <p:origin x="378" y="84"/>
      </p:cViewPr>
      <p:guideLst>
        <p:guide pos="438"/>
        <p:guide orient="horz" pos="323"/>
        <p:guide orient="horz" pos="4020"/>
        <p:guide orient="horz" pos="2183"/>
        <p:guide pos="7242"/>
        <p:guide pos="3840"/>
      </p:guideLst>
    </p:cSldViewPr>
  </p:slideViewPr>
  <p:outlineViewPr>
    <p:cViewPr>
      <p:scale>
        <a:sx n="33" d="100"/>
        <a:sy n="33" d="100"/>
      </p:scale>
      <p:origin x="0" y="-150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1AA2AD-6352-4581-9806-612D214B2B31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E7831B-8E04-41E3-B5A8-D62412D64D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12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7215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652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981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78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3159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3075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424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5296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583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571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09997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024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5827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0645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9375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783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077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606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264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32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76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431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374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5A2">
            <a:alpha val="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C0072-DF53-4E6F-995A-C346827FC413}" type="datetimeFigureOut">
              <a:rPr lang="zh-CN" altLang="en-US" smtClean="0"/>
              <a:t>2015/9/7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F0199-151D-428B-8932-CF557838D6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475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53982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670045" y="6308725"/>
            <a:ext cx="826630" cy="549275"/>
            <a:chOff x="9868845" y="-64101"/>
            <a:chExt cx="826630" cy="549275"/>
          </a:xfrm>
        </p:grpSpPr>
        <p:sp>
          <p:nvSpPr>
            <p:cNvPr id="2" name="矩形 1"/>
            <p:cNvSpPr/>
            <p:nvPr/>
          </p:nvSpPr>
          <p:spPr>
            <a:xfrm>
              <a:off x="9868845" y="-64101"/>
              <a:ext cx="826630" cy="54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989121" y="10481"/>
              <a:ext cx="5860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 hidden="1"/>
          <p:cNvSpPr/>
          <p:nvPr/>
        </p:nvSpPr>
        <p:spPr>
          <a:xfrm>
            <a:off x="0" y="485174"/>
            <a:ext cx="182880" cy="5206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5325" y="318442"/>
            <a:ext cx="301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输入一些酷炫的文字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3780" y="359255"/>
            <a:ext cx="445894" cy="351309"/>
            <a:chOff x="123780" y="534395"/>
            <a:chExt cx="445894" cy="351309"/>
          </a:xfrm>
        </p:grpSpPr>
        <p:sp>
          <p:nvSpPr>
            <p:cNvPr id="32" name="等腰三角形 31"/>
            <p:cNvSpPr/>
            <p:nvPr/>
          </p:nvSpPr>
          <p:spPr>
            <a:xfrm>
              <a:off x="382996" y="534395"/>
              <a:ext cx="186678" cy="160930"/>
            </a:xfrm>
            <a:prstGeom prst="triangle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110499">
              <a:off x="203197" y="561123"/>
              <a:ext cx="309372" cy="27231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123780" y="809504"/>
              <a:ext cx="88392" cy="76200"/>
            </a:xfrm>
            <a:prstGeom prst="triangle">
              <a:avLst/>
            </a:prstGeom>
            <a:solidFill>
              <a:schemeClr val="accent1"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712500" y="1217369"/>
            <a:ext cx="1422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黑龙江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470014" y="1417424"/>
            <a:ext cx="1239601" cy="459748"/>
            <a:chOff x="8064434" y="1417424"/>
            <a:chExt cx="830335" cy="247725"/>
          </a:xfrm>
        </p:grpSpPr>
        <p:cxnSp>
          <p:nvCxnSpPr>
            <p:cNvPr id="20" name="直接连接符 19"/>
            <p:cNvCxnSpPr>
              <a:stCxn id="69" idx="0"/>
            </p:cNvCxnSpPr>
            <p:nvPr/>
          </p:nvCxnSpPr>
          <p:spPr>
            <a:xfrm flipV="1">
              <a:off x="8064434" y="1417426"/>
              <a:ext cx="218810" cy="247723"/>
            </a:xfrm>
            <a:prstGeom prst="line">
              <a:avLst/>
            </a:prstGeom>
            <a:ln w="19050">
              <a:solidFill>
                <a:schemeClr val="accent1">
                  <a:alpha val="96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8283242" y="1417424"/>
              <a:ext cx="611527" cy="2"/>
            </a:xfrm>
            <a:prstGeom prst="line">
              <a:avLst/>
            </a:prstGeom>
            <a:ln w="19050">
              <a:solidFill>
                <a:schemeClr val="accent1">
                  <a:alpha val="96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8712500" y="1613321"/>
            <a:ext cx="2781300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7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地图是展示中经常出现的元素，具有很好的表达效果。</a:t>
            </a:r>
            <a:endParaRPr lang="zh-CN" altLang="en-US" sz="1700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565067" y="3075795"/>
            <a:ext cx="2147432" cy="252353"/>
            <a:chOff x="6565067" y="3075795"/>
            <a:chExt cx="2001916" cy="252353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6565067" y="3075795"/>
              <a:ext cx="1070021" cy="252353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7638294" y="3077822"/>
              <a:ext cx="928689" cy="7938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8712500" y="2893171"/>
            <a:ext cx="1271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712500" y="3289721"/>
            <a:ext cx="27813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无论是文献调研还是人文实践，都可以通过地图呈现。</a:t>
            </a:r>
            <a:endParaRPr lang="zh-CN" altLang="en-US" sz="1700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712500" y="4507597"/>
            <a:ext cx="865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712500" y="4908971"/>
            <a:ext cx="2781300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7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这里的地图元素是图形元素，也就是说你可以随意编辑。</a:t>
            </a:r>
            <a:endParaRPr lang="zh-CN" altLang="en-US" sz="1700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964569" y="1089771"/>
            <a:ext cx="6126163" cy="5065713"/>
            <a:chOff x="1964569" y="1089771"/>
            <a:chExt cx="6126163" cy="5065713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4536319" y="1154859"/>
              <a:ext cx="2682875" cy="2287588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4020382" y="2702671"/>
              <a:ext cx="1714500" cy="1449388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5237994" y="3205909"/>
              <a:ext cx="346075" cy="571500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1964569" y="1702546"/>
              <a:ext cx="2451100" cy="1852613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3555244" y="3156696"/>
              <a:ext cx="1525588" cy="1093788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4429957" y="3923459"/>
              <a:ext cx="1319213" cy="1157288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2236032" y="3453559"/>
              <a:ext cx="2363788" cy="1435100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4388682" y="4648946"/>
              <a:ext cx="1068388" cy="111125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3"/>
            <p:cNvSpPr>
              <a:spLocks/>
            </p:cNvSpPr>
            <p:nvPr/>
          </p:nvSpPr>
          <p:spPr bwMode="auto">
            <a:xfrm>
              <a:off x="5155444" y="4633071"/>
              <a:ext cx="722313" cy="62388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4"/>
            <p:cNvSpPr>
              <a:spLocks/>
            </p:cNvSpPr>
            <p:nvPr/>
          </p:nvSpPr>
          <p:spPr bwMode="auto">
            <a:xfrm>
              <a:off x="5272919" y="5017246"/>
              <a:ext cx="942975" cy="717550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5403094" y="4228259"/>
              <a:ext cx="534988" cy="539750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5403094" y="3175746"/>
              <a:ext cx="609600" cy="108585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7"/>
            <p:cNvSpPr>
              <a:spLocks/>
            </p:cNvSpPr>
            <p:nvPr/>
          </p:nvSpPr>
          <p:spPr bwMode="auto">
            <a:xfrm>
              <a:off x="5930144" y="2972546"/>
              <a:ext cx="406400" cy="890588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5825369" y="4490196"/>
              <a:ext cx="649288" cy="752475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9"/>
            <p:cNvSpPr>
              <a:spLocks/>
            </p:cNvSpPr>
            <p:nvPr/>
          </p:nvSpPr>
          <p:spPr bwMode="auto">
            <a:xfrm>
              <a:off x="5749169" y="4058396"/>
              <a:ext cx="917575" cy="574675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0"/>
            <p:cNvSpPr>
              <a:spLocks/>
            </p:cNvSpPr>
            <p:nvPr/>
          </p:nvSpPr>
          <p:spPr bwMode="auto">
            <a:xfrm>
              <a:off x="5952369" y="5114084"/>
              <a:ext cx="954088" cy="755650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6403219" y="4460034"/>
              <a:ext cx="571500" cy="777875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6700082" y="4663234"/>
              <a:ext cx="530225" cy="65087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3"/>
            <p:cNvSpPr>
              <a:spLocks/>
            </p:cNvSpPr>
            <p:nvPr/>
          </p:nvSpPr>
          <p:spPr bwMode="auto">
            <a:xfrm>
              <a:off x="6933444" y="4258421"/>
              <a:ext cx="458788" cy="525463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4"/>
            <p:cNvSpPr>
              <a:spLocks/>
            </p:cNvSpPr>
            <p:nvPr/>
          </p:nvSpPr>
          <p:spPr bwMode="auto">
            <a:xfrm>
              <a:off x="6493707" y="3802809"/>
              <a:ext cx="574675" cy="70326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5"/>
            <p:cNvSpPr>
              <a:spLocks/>
            </p:cNvSpPr>
            <p:nvPr/>
          </p:nvSpPr>
          <p:spPr bwMode="auto">
            <a:xfrm>
              <a:off x="6603244" y="2991596"/>
              <a:ext cx="153988" cy="217488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"/>
            <p:cNvSpPr>
              <a:spLocks/>
            </p:cNvSpPr>
            <p:nvPr/>
          </p:nvSpPr>
          <p:spPr bwMode="auto">
            <a:xfrm>
              <a:off x="6455607" y="2893171"/>
              <a:ext cx="200025" cy="214313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7"/>
            <p:cNvSpPr>
              <a:spLocks/>
            </p:cNvSpPr>
            <p:nvPr/>
          </p:nvSpPr>
          <p:spPr bwMode="auto">
            <a:xfrm>
              <a:off x="6793744" y="2469309"/>
              <a:ext cx="706438" cy="673100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8"/>
            <p:cNvSpPr>
              <a:spLocks/>
            </p:cNvSpPr>
            <p:nvPr/>
          </p:nvSpPr>
          <p:spPr bwMode="auto">
            <a:xfrm>
              <a:off x="6952494" y="2062909"/>
              <a:ext cx="1006475" cy="684213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9"/>
            <p:cNvSpPr>
              <a:spLocks/>
            </p:cNvSpPr>
            <p:nvPr/>
          </p:nvSpPr>
          <p:spPr bwMode="auto">
            <a:xfrm>
              <a:off x="6738182" y="1089771"/>
              <a:ext cx="1352550" cy="1233488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0"/>
            <p:cNvSpPr>
              <a:spLocks/>
            </p:cNvSpPr>
            <p:nvPr/>
          </p:nvSpPr>
          <p:spPr bwMode="auto">
            <a:xfrm>
              <a:off x="6471482" y="3296396"/>
              <a:ext cx="814388" cy="511175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1"/>
            <p:cNvSpPr>
              <a:spLocks/>
            </p:cNvSpPr>
            <p:nvPr/>
          </p:nvSpPr>
          <p:spPr bwMode="auto">
            <a:xfrm>
              <a:off x="7233482" y="4140946"/>
              <a:ext cx="128588" cy="117475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2"/>
            <p:cNvSpPr>
              <a:spLocks/>
            </p:cNvSpPr>
            <p:nvPr/>
          </p:nvSpPr>
          <p:spPr bwMode="auto">
            <a:xfrm>
              <a:off x="6636582" y="3712321"/>
              <a:ext cx="709613" cy="549275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3"/>
            <p:cNvSpPr>
              <a:spLocks/>
            </p:cNvSpPr>
            <p:nvPr/>
          </p:nvSpPr>
          <p:spPr bwMode="auto">
            <a:xfrm>
              <a:off x="6265107" y="2664571"/>
              <a:ext cx="660400" cy="942975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4"/>
            <p:cNvSpPr>
              <a:spLocks/>
            </p:cNvSpPr>
            <p:nvPr/>
          </p:nvSpPr>
          <p:spPr bwMode="auto">
            <a:xfrm>
              <a:off x="5960307" y="3569446"/>
              <a:ext cx="698500" cy="688975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5"/>
            <p:cNvSpPr>
              <a:spLocks/>
            </p:cNvSpPr>
            <p:nvPr/>
          </p:nvSpPr>
          <p:spPr bwMode="auto">
            <a:xfrm>
              <a:off x="7271582" y="5039471"/>
              <a:ext cx="198438" cy="481013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6"/>
            <p:cNvSpPr>
              <a:spLocks/>
            </p:cNvSpPr>
            <p:nvPr/>
          </p:nvSpPr>
          <p:spPr bwMode="auto">
            <a:xfrm>
              <a:off x="5801557" y="5891959"/>
              <a:ext cx="309563" cy="263525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695325" y="4999981"/>
            <a:ext cx="883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青海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95324" y="5432339"/>
            <a:ext cx="3904495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如果地图指示的省份不是你想的，你可以通过编辑图形得到想要的效果，如果你不会编辑，可以来找我们做美化。</a:t>
            </a:r>
            <a:endParaRPr lang="zh-CN" altLang="en-US" sz="1700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432758" y="3871299"/>
            <a:ext cx="2996143" cy="1314224"/>
            <a:chOff x="3229776" y="4077189"/>
            <a:chExt cx="729109" cy="1114168"/>
          </a:xfrm>
        </p:grpSpPr>
        <p:cxnSp>
          <p:nvCxnSpPr>
            <p:cNvPr id="80" name="直接连接符 79"/>
            <p:cNvCxnSpPr/>
            <p:nvPr/>
          </p:nvCxnSpPr>
          <p:spPr>
            <a:xfrm flipH="1">
              <a:off x="3696532" y="4077189"/>
              <a:ext cx="262353" cy="1108333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H="1">
              <a:off x="3229776" y="5191357"/>
              <a:ext cx="466756" cy="0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Freeform 9"/>
          <p:cNvSpPr>
            <a:spLocks/>
          </p:cNvSpPr>
          <p:nvPr/>
        </p:nvSpPr>
        <p:spPr bwMode="auto">
          <a:xfrm>
            <a:off x="3552369" y="3153821"/>
            <a:ext cx="1525588" cy="1093788"/>
          </a:xfrm>
          <a:custGeom>
            <a:avLst/>
            <a:gdLst>
              <a:gd name="T0" fmla="*/ 241 w 406"/>
              <a:gd name="T1" fmla="*/ 29 h 291"/>
              <a:gd name="T2" fmla="*/ 228 w 406"/>
              <a:gd name="T3" fmla="*/ 42 h 291"/>
              <a:gd name="T4" fmla="*/ 190 w 406"/>
              <a:gd name="T5" fmla="*/ 14 h 291"/>
              <a:gd name="T6" fmla="*/ 178 w 406"/>
              <a:gd name="T7" fmla="*/ 9 h 291"/>
              <a:gd name="T8" fmla="*/ 144 w 406"/>
              <a:gd name="T9" fmla="*/ 2 h 291"/>
              <a:gd name="T10" fmla="*/ 114 w 406"/>
              <a:gd name="T11" fmla="*/ 5 h 291"/>
              <a:gd name="T12" fmla="*/ 98 w 406"/>
              <a:gd name="T13" fmla="*/ 10 h 291"/>
              <a:gd name="T14" fmla="*/ 72 w 406"/>
              <a:gd name="T15" fmla="*/ 13 h 291"/>
              <a:gd name="T16" fmla="*/ 41 w 406"/>
              <a:gd name="T17" fmla="*/ 20 h 291"/>
              <a:gd name="T18" fmla="*/ 49 w 406"/>
              <a:gd name="T19" fmla="*/ 45 h 291"/>
              <a:gd name="T20" fmla="*/ 62 w 406"/>
              <a:gd name="T21" fmla="*/ 65 h 291"/>
              <a:gd name="T22" fmla="*/ 52 w 406"/>
              <a:gd name="T23" fmla="*/ 89 h 291"/>
              <a:gd name="T24" fmla="*/ 56 w 406"/>
              <a:gd name="T25" fmla="*/ 102 h 291"/>
              <a:gd name="T26" fmla="*/ 30 w 406"/>
              <a:gd name="T27" fmla="*/ 105 h 291"/>
              <a:gd name="T28" fmla="*/ 10 w 406"/>
              <a:gd name="T29" fmla="*/ 121 h 291"/>
              <a:gd name="T30" fmla="*/ 2 w 406"/>
              <a:gd name="T31" fmla="*/ 136 h 291"/>
              <a:gd name="T32" fmla="*/ 5 w 406"/>
              <a:gd name="T33" fmla="*/ 169 h 291"/>
              <a:gd name="T34" fmla="*/ 8 w 406"/>
              <a:gd name="T35" fmla="*/ 197 h 291"/>
              <a:gd name="T36" fmla="*/ 38 w 406"/>
              <a:gd name="T37" fmla="*/ 209 h 291"/>
              <a:gd name="T38" fmla="*/ 50 w 406"/>
              <a:gd name="T39" fmla="*/ 217 h 291"/>
              <a:gd name="T40" fmla="*/ 63 w 406"/>
              <a:gd name="T41" fmla="*/ 229 h 291"/>
              <a:gd name="T42" fmla="*/ 93 w 406"/>
              <a:gd name="T43" fmla="*/ 241 h 291"/>
              <a:gd name="T44" fmla="*/ 136 w 406"/>
              <a:gd name="T45" fmla="*/ 250 h 291"/>
              <a:gd name="T46" fmla="*/ 158 w 406"/>
              <a:gd name="T47" fmla="*/ 256 h 291"/>
              <a:gd name="T48" fmla="*/ 170 w 406"/>
              <a:gd name="T49" fmla="*/ 268 h 291"/>
              <a:gd name="T50" fmla="*/ 174 w 406"/>
              <a:gd name="T51" fmla="*/ 277 h 291"/>
              <a:gd name="T52" fmla="*/ 183 w 406"/>
              <a:gd name="T53" fmla="*/ 289 h 291"/>
              <a:gd name="T54" fmla="*/ 195 w 406"/>
              <a:gd name="T55" fmla="*/ 284 h 291"/>
              <a:gd name="T56" fmla="*/ 210 w 406"/>
              <a:gd name="T57" fmla="*/ 279 h 291"/>
              <a:gd name="T58" fmla="*/ 222 w 406"/>
              <a:gd name="T59" fmla="*/ 276 h 291"/>
              <a:gd name="T60" fmla="*/ 226 w 406"/>
              <a:gd name="T61" fmla="*/ 261 h 291"/>
              <a:gd name="T62" fmla="*/ 242 w 406"/>
              <a:gd name="T63" fmla="*/ 235 h 291"/>
              <a:gd name="T64" fmla="*/ 239 w 406"/>
              <a:gd name="T65" fmla="*/ 210 h 291"/>
              <a:gd name="T66" fmla="*/ 246 w 406"/>
              <a:gd name="T67" fmla="*/ 203 h 291"/>
              <a:gd name="T68" fmla="*/ 278 w 406"/>
              <a:gd name="T69" fmla="*/ 213 h 291"/>
              <a:gd name="T70" fmla="*/ 284 w 406"/>
              <a:gd name="T71" fmla="*/ 231 h 291"/>
              <a:gd name="T72" fmla="*/ 299 w 406"/>
              <a:gd name="T73" fmla="*/ 249 h 291"/>
              <a:gd name="T74" fmla="*/ 325 w 406"/>
              <a:gd name="T75" fmla="*/ 259 h 291"/>
              <a:gd name="T76" fmla="*/ 332 w 406"/>
              <a:gd name="T77" fmla="*/ 261 h 291"/>
              <a:gd name="T78" fmla="*/ 350 w 406"/>
              <a:gd name="T79" fmla="*/ 254 h 291"/>
              <a:gd name="T80" fmla="*/ 361 w 406"/>
              <a:gd name="T81" fmla="*/ 236 h 291"/>
              <a:gd name="T82" fmla="*/ 346 w 406"/>
              <a:gd name="T83" fmla="*/ 229 h 291"/>
              <a:gd name="T84" fmla="*/ 367 w 406"/>
              <a:gd name="T85" fmla="*/ 203 h 291"/>
              <a:gd name="T86" fmla="*/ 376 w 406"/>
              <a:gd name="T87" fmla="*/ 175 h 291"/>
              <a:gd name="T88" fmla="*/ 402 w 406"/>
              <a:gd name="T89" fmla="*/ 145 h 291"/>
              <a:gd name="T90" fmla="*/ 400 w 406"/>
              <a:gd name="T91" fmla="*/ 127 h 291"/>
              <a:gd name="T92" fmla="*/ 382 w 406"/>
              <a:gd name="T93" fmla="*/ 84 h 291"/>
              <a:gd name="T94" fmla="*/ 368 w 406"/>
              <a:gd name="T95" fmla="*/ 79 h 291"/>
              <a:gd name="T96" fmla="*/ 336 w 406"/>
              <a:gd name="T97" fmla="*/ 50 h 291"/>
              <a:gd name="T98" fmla="*/ 328 w 406"/>
              <a:gd name="T99" fmla="*/ 53 h 291"/>
              <a:gd name="T100" fmla="*/ 308 w 406"/>
              <a:gd name="T101" fmla="*/ 39 h 291"/>
              <a:gd name="T102" fmla="*/ 281 w 406"/>
              <a:gd name="T103" fmla="*/ 25 h 291"/>
              <a:gd name="T104" fmla="*/ 272 w 406"/>
              <a:gd name="T105" fmla="*/ 27 h 291"/>
              <a:gd name="T106" fmla="*/ 242 w 406"/>
              <a:gd name="T107" fmla="*/ 15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3"/>
          <p:cNvSpPr>
            <a:spLocks/>
          </p:cNvSpPr>
          <p:nvPr/>
        </p:nvSpPr>
        <p:spPr bwMode="auto">
          <a:xfrm>
            <a:off x="5152569" y="4630196"/>
            <a:ext cx="722313" cy="623888"/>
          </a:xfrm>
          <a:custGeom>
            <a:avLst/>
            <a:gdLst>
              <a:gd name="T0" fmla="*/ 142 w 192"/>
              <a:gd name="T1" fmla="*/ 7 h 166"/>
              <a:gd name="T2" fmla="*/ 131 w 192"/>
              <a:gd name="T3" fmla="*/ 10 h 166"/>
              <a:gd name="T4" fmla="*/ 129 w 192"/>
              <a:gd name="T5" fmla="*/ 0 h 166"/>
              <a:gd name="T6" fmla="*/ 125 w 192"/>
              <a:gd name="T7" fmla="*/ 10 h 166"/>
              <a:gd name="T8" fmla="*/ 119 w 192"/>
              <a:gd name="T9" fmla="*/ 18 h 166"/>
              <a:gd name="T10" fmla="*/ 108 w 192"/>
              <a:gd name="T11" fmla="*/ 17 h 166"/>
              <a:gd name="T12" fmla="*/ 106 w 192"/>
              <a:gd name="T13" fmla="*/ 25 h 166"/>
              <a:gd name="T14" fmla="*/ 94 w 192"/>
              <a:gd name="T15" fmla="*/ 28 h 166"/>
              <a:gd name="T16" fmla="*/ 90 w 192"/>
              <a:gd name="T17" fmla="*/ 30 h 166"/>
              <a:gd name="T18" fmla="*/ 80 w 192"/>
              <a:gd name="T19" fmla="*/ 26 h 166"/>
              <a:gd name="T20" fmla="*/ 73 w 192"/>
              <a:gd name="T21" fmla="*/ 24 h 166"/>
              <a:gd name="T22" fmla="*/ 84 w 192"/>
              <a:gd name="T23" fmla="*/ 40 h 166"/>
              <a:gd name="T24" fmla="*/ 90 w 192"/>
              <a:gd name="T25" fmla="*/ 46 h 166"/>
              <a:gd name="T26" fmla="*/ 88 w 192"/>
              <a:gd name="T27" fmla="*/ 55 h 166"/>
              <a:gd name="T28" fmla="*/ 69 w 192"/>
              <a:gd name="T29" fmla="*/ 64 h 166"/>
              <a:gd name="T30" fmla="*/ 62 w 192"/>
              <a:gd name="T31" fmla="*/ 65 h 166"/>
              <a:gd name="T32" fmla="*/ 55 w 192"/>
              <a:gd name="T33" fmla="*/ 63 h 166"/>
              <a:gd name="T34" fmla="*/ 47 w 192"/>
              <a:gd name="T35" fmla="*/ 71 h 166"/>
              <a:gd name="T36" fmla="*/ 39 w 192"/>
              <a:gd name="T37" fmla="*/ 74 h 166"/>
              <a:gd name="T38" fmla="*/ 8 w 192"/>
              <a:gd name="T39" fmla="*/ 74 h 166"/>
              <a:gd name="T40" fmla="*/ 4 w 192"/>
              <a:gd name="T41" fmla="*/ 96 h 166"/>
              <a:gd name="T42" fmla="*/ 11 w 192"/>
              <a:gd name="T43" fmla="*/ 100 h 166"/>
              <a:gd name="T44" fmla="*/ 15 w 192"/>
              <a:gd name="T45" fmla="*/ 95 h 166"/>
              <a:gd name="T46" fmla="*/ 28 w 192"/>
              <a:gd name="T47" fmla="*/ 96 h 166"/>
              <a:gd name="T48" fmla="*/ 31 w 192"/>
              <a:gd name="T49" fmla="*/ 118 h 166"/>
              <a:gd name="T50" fmla="*/ 26 w 192"/>
              <a:gd name="T51" fmla="*/ 130 h 166"/>
              <a:gd name="T52" fmla="*/ 38 w 192"/>
              <a:gd name="T53" fmla="*/ 148 h 166"/>
              <a:gd name="T54" fmla="*/ 33 w 192"/>
              <a:gd name="T55" fmla="*/ 166 h 166"/>
              <a:gd name="T56" fmla="*/ 46 w 192"/>
              <a:gd name="T57" fmla="*/ 159 h 166"/>
              <a:gd name="T58" fmla="*/ 55 w 192"/>
              <a:gd name="T59" fmla="*/ 160 h 166"/>
              <a:gd name="T60" fmla="*/ 84 w 192"/>
              <a:gd name="T61" fmla="*/ 160 h 166"/>
              <a:gd name="T62" fmla="*/ 98 w 192"/>
              <a:gd name="T63" fmla="*/ 150 h 166"/>
              <a:gd name="T64" fmla="*/ 114 w 192"/>
              <a:gd name="T65" fmla="*/ 137 h 166"/>
              <a:gd name="T66" fmla="*/ 124 w 192"/>
              <a:gd name="T67" fmla="*/ 141 h 166"/>
              <a:gd name="T68" fmla="*/ 137 w 192"/>
              <a:gd name="T69" fmla="*/ 146 h 166"/>
              <a:gd name="T70" fmla="*/ 146 w 192"/>
              <a:gd name="T71" fmla="*/ 149 h 166"/>
              <a:gd name="T72" fmla="*/ 148 w 192"/>
              <a:gd name="T73" fmla="*/ 144 h 166"/>
              <a:gd name="T74" fmla="*/ 151 w 192"/>
              <a:gd name="T75" fmla="*/ 142 h 166"/>
              <a:gd name="T76" fmla="*/ 157 w 192"/>
              <a:gd name="T77" fmla="*/ 138 h 166"/>
              <a:gd name="T78" fmla="*/ 173 w 192"/>
              <a:gd name="T79" fmla="*/ 126 h 166"/>
              <a:gd name="T80" fmla="*/ 176 w 192"/>
              <a:gd name="T81" fmla="*/ 124 h 166"/>
              <a:gd name="T82" fmla="*/ 183 w 192"/>
              <a:gd name="T83" fmla="*/ 122 h 166"/>
              <a:gd name="T84" fmla="*/ 190 w 192"/>
              <a:gd name="T85" fmla="*/ 118 h 166"/>
              <a:gd name="T86" fmla="*/ 186 w 192"/>
              <a:gd name="T87" fmla="*/ 103 h 166"/>
              <a:gd name="T88" fmla="*/ 188 w 192"/>
              <a:gd name="T89" fmla="*/ 94 h 166"/>
              <a:gd name="T90" fmla="*/ 174 w 192"/>
              <a:gd name="T91" fmla="*/ 83 h 166"/>
              <a:gd name="T92" fmla="*/ 186 w 192"/>
              <a:gd name="T93" fmla="*/ 34 h 166"/>
              <a:gd name="T94" fmla="*/ 178 w 192"/>
              <a:gd name="T95" fmla="*/ 38 h 166"/>
              <a:gd name="T96" fmla="*/ 168 w 192"/>
              <a:gd name="T97" fmla="*/ 38 h 166"/>
              <a:gd name="T98" fmla="*/ 167 w 192"/>
              <a:gd name="T99" fmla="*/ 34 h 166"/>
              <a:gd name="T100" fmla="*/ 166 w 192"/>
              <a:gd name="T101" fmla="*/ 32 h 166"/>
              <a:gd name="T102" fmla="*/ 156 w 192"/>
              <a:gd name="T103" fmla="*/ 2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6"/>
          <p:cNvSpPr>
            <a:spLocks/>
          </p:cNvSpPr>
          <p:nvPr/>
        </p:nvSpPr>
        <p:spPr bwMode="auto">
          <a:xfrm>
            <a:off x="5400219" y="3172871"/>
            <a:ext cx="609600" cy="1085850"/>
          </a:xfrm>
          <a:custGeom>
            <a:avLst/>
            <a:gdLst>
              <a:gd name="T0" fmla="*/ 48 w 162"/>
              <a:gd name="T1" fmla="*/ 90 h 289"/>
              <a:gd name="T2" fmla="*/ 61 w 162"/>
              <a:gd name="T3" fmla="*/ 100 h 289"/>
              <a:gd name="T4" fmla="*/ 70 w 162"/>
              <a:gd name="T5" fmla="*/ 108 h 289"/>
              <a:gd name="T6" fmla="*/ 88 w 162"/>
              <a:gd name="T7" fmla="*/ 114 h 289"/>
              <a:gd name="T8" fmla="*/ 88 w 162"/>
              <a:gd name="T9" fmla="*/ 115 h 289"/>
              <a:gd name="T10" fmla="*/ 93 w 162"/>
              <a:gd name="T11" fmla="*/ 123 h 289"/>
              <a:gd name="T12" fmla="*/ 89 w 162"/>
              <a:gd name="T13" fmla="*/ 136 h 289"/>
              <a:gd name="T14" fmla="*/ 88 w 162"/>
              <a:gd name="T15" fmla="*/ 144 h 289"/>
              <a:gd name="T16" fmla="*/ 84 w 162"/>
              <a:gd name="T17" fmla="*/ 158 h 289"/>
              <a:gd name="T18" fmla="*/ 70 w 162"/>
              <a:gd name="T19" fmla="*/ 156 h 289"/>
              <a:gd name="T20" fmla="*/ 56 w 162"/>
              <a:gd name="T21" fmla="*/ 166 h 289"/>
              <a:gd name="T22" fmla="*/ 58 w 162"/>
              <a:gd name="T23" fmla="*/ 177 h 289"/>
              <a:gd name="T24" fmla="*/ 44 w 162"/>
              <a:gd name="T25" fmla="*/ 174 h 289"/>
              <a:gd name="T26" fmla="*/ 32 w 162"/>
              <a:gd name="T27" fmla="*/ 169 h 289"/>
              <a:gd name="T28" fmla="*/ 20 w 162"/>
              <a:gd name="T29" fmla="*/ 196 h 289"/>
              <a:gd name="T30" fmla="*/ 24 w 162"/>
              <a:gd name="T31" fmla="*/ 204 h 289"/>
              <a:gd name="T32" fmla="*/ 26 w 162"/>
              <a:gd name="T33" fmla="*/ 211 h 289"/>
              <a:gd name="T34" fmla="*/ 27 w 162"/>
              <a:gd name="T35" fmla="*/ 222 h 289"/>
              <a:gd name="T36" fmla="*/ 3 w 162"/>
              <a:gd name="T37" fmla="*/ 227 h 289"/>
              <a:gd name="T38" fmla="*/ 3 w 162"/>
              <a:gd name="T39" fmla="*/ 243 h 289"/>
              <a:gd name="T40" fmla="*/ 6 w 162"/>
              <a:gd name="T41" fmla="*/ 254 h 289"/>
              <a:gd name="T42" fmla="*/ 33 w 162"/>
              <a:gd name="T43" fmla="*/ 252 h 289"/>
              <a:gd name="T44" fmla="*/ 43 w 162"/>
              <a:gd name="T45" fmla="*/ 260 h 289"/>
              <a:gd name="T46" fmla="*/ 51 w 162"/>
              <a:gd name="T47" fmla="*/ 266 h 289"/>
              <a:gd name="T48" fmla="*/ 58 w 162"/>
              <a:gd name="T49" fmla="*/ 260 h 289"/>
              <a:gd name="T50" fmla="*/ 76 w 162"/>
              <a:gd name="T51" fmla="*/ 273 h 289"/>
              <a:gd name="T52" fmla="*/ 98 w 162"/>
              <a:gd name="T53" fmla="*/ 274 h 289"/>
              <a:gd name="T54" fmla="*/ 104 w 162"/>
              <a:gd name="T55" fmla="*/ 278 h 289"/>
              <a:gd name="T56" fmla="*/ 104 w 162"/>
              <a:gd name="T57" fmla="*/ 279 h 289"/>
              <a:gd name="T58" fmla="*/ 113 w 162"/>
              <a:gd name="T59" fmla="*/ 287 h 289"/>
              <a:gd name="T60" fmla="*/ 124 w 162"/>
              <a:gd name="T61" fmla="*/ 280 h 289"/>
              <a:gd name="T62" fmla="*/ 120 w 162"/>
              <a:gd name="T63" fmla="*/ 274 h 289"/>
              <a:gd name="T64" fmla="*/ 124 w 162"/>
              <a:gd name="T65" fmla="*/ 257 h 289"/>
              <a:gd name="T66" fmla="*/ 134 w 162"/>
              <a:gd name="T67" fmla="*/ 256 h 289"/>
              <a:gd name="T68" fmla="*/ 121 w 162"/>
              <a:gd name="T69" fmla="*/ 242 h 289"/>
              <a:gd name="T70" fmla="*/ 117 w 162"/>
              <a:gd name="T71" fmla="*/ 237 h 289"/>
              <a:gd name="T72" fmla="*/ 122 w 162"/>
              <a:gd name="T73" fmla="*/ 231 h 289"/>
              <a:gd name="T74" fmla="*/ 151 w 162"/>
              <a:gd name="T75" fmla="*/ 233 h 289"/>
              <a:gd name="T76" fmla="*/ 162 w 162"/>
              <a:gd name="T77" fmla="*/ 231 h 289"/>
              <a:gd name="T78" fmla="*/ 145 w 162"/>
              <a:gd name="T79" fmla="*/ 187 h 289"/>
              <a:gd name="T80" fmla="*/ 137 w 162"/>
              <a:gd name="T81" fmla="*/ 184 h 289"/>
              <a:gd name="T82" fmla="*/ 136 w 162"/>
              <a:gd name="T83" fmla="*/ 172 h 289"/>
              <a:gd name="T84" fmla="*/ 138 w 162"/>
              <a:gd name="T85" fmla="*/ 95 h 289"/>
              <a:gd name="T86" fmla="*/ 140 w 162"/>
              <a:gd name="T87" fmla="*/ 80 h 289"/>
              <a:gd name="T88" fmla="*/ 148 w 162"/>
              <a:gd name="T89" fmla="*/ 68 h 289"/>
              <a:gd name="T90" fmla="*/ 139 w 162"/>
              <a:gd name="T91" fmla="*/ 55 h 289"/>
              <a:gd name="T92" fmla="*/ 138 w 162"/>
              <a:gd name="T93" fmla="*/ 44 h 289"/>
              <a:gd name="T94" fmla="*/ 138 w 162"/>
              <a:gd name="T95" fmla="*/ 43 h 289"/>
              <a:gd name="T96" fmla="*/ 146 w 162"/>
              <a:gd name="T97" fmla="*/ 18 h 289"/>
              <a:gd name="T98" fmla="*/ 150 w 162"/>
              <a:gd name="T99" fmla="*/ 10 h 289"/>
              <a:gd name="T100" fmla="*/ 156 w 162"/>
              <a:gd name="T101" fmla="*/ 6 h 289"/>
              <a:gd name="T102" fmla="*/ 148 w 162"/>
              <a:gd name="T103" fmla="*/ 0 h 289"/>
              <a:gd name="T104" fmla="*/ 134 w 162"/>
              <a:gd name="T105" fmla="*/ 5 h 289"/>
              <a:gd name="T106" fmla="*/ 122 w 162"/>
              <a:gd name="T107" fmla="*/ 16 h 289"/>
              <a:gd name="T108" fmla="*/ 105 w 162"/>
              <a:gd name="T109" fmla="*/ 28 h 289"/>
              <a:gd name="T110" fmla="*/ 98 w 162"/>
              <a:gd name="T111" fmla="*/ 35 h 289"/>
              <a:gd name="T112" fmla="*/ 93 w 162"/>
              <a:gd name="T113" fmla="*/ 59 h 289"/>
              <a:gd name="T114" fmla="*/ 92 w 162"/>
              <a:gd name="T115" fmla="*/ 66 h 289"/>
              <a:gd name="T116" fmla="*/ 87 w 162"/>
              <a:gd name="T117" fmla="*/ 72 h 289"/>
              <a:gd name="T118" fmla="*/ 86 w 162"/>
              <a:gd name="T119" fmla="*/ 73 h 289"/>
              <a:gd name="T120" fmla="*/ 76 w 162"/>
              <a:gd name="T121" fmla="*/ 74 h 289"/>
              <a:gd name="T122" fmla="*/ 76 w 162"/>
              <a:gd name="T123" fmla="*/ 74 h 289"/>
              <a:gd name="T124" fmla="*/ 54 w 162"/>
              <a:gd name="T125" fmla="*/ 66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1"/>
          <p:cNvSpPr>
            <a:spLocks/>
          </p:cNvSpPr>
          <p:nvPr/>
        </p:nvSpPr>
        <p:spPr bwMode="auto">
          <a:xfrm>
            <a:off x="6400344" y="4457159"/>
            <a:ext cx="571500" cy="777875"/>
          </a:xfrm>
          <a:custGeom>
            <a:avLst/>
            <a:gdLst>
              <a:gd name="T0" fmla="*/ 119 w 152"/>
              <a:gd name="T1" fmla="*/ 8 h 207"/>
              <a:gd name="T2" fmla="*/ 106 w 152"/>
              <a:gd name="T3" fmla="*/ 3 h 207"/>
              <a:gd name="T4" fmla="*/ 88 w 152"/>
              <a:gd name="T5" fmla="*/ 16 h 207"/>
              <a:gd name="T6" fmla="*/ 76 w 152"/>
              <a:gd name="T7" fmla="*/ 11 h 207"/>
              <a:gd name="T8" fmla="*/ 76 w 152"/>
              <a:gd name="T9" fmla="*/ 12 h 207"/>
              <a:gd name="T10" fmla="*/ 54 w 152"/>
              <a:gd name="T11" fmla="*/ 17 h 207"/>
              <a:gd name="T12" fmla="*/ 42 w 152"/>
              <a:gd name="T13" fmla="*/ 18 h 207"/>
              <a:gd name="T14" fmla="*/ 34 w 152"/>
              <a:gd name="T15" fmla="*/ 27 h 207"/>
              <a:gd name="T16" fmla="*/ 20 w 152"/>
              <a:gd name="T17" fmla="*/ 28 h 207"/>
              <a:gd name="T18" fmla="*/ 10 w 152"/>
              <a:gd name="T19" fmla="*/ 44 h 207"/>
              <a:gd name="T20" fmla="*/ 11 w 152"/>
              <a:gd name="T21" fmla="*/ 46 h 207"/>
              <a:gd name="T22" fmla="*/ 17 w 152"/>
              <a:gd name="T23" fmla="*/ 69 h 207"/>
              <a:gd name="T24" fmla="*/ 17 w 152"/>
              <a:gd name="T25" fmla="*/ 72 h 207"/>
              <a:gd name="T26" fmla="*/ 16 w 152"/>
              <a:gd name="T27" fmla="*/ 72 h 207"/>
              <a:gd name="T28" fmla="*/ 0 w 152"/>
              <a:gd name="T29" fmla="*/ 94 h 207"/>
              <a:gd name="T30" fmla="*/ 6 w 152"/>
              <a:gd name="T31" fmla="*/ 98 h 207"/>
              <a:gd name="T32" fmla="*/ 12 w 152"/>
              <a:gd name="T33" fmla="*/ 131 h 207"/>
              <a:gd name="T34" fmla="*/ 20 w 152"/>
              <a:gd name="T35" fmla="*/ 143 h 207"/>
              <a:gd name="T36" fmla="*/ 21 w 152"/>
              <a:gd name="T37" fmla="*/ 152 h 207"/>
              <a:gd name="T38" fmla="*/ 22 w 152"/>
              <a:gd name="T39" fmla="*/ 181 h 207"/>
              <a:gd name="T40" fmla="*/ 26 w 152"/>
              <a:gd name="T41" fmla="*/ 181 h 207"/>
              <a:gd name="T42" fmla="*/ 43 w 152"/>
              <a:gd name="T43" fmla="*/ 181 h 207"/>
              <a:gd name="T44" fmla="*/ 28 w 152"/>
              <a:gd name="T45" fmla="*/ 203 h 207"/>
              <a:gd name="T46" fmla="*/ 40 w 152"/>
              <a:gd name="T47" fmla="*/ 203 h 207"/>
              <a:gd name="T48" fmla="*/ 75 w 152"/>
              <a:gd name="T49" fmla="*/ 201 h 207"/>
              <a:gd name="T50" fmla="*/ 77 w 152"/>
              <a:gd name="T51" fmla="*/ 195 h 207"/>
              <a:gd name="T52" fmla="*/ 77 w 152"/>
              <a:gd name="T53" fmla="*/ 190 h 207"/>
              <a:gd name="T54" fmla="*/ 75 w 152"/>
              <a:gd name="T55" fmla="*/ 179 h 207"/>
              <a:gd name="T56" fmla="*/ 83 w 152"/>
              <a:gd name="T57" fmla="*/ 173 h 207"/>
              <a:gd name="T58" fmla="*/ 81 w 152"/>
              <a:gd name="T59" fmla="*/ 168 h 207"/>
              <a:gd name="T60" fmla="*/ 81 w 152"/>
              <a:gd name="T61" fmla="*/ 167 h 207"/>
              <a:gd name="T62" fmla="*/ 85 w 152"/>
              <a:gd name="T63" fmla="*/ 154 h 207"/>
              <a:gd name="T64" fmla="*/ 89 w 152"/>
              <a:gd name="T65" fmla="*/ 149 h 207"/>
              <a:gd name="T66" fmla="*/ 93 w 152"/>
              <a:gd name="T67" fmla="*/ 146 h 207"/>
              <a:gd name="T68" fmla="*/ 100 w 152"/>
              <a:gd name="T69" fmla="*/ 130 h 207"/>
              <a:gd name="T70" fmla="*/ 103 w 152"/>
              <a:gd name="T71" fmla="*/ 128 h 207"/>
              <a:gd name="T72" fmla="*/ 99 w 152"/>
              <a:gd name="T73" fmla="*/ 111 h 207"/>
              <a:gd name="T74" fmla="*/ 112 w 152"/>
              <a:gd name="T75" fmla="*/ 100 h 207"/>
              <a:gd name="T76" fmla="*/ 110 w 152"/>
              <a:gd name="T77" fmla="*/ 85 h 207"/>
              <a:gd name="T78" fmla="*/ 125 w 152"/>
              <a:gd name="T79" fmla="*/ 68 h 207"/>
              <a:gd name="T80" fmla="*/ 131 w 152"/>
              <a:gd name="T81" fmla="*/ 70 h 207"/>
              <a:gd name="T82" fmla="*/ 142 w 152"/>
              <a:gd name="T83" fmla="*/ 64 h 207"/>
              <a:gd name="T84" fmla="*/ 142 w 152"/>
              <a:gd name="T85" fmla="*/ 64 h 207"/>
              <a:gd name="T86" fmla="*/ 148 w 152"/>
              <a:gd name="T87" fmla="*/ 60 h 207"/>
              <a:gd name="T88" fmla="*/ 148 w 152"/>
              <a:gd name="T89" fmla="*/ 53 h 207"/>
              <a:gd name="T90" fmla="*/ 150 w 152"/>
              <a:gd name="T91" fmla="*/ 51 h 207"/>
              <a:gd name="T92" fmla="*/ 152 w 152"/>
              <a:gd name="T93" fmla="*/ 48 h 207"/>
              <a:gd name="T94" fmla="*/ 138 w 152"/>
              <a:gd name="T95" fmla="*/ 26 h 207"/>
              <a:gd name="T96" fmla="*/ 132 w 152"/>
              <a:gd name="T97" fmla="*/ 1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9"/>
          <p:cNvSpPr>
            <a:spLocks/>
          </p:cNvSpPr>
          <p:nvPr/>
        </p:nvSpPr>
        <p:spPr bwMode="auto">
          <a:xfrm>
            <a:off x="6735307" y="1086896"/>
            <a:ext cx="1352550" cy="1233488"/>
          </a:xfrm>
          <a:custGeom>
            <a:avLst/>
            <a:gdLst>
              <a:gd name="T0" fmla="*/ 353 w 360"/>
              <a:gd name="T1" fmla="*/ 153 h 328"/>
              <a:gd name="T2" fmla="*/ 346 w 360"/>
              <a:gd name="T3" fmla="*/ 119 h 328"/>
              <a:gd name="T4" fmla="*/ 314 w 360"/>
              <a:gd name="T5" fmla="*/ 153 h 328"/>
              <a:gd name="T6" fmla="*/ 309 w 360"/>
              <a:gd name="T7" fmla="*/ 162 h 328"/>
              <a:gd name="T8" fmla="*/ 268 w 360"/>
              <a:gd name="T9" fmla="*/ 169 h 328"/>
              <a:gd name="T10" fmla="*/ 259 w 360"/>
              <a:gd name="T11" fmla="*/ 153 h 328"/>
              <a:gd name="T12" fmla="*/ 248 w 360"/>
              <a:gd name="T13" fmla="*/ 142 h 328"/>
              <a:gd name="T14" fmla="*/ 235 w 360"/>
              <a:gd name="T15" fmla="*/ 131 h 328"/>
              <a:gd name="T16" fmla="*/ 168 w 360"/>
              <a:gd name="T17" fmla="*/ 119 h 328"/>
              <a:gd name="T18" fmla="*/ 129 w 360"/>
              <a:gd name="T19" fmla="*/ 57 h 328"/>
              <a:gd name="T20" fmla="*/ 54 w 360"/>
              <a:gd name="T21" fmla="*/ 8 h 328"/>
              <a:gd name="T22" fmla="*/ 4 w 360"/>
              <a:gd name="T23" fmla="*/ 14 h 328"/>
              <a:gd name="T24" fmla="*/ 4 w 360"/>
              <a:gd name="T25" fmla="*/ 21 h 328"/>
              <a:gd name="T26" fmla="*/ 1 w 360"/>
              <a:gd name="T27" fmla="*/ 28 h 328"/>
              <a:gd name="T28" fmla="*/ 5 w 360"/>
              <a:gd name="T29" fmla="*/ 45 h 328"/>
              <a:gd name="T30" fmla="*/ 21 w 360"/>
              <a:gd name="T31" fmla="*/ 37 h 328"/>
              <a:gd name="T32" fmla="*/ 37 w 360"/>
              <a:gd name="T33" fmla="*/ 49 h 328"/>
              <a:gd name="T34" fmla="*/ 60 w 360"/>
              <a:gd name="T35" fmla="*/ 77 h 328"/>
              <a:gd name="T36" fmla="*/ 74 w 360"/>
              <a:gd name="T37" fmla="*/ 66 h 328"/>
              <a:gd name="T38" fmla="*/ 97 w 360"/>
              <a:gd name="T39" fmla="*/ 52 h 328"/>
              <a:gd name="T40" fmla="*/ 115 w 360"/>
              <a:gd name="T41" fmla="*/ 71 h 328"/>
              <a:gd name="T42" fmla="*/ 119 w 360"/>
              <a:gd name="T43" fmla="*/ 100 h 328"/>
              <a:gd name="T44" fmla="*/ 121 w 360"/>
              <a:gd name="T45" fmla="*/ 131 h 328"/>
              <a:gd name="T46" fmla="*/ 116 w 360"/>
              <a:gd name="T47" fmla="*/ 144 h 328"/>
              <a:gd name="T48" fmla="*/ 112 w 360"/>
              <a:gd name="T49" fmla="*/ 149 h 328"/>
              <a:gd name="T50" fmla="*/ 114 w 360"/>
              <a:gd name="T51" fmla="*/ 168 h 328"/>
              <a:gd name="T52" fmla="*/ 109 w 360"/>
              <a:gd name="T53" fmla="*/ 184 h 328"/>
              <a:gd name="T54" fmla="*/ 95 w 360"/>
              <a:gd name="T55" fmla="*/ 181 h 328"/>
              <a:gd name="T56" fmla="*/ 84 w 360"/>
              <a:gd name="T57" fmla="*/ 204 h 328"/>
              <a:gd name="T58" fmla="*/ 68 w 360"/>
              <a:gd name="T59" fmla="*/ 219 h 328"/>
              <a:gd name="T60" fmla="*/ 80 w 360"/>
              <a:gd name="T61" fmla="*/ 236 h 328"/>
              <a:gd name="T62" fmla="*/ 90 w 360"/>
              <a:gd name="T63" fmla="*/ 249 h 328"/>
              <a:gd name="T64" fmla="*/ 109 w 360"/>
              <a:gd name="T65" fmla="*/ 253 h 328"/>
              <a:gd name="T66" fmla="*/ 118 w 360"/>
              <a:gd name="T67" fmla="*/ 272 h 328"/>
              <a:gd name="T68" fmla="*/ 133 w 360"/>
              <a:gd name="T69" fmla="*/ 284 h 328"/>
              <a:gd name="T70" fmla="*/ 154 w 360"/>
              <a:gd name="T71" fmla="*/ 278 h 328"/>
              <a:gd name="T72" fmla="*/ 167 w 360"/>
              <a:gd name="T73" fmla="*/ 275 h 328"/>
              <a:gd name="T74" fmla="*/ 177 w 360"/>
              <a:gd name="T75" fmla="*/ 289 h 328"/>
              <a:gd name="T76" fmla="*/ 180 w 360"/>
              <a:gd name="T77" fmla="*/ 289 h 328"/>
              <a:gd name="T78" fmla="*/ 200 w 360"/>
              <a:gd name="T79" fmla="*/ 283 h 328"/>
              <a:gd name="T80" fmla="*/ 206 w 360"/>
              <a:gd name="T81" fmla="*/ 292 h 328"/>
              <a:gd name="T82" fmla="*/ 211 w 360"/>
              <a:gd name="T83" fmla="*/ 297 h 328"/>
              <a:gd name="T84" fmla="*/ 229 w 360"/>
              <a:gd name="T85" fmla="*/ 308 h 328"/>
              <a:gd name="T86" fmla="*/ 235 w 360"/>
              <a:gd name="T87" fmla="*/ 303 h 328"/>
              <a:gd name="T88" fmla="*/ 243 w 360"/>
              <a:gd name="T89" fmla="*/ 297 h 328"/>
              <a:gd name="T90" fmla="*/ 255 w 360"/>
              <a:gd name="T91" fmla="*/ 315 h 328"/>
              <a:gd name="T92" fmla="*/ 269 w 360"/>
              <a:gd name="T93" fmla="*/ 328 h 328"/>
              <a:gd name="T94" fmla="*/ 278 w 360"/>
              <a:gd name="T95" fmla="*/ 311 h 328"/>
              <a:gd name="T96" fmla="*/ 296 w 360"/>
              <a:gd name="T97" fmla="*/ 301 h 328"/>
              <a:gd name="T98" fmla="*/ 306 w 360"/>
              <a:gd name="T99" fmla="*/ 305 h 328"/>
              <a:gd name="T100" fmla="*/ 315 w 360"/>
              <a:gd name="T101" fmla="*/ 315 h 328"/>
              <a:gd name="T102" fmla="*/ 318 w 360"/>
              <a:gd name="T103" fmla="*/ 288 h 328"/>
              <a:gd name="T104" fmla="*/ 325 w 360"/>
              <a:gd name="T105" fmla="*/ 243 h 328"/>
              <a:gd name="T106" fmla="*/ 336 w 360"/>
              <a:gd name="T107" fmla="*/ 24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3"/>
          <p:cNvSpPr>
            <a:spLocks/>
          </p:cNvSpPr>
          <p:nvPr/>
        </p:nvSpPr>
        <p:spPr bwMode="auto">
          <a:xfrm>
            <a:off x="6262232" y="2661696"/>
            <a:ext cx="660400" cy="942975"/>
          </a:xfrm>
          <a:custGeom>
            <a:avLst/>
            <a:gdLst>
              <a:gd name="T0" fmla="*/ 158 w 176"/>
              <a:gd name="T1" fmla="*/ 74 h 251"/>
              <a:gd name="T2" fmla="*/ 140 w 176"/>
              <a:gd name="T3" fmla="*/ 69 h 251"/>
              <a:gd name="T4" fmla="*/ 139 w 176"/>
              <a:gd name="T5" fmla="*/ 52 h 251"/>
              <a:gd name="T6" fmla="*/ 134 w 176"/>
              <a:gd name="T7" fmla="*/ 46 h 251"/>
              <a:gd name="T8" fmla="*/ 117 w 176"/>
              <a:gd name="T9" fmla="*/ 38 h 251"/>
              <a:gd name="T10" fmla="*/ 117 w 176"/>
              <a:gd name="T11" fmla="*/ 24 h 251"/>
              <a:gd name="T12" fmla="*/ 113 w 176"/>
              <a:gd name="T13" fmla="*/ 20 h 251"/>
              <a:gd name="T14" fmla="*/ 105 w 176"/>
              <a:gd name="T15" fmla="*/ 15 h 251"/>
              <a:gd name="T16" fmla="*/ 100 w 176"/>
              <a:gd name="T17" fmla="*/ 0 h 251"/>
              <a:gd name="T18" fmla="*/ 89 w 176"/>
              <a:gd name="T19" fmla="*/ 8 h 251"/>
              <a:gd name="T20" fmla="*/ 78 w 176"/>
              <a:gd name="T21" fmla="*/ 24 h 251"/>
              <a:gd name="T22" fmla="*/ 71 w 176"/>
              <a:gd name="T23" fmla="*/ 33 h 251"/>
              <a:gd name="T24" fmla="*/ 59 w 176"/>
              <a:gd name="T25" fmla="*/ 39 h 251"/>
              <a:gd name="T26" fmla="*/ 45 w 176"/>
              <a:gd name="T27" fmla="*/ 39 h 251"/>
              <a:gd name="T28" fmla="*/ 32 w 176"/>
              <a:gd name="T29" fmla="*/ 50 h 251"/>
              <a:gd name="T30" fmla="*/ 24 w 176"/>
              <a:gd name="T31" fmla="*/ 45 h 251"/>
              <a:gd name="T32" fmla="*/ 17 w 176"/>
              <a:gd name="T33" fmla="*/ 32 h 251"/>
              <a:gd name="T34" fmla="*/ 8 w 176"/>
              <a:gd name="T35" fmla="*/ 48 h 251"/>
              <a:gd name="T36" fmla="*/ 7 w 176"/>
              <a:gd name="T37" fmla="*/ 48 h 251"/>
              <a:gd name="T38" fmla="*/ 15 w 176"/>
              <a:gd name="T39" fmla="*/ 84 h 251"/>
              <a:gd name="T40" fmla="*/ 18 w 176"/>
              <a:gd name="T41" fmla="*/ 94 h 251"/>
              <a:gd name="T42" fmla="*/ 6 w 176"/>
              <a:gd name="T43" fmla="*/ 100 h 251"/>
              <a:gd name="T44" fmla="*/ 24 w 176"/>
              <a:gd name="T45" fmla="*/ 120 h 251"/>
              <a:gd name="T46" fmla="*/ 24 w 176"/>
              <a:gd name="T47" fmla="*/ 120 h 251"/>
              <a:gd name="T48" fmla="*/ 19 w 176"/>
              <a:gd name="T49" fmla="*/ 140 h 251"/>
              <a:gd name="T50" fmla="*/ 8 w 176"/>
              <a:gd name="T51" fmla="*/ 147 h 251"/>
              <a:gd name="T52" fmla="*/ 18 w 176"/>
              <a:gd name="T53" fmla="*/ 179 h 251"/>
              <a:gd name="T54" fmla="*/ 24 w 176"/>
              <a:gd name="T55" fmla="*/ 189 h 251"/>
              <a:gd name="T56" fmla="*/ 16 w 176"/>
              <a:gd name="T57" fmla="*/ 208 h 251"/>
              <a:gd name="T58" fmla="*/ 10 w 176"/>
              <a:gd name="T59" fmla="*/ 225 h 251"/>
              <a:gd name="T60" fmla="*/ 11 w 176"/>
              <a:gd name="T61" fmla="*/ 238 h 251"/>
              <a:gd name="T62" fmla="*/ 13 w 176"/>
              <a:gd name="T63" fmla="*/ 241 h 251"/>
              <a:gd name="T64" fmla="*/ 14 w 176"/>
              <a:gd name="T65" fmla="*/ 244 h 251"/>
              <a:gd name="T66" fmla="*/ 14 w 176"/>
              <a:gd name="T67" fmla="*/ 244 h 251"/>
              <a:gd name="T68" fmla="*/ 47 w 176"/>
              <a:gd name="T69" fmla="*/ 248 h 251"/>
              <a:gd name="T70" fmla="*/ 56 w 176"/>
              <a:gd name="T71" fmla="*/ 232 h 251"/>
              <a:gd name="T72" fmla="*/ 104 w 176"/>
              <a:gd name="T73" fmla="*/ 176 h 251"/>
              <a:gd name="T74" fmla="*/ 125 w 176"/>
              <a:gd name="T75" fmla="*/ 164 h 251"/>
              <a:gd name="T76" fmla="*/ 117 w 176"/>
              <a:gd name="T77" fmla="*/ 156 h 251"/>
              <a:gd name="T78" fmla="*/ 115 w 176"/>
              <a:gd name="T79" fmla="*/ 147 h 251"/>
              <a:gd name="T80" fmla="*/ 87 w 176"/>
              <a:gd name="T81" fmla="*/ 119 h 251"/>
              <a:gd name="T82" fmla="*/ 61 w 176"/>
              <a:gd name="T83" fmla="*/ 114 h 251"/>
              <a:gd name="T84" fmla="*/ 51 w 176"/>
              <a:gd name="T85" fmla="*/ 100 h 251"/>
              <a:gd name="T86" fmla="*/ 67 w 176"/>
              <a:gd name="T87" fmla="*/ 74 h 251"/>
              <a:gd name="T88" fmla="*/ 71 w 176"/>
              <a:gd name="T89" fmla="*/ 61 h 251"/>
              <a:gd name="T90" fmla="*/ 104 w 176"/>
              <a:gd name="T91" fmla="*/ 67 h 251"/>
              <a:gd name="T92" fmla="*/ 101 w 176"/>
              <a:gd name="T93" fmla="*/ 80 h 251"/>
              <a:gd name="T94" fmla="*/ 120 w 176"/>
              <a:gd name="T95" fmla="*/ 95 h 251"/>
              <a:gd name="T96" fmla="*/ 150 w 176"/>
              <a:gd name="T97" fmla="*/ 122 h 251"/>
              <a:gd name="T98" fmla="*/ 166 w 176"/>
              <a:gd name="T99" fmla="*/ 102 h 251"/>
              <a:gd name="T100" fmla="*/ 168 w 176"/>
              <a:gd name="T101" fmla="*/ 92 h 251"/>
              <a:gd name="T102" fmla="*/ 175 w 176"/>
              <a:gd name="T103" fmla="*/ 87 h 251"/>
              <a:gd name="T104" fmla="*/ 163 w 176"/>
              <a:gd name="T105" fmla="*/ 78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786570" y="4746156"/>
            <a:ext cx="1925923" cy="139053"/>
            <a:chOff x="6786575" y="4746156"/>
            <a:chExt cx="1277857" cy="139053"/>
          </a:xfrm>
        </p:grpSpPr>
        <p:cxnSp>
          <p:nvCxnSpPr>
            <p:cNvPr id="42" name="直接连接符 41"/>
            <p:cNvCxnSpPr>
              <a:stCxn id="62" idx="7"/>
            </p:cNvCxnSpPr>
            <p:nvPr/>
          </p:nvCxnSpPr>
          <p:spPr>
            <a:xfrm flipV="1">
              <a:off x="6786575" y="4746156"/>
              <a:ext cx="575497" cy="139053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7362070" y="4746156"/>
              <a:ext cx="702362" cy="0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921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5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1" presetClass="entr" presetSubtype="0" fill="hold" grpId="0" nodeType="withEffect">
                                  <p:stCondLst>
                                    <p:cond delay="3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2" grpId="0"/>
      <p:bldP spid="26" grpId="0"/>
      <p:bldP spid="35" grpId="0"/>
      <p:bldP spid="37" grpId="0"/>
      <p:bldP spid="40" grpId="0"/>
      <p:bldP spid="77" grpId="0"/>
      <p:bldP spid="78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6610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学术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</TotalTime>
  <Words>215</Words>
  <Application>Microsoft Office PowerPoint</Application>
  <PresentationFormat>宽屏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DY</dc:creator>
  <cp:lastModifiedBy>Administrator</cp:lastModifiedBy>
  <cp:revision>207</cp:revision>
  <dcterms:created xsi:type="dcterms:W3CDTF">2015-03-26T07:55:48Z</dcterms:created>
  <dcterms:modified xsi:type="dcterms:W3CDTF">2015-09-07T01:29:02Z</dcterms:modified>
</cp:coreProperties>
</file>