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  <p:sldMasterId id="2147483672" r:id="rId3"/>
  </p:sldMasterIdLst>
  <p:notesMasterIdLst>
    <p:notesMasterId r:id="rId12"/>
  </p:notesMasterIdLst>
  <p:sldIdLst>
    <p:sldId id="257" r:id="rId4"/>
    <p:sldId id="259" r:id="rId5"/>
    <p:sldId id="264" r:id="rId6"/>
    <p:sldId id="263" r:id="rId7"/>
    <p:sldId id="260" r:id="rId8"/>
    <p:sldId id="266" r:id="rId9"/>
    <p:sldId id="267" r:id="rId10"/>
    <p:sldId id="268" r:id="rId11"/>
  </p:sldIdLst>
  <p:sldSz cx="12192000" cy="6858000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方正汉真广标简体" panose="02010600030101010101" charset="-122"/>
      <p:regular r:id="rId17"/>
    </p:embeddedFont>
    <p:embeddedFont>
      <p:font typeface="Californian FB" panose="020B0604020202020204" charset="0"/>
      <p:regular r:id="rId18"/>
      <p:bold r:id="rId19"/>
      <p:italic r:id="rId20"/>
    </p:embeddedFont>
    <p:embeddedFont>
      <p:font typeface="汉仪菱心体简" panose="02010600030101010101" charset="-122"/>
      <p:regular r:id="rId21"/>
    </p:embeddedFont>
    <p:embeddedFont>
      <p:font typeface="微软雅黑" panose="020B0503020204020204" pitchFamily="34" charset="-122"/>
      <p:regular r:id="rId22"/>
      <p:bold r:id="rId23"/>
    </p:embeddedFont>
    <p:embeddedFont>
      <p:font typeface="微软简老宋"/>
      <p:regular r:id="rId24"/>
    </p:embeddedFont>
    <p:embeddedFont>
      <p:font typeface="方正行黑简体" panose="02010600030101010101" charset="-122"/>
      <p:regular r:id="rId25"/>
    </p:embeddedFont>
    <p:embeddedFont>
      <p:font typeface="Meiryo" panose="020B0604030504040204" pitchFamily="34" charset="-128"/>
      <p:regular r:id="rId26"/>
      <p:bold r:id="rId27"/>
      <p:italic r:id="rId28"/>
      <p:boldItalic r:id="rId29"/>
    </p:embeddedFont>
    <p:embeddedFont>
      <p:font typeface="华康俪金黑W8(P)" panose="020B0800000000000000" pitchFamily="34" charset="-122"/>
      <p:regular r:id="rId30"/>
    </p:embeddedFont>
    <p:embeddedFont>
      <p:font typeface="Calibri Light" panose="020F0302020204030204" pitchFamily="34" charset="0"/>
      <p:regular r:id="rId31"/>
      <p:italic r:id="rId32"/>
    </p:embeddedFont>
  </p:embeddedFontLst>
  <p:defaultTextStyle>
    <a:defPPr>
      <a:defRPr lang="zh-CN"/>
    </a:defPPr>
    <a:lvl1pPr marL="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914" userDrawn="1">
          <p15:clr>
            <a:srgbClr val="A4A3A4"/>
          </p15:clr>
        </p15:guide>
        <p15:guide id="4" orient="horz" pos="414" userDrawn="1">
          <p15:clr>
            <a:srgbClr val="A4A3A4"/>
          </p15:clr>
        </p15:guide>
        <p15:guide id="5" orient="horz" pos="3589" userDrawn="1">
          <p15:clr>
            <a:srgbClr val="A4A3A4"/>
          </p15:clr>
        </p15:guide>
        <p15:guide id="6" orient="horz" pos="415">
          <p15:clr>
            <a:srgbClr val="A4A3A4"/>
          </p15:clr>
        </p15:guide>
        <p15:guide id="7" pos="91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3833"/>
    <a:srgbClr val="615B5E"/>
    <a:srgbClr val="C92F2A"/>
    <a:srgbClr val="FFF500"/>
    <a:srgbClr val="D4291A"/>
    <a:srgbClr val="A2D027"/>
    <a:srgbClr val="433F41"/>
    <a:srgbClr val="776F73"/>
    <a:srgbClr val="B1ADAF"/>
    <a:srgbClr val="807A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>
        <p:guide orient="horz" pos="2160"/>
        <p:guide pos="3840"/>
        <p:guide pos="914"/>
        <p:guide orient="horz" pos="414"/>
        <p:guide orient="horz" pos="3589"/>
        <p:guide orient="horz" pos="415"/>
        <p:guide pos="91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9.fntdata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12.fntdata"/><Relationship Id="rId32" Type="http://schemas.openxmlformats.org/officeDocument/2006/relationships/font" Target="fonts/font20.fntdata"/><Relationship Id="rId5" Type="http://schemas.openxmlformats.org/officeDocument/2006/relationships/slide" Target="slides/slide2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font" Target="fonts/font16.fntdata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font" Target="fonts/font7.fntdata"/><Relationship Id="rId31" Type="http://schemas.openxmlformats.org/officeDocument/2006/relationships/font" Target="fonts/font19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font" Target="fonts/font18.fntdata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BDCF7A-6895-4516-8081-B88BAB2F7412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DD75E0-BA7A-45B4-8C23-386152794A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4246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698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9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98459-45C6-4D75-A245-EF877593495A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2AC85-0E90-4317-BABE-356642C52D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25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98459-45C6-4D75-A245-EF877593495A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2AC85-0E90-4317-BABE-356642C52D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809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4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4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98459-45C6-4D75-A245-EF877593495A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2AC85-0E90-4317-BABE-356642C52D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3728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6499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07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4105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4007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6664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02522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9543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477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98459-45C6-4D75-A245-EF877593495A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2AC85-0E90-4317-BABE-356642C52D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1130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506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8315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69203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3704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4766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0727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8971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10680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4721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82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49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98459-45C6-4D75-A245-EF877593495A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2AC85-0E90-4317-BABE-356642C52D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9686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053153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3471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5146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9624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98459-45C6-4D75-A245-EF877593495A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2AC85-0E90-4317-BABE-356642C52D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998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9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9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98459-45C6-4D75-A245-EF877593495A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2AC85-0E90-4317-BABE-356642C52D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128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98459-45C6-4D75-A245-EF877593495A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2AC85-0E90-4317-BABE-356642C52D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721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98459-45C6-4D75-A245-EF877593495A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2AC85-0E90-4317-BABE-356642C52D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891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500"/>
            </a:lvl2pPr>
            <a:lvl3pPr marL="914377" indent="0">
              <a:buNone/>
              <a:defRPr sz="1200"/>
            </a:lvl3pPr>
            <a:lvl4pPr marL="1371566" indent="0">
              <a:buNone/>
              <a:defRPr sz="1100"/>
            </a:lvl4pPr>
            <a:lvl5pPr marL="1828754" indent="0">
              <a:buNone/>
              <a:defRPr sz="1100"/>
            </a:lvl5pPr>
            <a:lvl6pPr marL="2285943" indent="0">
              <a:buNone/>
              <a:defRPr sz="1100"/>
            </a:lvl6pPr>
            <a:lvl7pPr marL="2743131" indent="0">
              <a:buNone/>
              <a:defRPr sz="1100"/>
            </a:lvl7pPr>
            <a:lvl8pPr marL="3200320" indent="0">
              <a:buNone/>
              <a:defRPr sz="1100"/>
            </a:lvl8pPr>
            <a:lvl9pPr marL="3657509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98459-45C6-4D75-A245-EF877593495A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2AC85-0E90-4317-BABE-356642C52D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678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500"/>
            </a:lvl2pPr>
            <a:lvl3pPr marL="914377" indent="0">
              <a:buNone/>
              <a:defRPr sz="1200"/>
            </a:lvl3pPr>
            <a:lvl4pPr marL="1371566" indent="0">
              <a:buNone/>
              <a:defRPr sz="1100"/>
            </a:lvl4pPr>
            <a:lvl5pPr marL="1828754" indent="0">
              <a:buNone/>
              <a:defRPr sz="1100"/>
            </a:lvl5pPr>
            <a:lvl6pPr marL="2285943" indent="0">
              <a:buNone/>
              <a:defRPr sz="1100"/>
            </a:lvl6pPr>
            <a:lvl7pPr marL="2743131" indent="0">
              <a:buNone/>
              <a:defRPr sz="1100"/>
            </a:lvl7pPr>
            <a:lvl8pPr marL="3200320" indent="0">
              <a:buNone/>
              <a:defRPr sz="1100"/>
            </a:lvl8pPr>
            <a:lvl9pPr marL="3657509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98459-45C6-4D75-A245-EF877593495A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A2AC85-0E90-4317-BABE-356642C52D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093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38" tIns="45719" rIns="91438" bIns="45719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4"/>
            <a:ext cx="10515600" cy="4351339"/>
          </a:xfrm>
          <a:prstGeom prst="rect">
            <a:avLst/>
          </a:prstGeom>
        </p:spPr>
        <p:txBody>
          <a:bodyPr vert="horz" lIns="91438" tIns="45719" rIns="91438" bIns="4571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98459-45C6-4D75-A245-EF877593495A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A2AC85-0E90-4317-BABE-356642C52D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463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9D04AF-8C2D-47EA-9565-40530759E48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1AEAC-8267-4123-9B99-0629501291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513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6592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hyperlink" Target="mailto:info@eyefulpresentations.co.uk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1.png"/><Relationship Id="rId4" Type="http://schemas.openxmlformats.org/officeDocument/2006/relationships/hyperlink" Target="http://www.yanj.cn/index.php?act=activity&amp;activity_id=9&amp;nav_id=28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E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76445" y="719504"/>
            <a:ext cx="10403489" cy="5247415"/>
            <a:chOff x="776444" y="719505"/>
            <a:chExt cx="10403489" cy="524741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90781" y="1594435"/>
              <a:ext cx="2118257" cy="4372484"/>
            </a:xfrm>
            <a:prstGeom prst="rect">
              <a:avLst/>
            </a:prstGeom>
          </p:spPr>
        </p:pic>
        <p:sp>
          <p:nvSpPr>
            <p:cNvPr id="17" name="任意多边形 16"/>
            <p:cNvSpPr/>
            <p:nvPr/>
          </p:nvSpPr>
          <p:spPr>
            <a:xfrm flipH="1">
              <a:off x="7866829" y="4191001"/>
              <a:ext cx="1057275" cy="952500"/>
            </a:xfrm>
            <a:custGeom>
              <a:avLst/>
              <a:gdLst>
                <a:gd name="connsiteX0" fmla="*/ 0 w 1057275"/>
                <a:gd name="connsiteY0" fmla="*/ 0 h 952500"/>
                <a:gd name="connsiteX1" fmla="*/ 1057275 w 1057275"/>
                <a:gd name="connsiteY1" fmla="*/ 0 h 952500"/>
                <a:gd name="connsiteX2" fmla="*/ 1057275 w 1057275"/>
                <a:gd name="connsiteY2" fmla="*/ 952500 h 952500"/>
                <a:gd name="connsiteX3" fmla="*/ 0 w 1057275"/>
                <a:gd name="connsiteY3" fmla="*/ 952500 h 952500"/>
                <a:gd name="connsiteX4" fmla="*/ 0 w 1057275"/>
                <a:gd name="connsiteY4" fmla="*/ 922081 h 952500"/>
                <a:gd name="connsiteX5" fmla="*/ 495300 w 1057275"/>
                <a:gd name="connsiteY5" fmla="*/ 466724 h 952500"/>
                <a:gd name="connsiteX6" fmla="*/ 0 w 1057275"/>
                <a:gd name="connsiteY6" fmla="*/ 11368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7275" h="952500">
                  <a:moveTo>
                    <a:pt x="0" y="0"/>
                  </a:moveTo>
                  <a:lnTo>
                    <a:pt x="1057275" y="0"/>
                  </a:lnTo>
                  <a:lnTo>
                    <a:pt x="1057275" y="952500"/>
                  </a:lnTo>
                  <a:lnTo>
                    <a:pt x="0" y="952500"/>
                  </a:lnTo>
                  <a:lnTo>
                    <a:pt x="0" y="922081"/>
                  </a:lnTo>
                  <a:lnTo>
                    <a:pt x="495300" y="466724"/>
                  </a:lnTo>
                  <a:lnTo>
                    <a:pt x="0" y="11368"/>
                  </a:lnTo>
                  <a:close/>
                </a:path>
              </a:pathLst>
            </a:custGeom>
            <a:solidFill>
              <a:srgbClr val="A74C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3219450" y="4191001"/>
              <a:ext cx="1057275" cy="952500"/>
            </a:xfrm>
            <a:custGeom>
              <a:avLst/>
              <a:gdLst>
                <a:gd name="connsiteX0" fmla="*/ 0 w 1057275"/>
                <a:gd name="connsiteY0" fmla="*/ 0 h 952500"/>
                <a:gd name="connsiteX1" fmla="*/ 1057275 w 1057275"/>
                <a:gd name="connsiteY1" fmla="*/ 0 h 952500"/>
                <a:gd name="connsiteX2" fmla="*/ 1057275 w 1057275"/>
                <a:gd name="connsiteY2" fmla="*/ 952500 h 952500"/>
                <a:gd name="connsiteX3" fmla="*/ 0 w 1057275"/>
                <a:gd name="connsiteY3" fmla="*/ 952500 h 952500"/>
                <a:gd name="connsiteX4" fmla="*/ 0 w 1057275"/>
                <a:gd name="connsiteY4" fmla="*/ 922081 h 952500"/>
                <a:gd name="connsiteX5" fmla="*/ 495300 w 1057275"/>
                <a:gd name="connsiteY5" fmla="*/ 466724 h 952500"/>
                <a:gd name="connsiteX6" fmla="*/ 0 w 1057275"/>
                <a:gd name="connsiteY6" fmla="*/ 11368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7275" h="952500">
                  <a:moveTo>
                    <a:pt x="0" y="0"/>
                  </a:moveTo>
                  <a:lnTo>
                    <a:pt x="1057275" y="0"/>
                  </a:lnTo>
                  <a:lnTo>
                    <a:pt x="1057275" y="952500"/>
                  </a:lnTo>
                  <a:lnTo>
                    <a:pt x="0" y="952500"/>
                  </a:lnTo>
                  <a:lnTo>
                    <a:pt x="0" y="922081"/>
                  </a:lnTo>
                  <a:lnTo>
                    <a:pt x="495300" y="466724"/>
                  </a:lnTo>
                  <a:lnTo>
                    <a:pt x="0" y="11368"/>
                  </a:lnTo>
                  <a:close/>
                </a:path>
              </a:pathLst>
            </a:custGeom>
            <a:solidFill>
              <a:srgbClr val="A74C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7788" y="2758034"/>
              <a:ext cx="6256424" cy="2895308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4200525" y="4057650"/>
              <a:ext cx="3790950" cy="952500"/>
            </a:xfrm>
            <a:prstGeom prst="rect">
              <a:avLst/>
            </a:prstGeom>
            <a:solidFill>
              <a:srgbClr val="A74C50"/>
            </a:solidFill>
            <a:ln>
              <a:noFill/>
            </a:ln>
            <a:effectLst>
              <a:outerShdw blurRad="889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4257711" y="4196746"/>
              <a:ext cx="367658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</a:rPr>
                <a:t>I’M NOT SUPERMAN</a:t>
              </a: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789158" y="1000165"/>
              <a:ext cx="2390775" cy="120015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776444" y="2593601"/>
              <a:ext cx="3182122" cy="1597400"/>
            </a:xfrm>
            <a:prstGeom prst="rect">
              <a:avLst/>
            </a:prstGeom>
          </p:spPr>
        </p:pic>
        <p:grpSp>
          <p:nvGrpSpPr>
            <p:cNvPr id="42" name="组合 41"/>
            <p:cNvGrpSpPr/>
            <p:nvPr/>
          </p:nvGrpSpPr>
          <p:grpSpPr>
            <a:xfrm>
              <a:off x="3440259" y="719505"/>
              <a:ext cx="5311482" cy="760631"/>
              <a:chOff x="3612622" y="1443405"/>
              <a:chExt cx="5311482" cy="760631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3867150" y="1443405"/>
                <a:ext cx="4781550" cy="757695"/>
                <a:chOff x="3867150" y="1443405"/>
                <a:chExt cx="4781550" cy="757695"/>
              </a:xfrm>
            </p:grpSpPr>
            <p:grpSp>
              <p:nvGrpSpPr>
                <p:cNvPr id="35" name="组合 34"/>
                <p:cNvGrpSpPr/>
                <p:nvPr/>
              </p:nvGrpSpPr>
              <p:grpSpPr>
                <a:xfrm>
                  <a:off x="3867150" y="1443405"/>
                  <a:ext cx="4781550" cy="57150"/>
                  <a:chOff x="3867150" y="1443405"/>
                  <a:chExt cx="4781550" cy="57150"/>
                </a:xfrm>
              </p:grpSpPr>
              <p:cxnSp>
                <p:nvCxnSpPr>
                  <p:cNvPr id="39" name="直接连接符 38"/>
                  <p:cNvCxnSpPr/>
                  <p:nvPr/>
                </p:nvCxnSpPr>
                <p:spPr>
                  <a:xfrm>
                    <a:off x="3867150" y="1500555"/>
                    <a:ext cx="4781550" cy="0"/>
                  </a:xfrm>
                  <a:prstGeom prst="line">
                    <a:avLst/>
                  </a:prstGeom>
                  <a:ln w="28575">
                    <a:solidFill>
                      <a:srgbClr val="A74C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" name="直接连接符 39"/>
                  <p:cNvCxnSpPr/>
                  <p:nvPr/>
                </p:nvCxnSpPr>
                <p:spPr>
                  <a:xfrm>
                    <a:off x="3867150" y="1443405"/>
                    <a:ext cx="4781550" cy="0"/>
                  </a:xfrm>
                  <a:prstGeom prst="line">
                    <a:avLst/>
                  </a:prstGeom>
                  <a:ln w="28575">
                    <a:solidFill>
                      <a:srgbClr val="A74C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6" name="组合 35"/>
                <p:cNvGrpSpPr/>
                <p:nvPr/>
              </p:nvGrpSpPr>
              <p:grpSpPr>
                <a:xfrm>
                  <a:off x="3867150" y="2143950"/>
                  <a:ext cx="4781550" cy="57150"/>
                  <a:chOff x="3867150" y="1443405"/>
                  <a:chExt cx="4781550" cy="57150"/>
                </a:xfrm>
              </p:grpSpPr>
              <p:cxnSp>
                <p:nvCxnSpPr>
                  <p:cNvPr id="37" name="直接连接符 36"/>
                  <p:cNvCxnSpPr/>
                  <p:nvPr/>
                </p:nvCxnSpPr>
                <p:spPr>
                  <a:xfrm>
                    <a:off x="3867150" y="1500555"/>
                    <a:ext cx="4781550" cy="0"/>
                  </a:xfrm>
                  <a:prstGeom prst="line">
                    <a:avLst/>
                  </a:prstGeom>
                  <a:ln w="28575">
                    <a:solidFill>
                      <a:srgbClr val="A74C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" name="直接连接符 37"/>
                  <p:cNvCxnSpPr/>
                  <p:nvPr/>
                </p:nvCxnSpPr>
                <p:spPr>
                  <a:xfrm>
                    <a:off x="3867150" y="1443405"/>
                    <a:ext cx="4781550" cy="0"/>
                  </a:xfrm>
                  <a:prstGeom prst="line">
                    <a:avLst/>
                  </a:prstGeom>
                  <a:ln w="28575">
                    <a:solidFill>
                      <a:srgbClr val="A74C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41" name="文本框 40"/>
              <p:cNvSpPr txBox="1"/>
              <p:nvPr/>
            </p:nvSpPr>
            <p:spPr>
              <a:xfrm>
                <a:off x="3612622" y="1557705"/>
                <a:ext cx="531148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zh-CN" altLang="en-US" sz="3600" dirty="0">
                    <a:solidFill>
                      <a:schemeClr val="bg1"/>
                    </a:solidFill>
                    <a:latin typeface="方正汉真广标简体" panose="02000000000000000000" pitchFamily="2" charset="-122"/>
                    <a:ea typeface="方正汉真广标简体" panose="02000000000000000000" pitchFamily="2" charset="-122"/>
                  </a:rPr>
                  <a:t>杨</a:t>
                </a:r>
                <a:r>
                  <a:rPr lang="en-US" altLang="zh-CN" sz="3600" dirty="0">
                    <a:solidFill>
                      <a:schemeClr val="bg1"/>
                    </a:solidFill>
                    <a:latin typeface="方正汉真广标简体" panose="02000000000000000000" pitchFamily="2" charset="-122"/>
                    <a:ea typeface="方正汉真广标简体" panose="02000000000000000000" pitchFamily="2" charset="-122"/>
                  </a:rPr>
                  <a:t>c</a:t>
                </a:r>
                <a:r>
                  <a:rPr lang="zh-CN" altLang="en-US" sz="3600" dirty="0">
                    <a:solidFill>
                      <a:schemeClr val="bg1"/>
                    </a:solidFill>
                    <a:latin typeface="方正汉真广标简体" panose="02000000000000000000" pitchFamily="2" charset="-122"/>
                    <a:ea typeface="方正汉真广标简体" panose="02000000000000000000" pitchFamily="2" charset="-122"/>
                  </a:rPr>
                  <a:t>不是超人的自我介绍</a:t>
                </a: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783702" y="726763"/>
            <a:ext cx="10403489" cy="5247415"/>
            <a:chOff x="776444" y="719505"/>
            <a:chExt cx="10403489" cy="524741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090781" y="1594435"/>
              <a:ext cx="2118257" cy="4372484"/>
            </a:xfrm>
            <a:prstGeom prst="rect">
              <a:avLst/>
            </a:prstGeom>
          </p:spPr>
        </p:pic>
        <p:sp>
          <p:nvSpPr>
            <p:cNvPr id="22" name="任意多边形 21"/>
            <p:cNvSpPr/>
            <p:nvPr/>
          </p:nvSpPr>
          <p:spPr>
            <a:xfrm flipH="1">
              <a:off x="7866829" y="4191001"/>
              <a:ext cx="1057275" cy="952500"/>
            </a:xfrm>
            <a:custGeom>
              <a:avLst/>
              <a:gdLst>
                <a:gd name="connsiteX0" fmla="*/ 0 w 1057275"/>
                <a:gd name="connsiteY0" fmla="*/ 0 h 952500"/>
                <a:gd name="connsiteX1" fmla="*/ 1057275 w 1057275"/>
                <a:gd name="connsiteY1" fmla="*/ 0 h 952500"/>
                <a:gd name="connsiteX2" fmla="*/ 1057275 w 1057275"/>
                <a:gd name="connsiteY2" fmla="*/ 952500 h 952500"/>
                <a:gd name="connsiteX3" fmla="*/ 0 w 1057275"/>
                <a:gd name="connsiteY3" fmla="*/ 952500 h 952500"/>
                <a:gd name="connsiteX4" fmla="*/ 0 w 1057275"/>
                <a:gd name="connsiteY4" fmla="*/ 922081 h 952500"/>
                <a:gd name="connsiteX5" fmla="*/ 495300 w 1057275"/>
                <a:gd name="connsiteY5" fmla="*/ 466724 h 952500"/>
                <a:gd name="connsiteX6" fmla="*/ 0 w 1057275"/>
                <a:gd name="connsiteY6" fmla="*/ 11368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7275" h="952500">
                  <a:moveTo>
                    <a:pt x="0" y="0"/>
                  </a:moveTo>
                  <a:lnTo>
                    <a:pt x="1057275" y="0"/>
                  </a:lnTo>
                  <a:lnTo>
                    <a:pt x="1057275" y="952500"/>
                  </a:lnTo>
                  <a:lnTo>
                    <a:pt x="0" y="952500"/>
                  </a:lnTo>
                  <a:lnTo>
                    <a:pt x="0" y="922081"/>
                  </a:lnTo>
                  <a:lnTo>
                    <a:pt x="495300" y="466724"/>
                  </a:lnTo>
                  <a:lnTo>
                    <a:pt x="0" y="11368"/>
                  </a:lnTo>
                  <a:close/>
                </a:path>
              </a:pathLst>
            </a:custGeom>
            <a:solidFill>
              <a:srgbClr val="A74C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3219450" y="4191001"/>
              <a:ext cx="1057275" cy="952500"/>
            </a:xfrm>
            <a:custGeom>
              <a:avLst/>
              <a:gdLst>
                <a:gd name="connsiteX0" fmla="*/ 0 w 1057275"/>
                <a:gd name="connsiteY0" fmla="*/ 0 h 952500"/>
                <a:gd name="connsiteX1" fmla="*/ 1057275 w 1057275"/>
                <a:gd name="connsiteY1" fmla="*/ 0 h 952500"/>
                <a:gd name="connsiteX2" fmla="*/ 1057275 w 1057275"/>
                <a:gd name="connsiteY2" fmla="*/ 952500 h 952500"/>
                <a:gd name="connsiteX3" fmla="*/ 0 w 1057275"/>
                <a:gd name="connsiteY3" fmla="*/ 952500 h 952500"/>
                <a:gd name="connsiteX4" fmla="*/ 0 w 1057275"/>
                <a:gd name="connsiteY4" fmla="*/ 922081 h 952500"/>
                <a:gd name="connsiteX5" fmla="*/ 495300 w 1057275"/>
                <a:gd name="connsiteY5" fmla="*/ 466724 h 952500"/>
                <a:gd name="connsiteX6" fmla="*/ 0 w 1057275"/>
                <a:gd name="connsiteY6" fmla="*/ 11368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7275" h="952500">
                  <a:moveTo>
                    <a:pt x="0" y="0"/>
                  </a:moveTo>
                  <a:lnTo>
                    <a:pt x="1057275" y="0"/>
                  </a:lnTo>
                  <a:lnTo>
                    <a:pt x="1057275" y="952500"/>
                  </a:lnTo>
                  <a:lnTo>
                    <a:pt x="0" y="952500"/>
                  </a:lnTo>
                  <a:lnTo>
                    <a:pt x="0" y="922081"/>
                  </a:lnTo>
                  <a:lnTo>
                    <a:pt x="495300" y="466724"/>
                  </a:lnTo>
                  <a:lnTo>
                    <a:pt x="0" y="11368"/>
                  </a:lnTo>
                  <a:close/>
                </a:path>
              </a:pathLst>
            </a:custGeom>
            <a:solidFill>
              <a:srgbClr val="A74C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7788" y="2758034"/>
              <a:ext cx="6256424" cy="2895308"/>
            </a:xfrm>
            <a:prstGeom prst="rect">
              <a:avLst/>
            </a:prstGeom>
          </p:spPr>
        </p:pic>
        <p:sp>
          <p:nvSpPr>
            <p:cNvPr id="25" name="矩形 24"/>
            <p:cNvSpPr/>
            <p:nvPr/>
          </p:nvSpPr>
          <p:spPr>
            <a:xfrm>
              <a:off x="4200525" y="4057650"/>
              <a:ext cx="3790950" cy="952500"/>
            </a:xfrm>
            <a:prstGeom prst="rect">
              <a:avLst/>
            </a:prstGeom>
            <a:solidFill>
              <a:srgbClr val="A74C50"/>
            </a:solidFill>
            <a:ln>
              <a:noFill/>
            </a:ln>
            <a:effectLst>
              <a:outerShdw blurRad="889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4257711" y="4196746"/>
              <a:ext cx="367658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</a:rPr>
                <a:t>I’M NOT SUPERMAN</a:t>
              </a: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789158" y="1000165"/>
              <a:ext cx="2390775" cy="1200150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776444" y="2593601"/>
              <a:ext cx="3182122" cy="1597400"/>
            </a:xfrm>
            <a:prstGeom prst="rect">
              <a:avLst/>
            </a:prstGeom>
          </p:spPr>
        </p:pic>
        <p:grpSp>
          <p:nvGrpSpPr>
            <p:cNvPr id="31" name="组合 30"/>
            <p:cNvGrpSpPr/>
            <p:nvPr/>
          </p:nvGrpSpPr>
          <p:grpSpPr>
            <a:xfrm>
              <a:off x="3440259" y="719505"/>
              <a:ext cx="5311482" cy="760631"/>
              <a:chOff x="3612622" y="1443405"/>
              <a:chExt cx="5311482" cy="760631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3867150" y="1443405"/>
                <a:ext cx="4781550" cy="757695"/>
                <a:chOff x="3867150" y="1443405"/>
                <a:chExt cx="4781550" cy="757695"/>
              </a:xfrm>
            </p:grpSpPr>
            <p:grpSp>
              <p:nvGrpSpPr>
                <p:cNvPr id="43" name="组合 42"/>
                <p:cNvGrpSpPr/>
                <p:nvPr/>
              </p:nvGrpSpPr>
              <p:grpSpPr>
                <a:xfrm>
                  <a:off x="3867150" y="1443405"/>
                  <a:ext cx="4781550" cy="57150"/>
                  <a:chOff x="3867150" y="1443405"/>
                  <a:chExt cx="4781550" cy="57150"/>
                </a:xfrm>
              </p:grpSpPr>
              <p:cxnSp>
                <p:nvCxnSpPr>
                  <p:cNvPr id="47" name="直接连接符 46"/>
                  <p:cNvCxnSpPr/>
                  <p:nvPr/>
                </p:nvCxnSpPr>
                <p:spPr>
                  <a:xfrm>
                    <a:off x="3867150" y="1500555"/>
                    <a:ext cx="4781550" cy="0"/>
                  </a:xfrm>
                  <a:prstGeom prst="line">
                    <a:avLst/>
                  </a:prstGeom>
                  <a:ln w="28575">
                    <a:solidFill>
                      <a:srgbClr val="A74C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直接连接符 47"/>
                  <p:cNvCxnSpPr/>
                  <p:nvPr/>
                </p:nvCxnSpPr>
                <p:spPr>
                  <a:xfrm>
                    <a:off x="3867150" y="1443405"/>
                    <a:ext cx="4781550" cy="0"/>
                  </a:xfrm>
                  <a:prstGeom prst="line">
                    <a:avLst/>
                  </a:prstGeom>
                  <a:ln w="28575">
                    <a:solidFill>
                      <a:srgbClr val="A74C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4" name="组合 43"/>
                <p:cNvGrpSpPr/>
                <p:nvPr/>
              </p:nvGrpSpPr>
              <p:grpSpPr>
                <a:xfrm>
                  <a:off x="3867150" y="2143950"/>
                  <a:ext cx="4781550" cy="57150"/>
                  <a:chOff x="3867150" y="1443405"/>
                  <a:chExt cx="4781550" cy="57150"/>
                </a:xfrm>
              </p:grpSpPr>
              <p:cxnSp>
                <p:nvCxnSpPr>
                  <p:cNvPr id="45" name="直接连接符 44"/>
                  <p:cNvCxnSpPr/>
                  <p:nvPr/>
                </p:nvCxnSpPr>
                <p:spPr>
                  <a:xfrm>
                    <a:off x="3867150" y="1500555"/>
                    <a:ext cx="4781550" cy="0"/>
                  </a:xfrm>
                  <a:prstGeom prst="line">
                    <a:avLst/>
                  </a:prstGeom>
                  <a:ln w="28575">
                    <a:solidFill>
                      <a:srgbClr val="A74C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直接连接符 45"/>
                  <p:cNvCxnSpPr/>
                  <p:nvPr/>
                </p:nvCxnSpPr>
                <p:spPr>
                  <a:xfrm>
                    <a:off x="3867150" y="1443405"/>
                    <a:ext cx="4781550" cy="0"/>
                  </a:xfrm>
                  <a:prstGeom prst="line">
                    <a:avLst/>
                  </a:prstGeom>
                  <a:ln w="28575">
                    <a:solidFill>
                      <a:srgbClr val="A74C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33" name="文本框 32"/>
              <p:cNvSpPr txBox="1"/>
              <p:nvPr/>
            </p:nvSpPr>
            <p:spPr>
              <a:xfrm>
                <a:off x="3612622" y="1557705"/>
                <a:ext cx="531148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/>
                <a:r>
                  <a:rPr lang="zh-CN" altLang="en-US" sz="3600" dirty="0">
                    <a:solidFill>
                      <a:schemeClr val="bg1"/>
                    </a:solidFill>
                    <a:latin typeface="方正汉真广标简体" panose="02000000000000000000" pitchFamily="2" charset="-122"/>
                    <a:ea typeface="方正汉真广标简体" panose="02000000000000000000" pitchFamily="2" charset="-122"/>
                  </a:rPr>
                  <a:t>杨</a:t>
                </a:r>
                <a:r>
                  <a:rPr lang="en-US" altLang="zh-CN" sz="3600" dirty="0">
                    <a:solidFill>
                      <a:schemeClr val="bg1"/>
                    </a:solidFill>
                    <a:latin typeface="方正汉真广标简体" panose="02000000000000000000" pitchFamily="2" charset="-122"/>
                    <a:ea typeface="方正汉真广标简体" panose="02000000000000000000" pitchFamily="2" charset="-122"/>
                  </a:rPr>
                  <a:t>c</a:t>
                </a:r>
                <a:r>
                  <a:rPr lang="zh-CN" altLang="en-US" sz="3600" dirty="0">
                    <a:solidFill>
                      <a:schemeClr val="bg1"/>
                    </a:solidFill>
                    <a:latin typeface="方正汉真广标简体" panose="02000000000000000000" pitchFamily="2" charset="-122"/>
                    <a:ea typeface="方正汉真广标简体" panose="02000000000000000000" pitchFamily="2" charset="-122"/>
                  </a:rPr>
                  <a:t>不是超人的自我介绍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9703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B1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38200" y="712851"/>
            <a:ext cx="10276056" cy="5239816"/>
            <a:chOff x="838200" y="712850"/>
            <a:chExt cx="10276056" cy="5239817"/>
          </a:xfrm>
        </p:grpSpPr>
        <p:grpSp>
          <p:nvGrpSpPr>
            <p:cNvPr id="30" name="组合 29"/>
            <p:cNvGrpSpPr/>
            <p:nvPr/>
          </p:nvGrpSpPr>
          <p:grpSpPr>
            <a:xfrm>
              <a:off x="1202398" y="1288602"/>
              <a:ext cx="4682626" cy="4664065"/>
              <a:chOff x="840448" y="1288602"/>
              <a:chExt cx="4682626" cy="4664065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3122774" y="1288602"/>
                <a:ext cx="24003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zh-CN" altLang="en-US" sz="4000" dirty="0">
                  <a:solidFill>
                    <a:schemeClr val="bg1"/>
                  </a:solidFill>
                  <a:latin typeface="方正汉真广标简体" panose="02000000000000000000" pitchFamily="2" charset="-122"/>
                  <a:ea typeface="方正汉真广标简体" panose="02000000000000000000" pitchFamily="2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3051774" y="4721560"/>
                <a:ext cx="948727" cy="1231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男</a:t>
                </a:r>
                <a:endPara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840448" y="2044711"/>
                <a:ext cx="2093892" cy="37856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>
                  <a:lnSpc>
                    <a:spcPct val="150000"/>
                  </a:lnSpc>
                </a:pPr>
                <a:r>
                  <a:rPr lang="zh-CN" altLang="en-US" sz="28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微博名：</a:t>
                </a:r>
                <a:endParaRPr lang="en-US" altLang="zh-CN" sz="28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dist">
                  <a:lnSpc>
                    <a:spcPct val="150000"/>
                  </a:lnSpc>
                </a:pPr>
                <a:r>
                  <a:rPr lang="zh-CN" altLang="en-US" sz="28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出身年月：</a:t>
                </a:r>
                <a:endParaRPr lang="en-US" altLang="zh-CN" sz="28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dist">
                  <a:lnSpc>
                    <a:spcPct val="150000"/>
                  </a:lnSpc>
                </a:pPr>
                <a:r>
                  <a:rPr lang="zh-CN" altLang="en-US" sz="28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在读学校：</a:t>
                </a:r>
                <a:endParaRPr lang="en-US" altLang="zh-CN" sz="28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dist">
                  <a:lnSpc>
                    <a:spcPct val="150000"/>
                  </a:lnSpc>
                </a:pPr>
                <a:r>
                  <a:rPr lang="zh-CN" altLang="en-US" sz="28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家庭住址：</a:t>
                </a:r>
                <a:endParaRPr lang="en-US" altLang="zh-CN" sz="28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dist">
                  <a:lnSpc>
                    <a:spcPct val="150000"/>
                  </a:lnSpc>
                </a:pPr>
                <a:r>
                  <a:rPr lang="zh-CN" altLang="en-US" sz="28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性别：</a:t>
                </a:r>
                <a:endParaRPr lang="en-US" altLang="zh-CN" sz="28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dist">
                  <a:lnSpc>
                    <a:spcPct val="150000"/>
                  </a:lnSpc>
                </a:pPr>
                <a:endParaRPr lang="zh-CN" altLang="en-US" sz="20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934340" y="2058887"/>
                <a:ext cx="2194832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@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杨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不是超人</a:t>
                </a:r>
                <a:endPara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2934340" y="2761664"/>
                <a:ext cx="170591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1992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月</a:t>
                </a:r>
                <a:endPara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3017073" y="3365962"/>
                <a:ext cx="1415772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西南大学</a:t>
                </a:r>
                <a:endPara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3017073" y="4015703"/>
                <a:ext cx="1415772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广东惠州</a:t>
                </a:r>
                <a:endPara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8159429" y="1590294"/>
              <a:ext cx="2954827" cy="3829450"/>
              <a:chOff x="8159429" y="1590294"/>
              <a:chExt cx="2954827" cy="3829450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8302292" y="1812786"/>
                <a:ext cx="2762250" cy="3406974"/>
                <a:chOff x="6054392" y="1812786"/>
                <a:chExt cx="2762250" cy="3406974"/>
              </a:xfrm>
              <a:effectLst>
                <a:outerShdw blurRad="88900" dist="38100" sx="105000" sy="105000" algn="c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8" name="组合 7"/>
                <p:cNvGrpSpPr/>
                <p:nvPr/>
              </p:nvGrpSpPr>
              <p:grpSpPr>
                <a:xfrm>
                  <a:off x="6054392" y="1812786"/>
                  <a:ext cx="2762250" cy="3406974"/>
                  <a:chOff x="7732776" y="1249293"/>
                  <a:chExt cx="2762250" cy="3406974"/>
                </a:xfrm>
              </p:grpSpPr>
              <p:sp>
                <p:nvSpPr>
                  <p:cNvPr id="6" name="矩形 5"/>
                  <p:cNvSpPr/>
                  <p:nvPr/>
                </p:nvSpPr>
                <p:spPr>
                  <a:xfrm>
                    <a:off x="7824442" y="1249293"/>
                    <a:ext cx="2502718" cy="3371850"/>
                  </a:xfrm>
                  <a:prstGeom prst="rect">
                    <a:avLst/>
                  </a:prstGeom>
                  <a:solidFill>
                    <a:srgbClr val="DFCFB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" name="文本框 6"/>
                  <p:cNvSpPr txBox="1"/>
                  <p:nvPr/>
                </p:nvSpPr>
                <p:spPr>
                  <a:xfrm>
                    <a:off x="7828025" y="1307010"/>
                    <a:ext cx="2667001" cy="76944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4400" dirty="0">
                        <a:solidFill>
                          <a:srgbClr val="1C0A06"/>
                        </a:solidFill>
                        <a:latin typeface="Adobe Garamond Pro Bold" panose="02020702060506020403" pitchFamily="18" charset="0"/>
                        <a:ea typeface="Adobe Myungjo Std M" panose="02020600000000000000" pitchFamily="18" charset="-128"/>
                      </a:rPr>
                      <a:t>WANTED</a:t>
                    </a:r>
                    <a:endParaRPr lang="zh-CN" altLang="en-US" sz="4400" dirty="0">
                      <a:solidFill>
                        <a:srgbClr val="1C0A06"/>
                      </a:solidFill>
                      <a:latin typeface="Adobe Garamond Pro Bold" panose="02020702060506020403" pitchFamily="18" charset="0"/>
                    </a:endParaRPr>
                  </a:p>
                </p:txBody>
              </p:sp>
              <p:sp>
                <p:nvSpPr>
                  <p:cNvPr id="9" name="文本框 8"/>
                  <p:cNvSpPr txBox="1"/>
                  <p:nvPr/>
                </p:nvSpPr>
                <p:spPr>
                  <a:xfrm>
                    <a:off x="7732776" y="3739605"/>
                    <a:ext cx="2667001" cy="76944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4400" dirty="0">
                        <a:solidFill>
                          <a:srgbClr val="1C0A06"/>
                        </a:solidFill>
                        <a:latin typeface="Adobe Garamond Pro Bold" panose="02020702060506020403" pitchFamily="18" charset="0"/>
                        <a:ea typeface="Adobe Myungjo Std M" panose="02020600000000000000" pitchFamily="18" charset="-128"/>
                      </a:rPr>
                      <a:t>YANG C</a:t>
                    </a:r>
                    <a:endParaRPr lang="zh-CN" altLang="en-US" sz="4400" dirty="0">
                      <a:solidFill>
                        <a:srgbClr val="1C0A06"/>
                      </a:solidFill>
                      <a:latin typeface="Adobe Garamond Pro Bold" panose="02020702060506020403" pitchFamily="18" charset="0"/>
                    </a:endParaRPr>
                  </a:p>
                </p:txBody>
              </p:sp>
              <p:sp>
                <p:nvSpPr>
                  <p:cNvPr id="10" name="文本框 9"/>
                  <p:cNvSpPr txBox="1"/>
                  <p:nvPr/>
                </p:nvSpPr>
                <p:spPr>
                  <a:xfrm>
                    <a:off x="7732776" y="3527020"/>
                    <a:ext cx="2667001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2000" dirty="0">
                        <a:solidFill>
                          <a:srgbClr val="1C0A06"/>
                        </a:solidFill>
                        <a:latin typeface="Adobe Myungjo Std M" panose="02020600000000000000" pitchFamily="18" charset="-128"/>
                      </a:rPr>
                      <a:t>DEAD OR ALIVE</a:t>
                    </a:r>
                    <a:endParaRPr lang="zh-CN" altLang="en-US" sz="2000" dirty="0">
                      <a:solidFill>
                        <a:srgbClr val="1C0A06"/>
                      </a:solidFill>
                      <a:latin typeface="Adobe Myungjo Std M" panose="02020600000000000000" pitchFamily="18" charset="-128"/>
                    </a:endParaRPr>
                  </a:p>
                </p:txBody>
              </p:sp>
              <p:sp>
                <p:nvSpPr>
                  <p:cNvPr id="14" name="文本框 13"/>
                  <p:cNvSpPr txBox="1"/>
                  <p:nvPr/>
                </p:nvSpPr>
                <p:spPr>
                  <a:xfrm>
                    <a:off x="7732776" y="4194602"/>
                    <a:ext cx="2667001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2400" dirty="0">
                        <a:solidFill>
                          <a:srgbClr val="1C0A06"/>
                        </a:solidFill>
                        <a:latin typeface="Adobe Garamond Pro Bold" panose="02020702060506020403" pitchFamily="18" charset="0"/>
                        <a:ea typeface="Adobe Myungjo Std M" panose="02020600000000000000" pitchFamily="18" charset="-128"/>
                      </a:rPr>
                      <a:t>$</a:t>
                    </a:r>
                    <a:r>
                      <a:rPr lang="en-US" altLang="zh-CN" sz="1600" dirty="0">
                        <a:solidFill>
                          <a:srgbClr val="1C0A06"/>
                        </a:solidFill>
                        <a:latin typeface="Adobe Garamond Pro Bold" panose="02020702060506020403" pitchFamily="18" charset="0"/>
                        <a:ea typeface="Adobe Myungjo Std M" panose="02020600000000000000" pitchFamily="18" charset="-128"/>
                      </a:rPr>
                      <a:t>1 0 , 0 0 0  0 0 0  0 0 0</a:t>
                    </a:r>
                    <a:endParaRPr lang="zh-CN" altLang="en-US" sz="1600" dirty="0">
                      <a:solidFill>
                        <a:srgbClr val="1C0A06"/>
                      </a:solidFill>
                      <a:latin typeface="Adobe Garamond Pro Bold" panose="02020702060506020403" pitchFamily="18" charset="0"/>
                    </a:endParaRPr>
                  </a:p>
                </p:txBody>
              </p:sp>
            </p:grpSp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 rotWithShape="1">
                <a:blip r:embed="rId2"/>
                <a:srcRect b="11363"/>
                <a:stretch/>
              </p:blipFill>
              <p:spPr>
                <a:xfrm>
                  <a:off x="6232375" y="2479161"/>
                  <a:ext cx="2330083" cy="1639693"/>
                </a:xfrm>
                <a:prstGeom prst="rect">
                  <a:avLst/>
                </a:prstGeom>
                <a:ln>
                  <a:noFill/>
                </a:ln>
                <a:effectLst>
                  <a:softEdge rad="50800"/>
                </a:effectLst>
              </p:spPr>
            </p:pic>
            <p:pic>
              <p:nvPicPr>
                <p:cNvPr id="15" name="图片 14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 flipV="1">
                  <a:off x="5761811" y="4577431"/>
                  <a:ext cx="975608" cy="177345"/>
                </a:xfrm>
                <a:prstGeom prst="rect">
                  <a:avLst/>
                </a:prstGeom>
              </p:spPr>
            </p:pic>
            <p:pic>
              <p:nvPicPr>
                <p:cNvPr id="28" name="图片 27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5400000" flipH="1" flipV="1">
                  <a:off x="8051600" y="4577431"/>
                  <a:ext cx="975608" cy="177345"/>
                </a:xfrm>
                <a:prstGeom prst="rect">
                  <a:avLst/>
                </a:prstGeom>
              </p:spPr>
            </p:pic>
          </p:grpSp>
          <p:grpSp>
            <p:nvGrpSpPr>
              <p:cNvPr id="32" name="组合 31"/>
              <p:cNvGrpSpPr/>
              <p:nvPr/>
            </p:nvGrpSpPr>
            <p:grpSpPr>
              <a:xfrm>
                <a:off x="8159429" y="1590294"/>
                <a:ext cx="462842" cy="462842"/>
                <a:chOff x="4748975" y="2189042"/>
                <a:chExt cx="462842" cy="462842"/>
              </a:xfrm>
            </p:grpSpPr>
            <p:sp>
              <p:nvSpPr>
                <p:cNvPr id="33" name="半闭框 32"/>
                <p:cNvSpPr/>
                <p:nvPr/>
              </p:nvSpPr>
              <p:spPr>
                <a:xfrm>
                  <a:off x="4748975" y="2189042"/>
                  <a:ext cx="462842" cy="462842"/>
                </a:xfrm>
                <a:prstGeom prst="halfFrame">
                  <a:avLst>
                    <a:gd name="adj1" fmla="val 20482"/>
                    <a:gd name="adj2" fmla="val 20482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4" name="半闭框 33"/>
                <p:cNvSpPr/>
                <p:nvPr/>
              </p:nvSpPr>
              <p:spPr>
                <a:xfrm>
                  <a:off x="4875299" y="2314911"/>
                  <a:ext cx="261262" cy="261262"/>
                </a:xfrm>
                <a:prstGeom prst="halfFrame">
                  <a:avLst>
                    <a:gd name="adj1" fmla="val 4803"/>
                    <a:gd name="adj2" fmla="val 7938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35" name="组合 34"/>
              <p:cNvGrpSpPr/>
              <p:nvPr/>
            </p:nvGrpSpPr>
            <p:grpSpPr>
              <a:xfrm>
                <a:off x="10651414" y="4956902"/>
                <a:ext cx="462842" cy="462842"/>
                <a:chOff x="6670370" y="5021237"/>
                <a:chExt cx="462842" cy="462842"/>
              </a:xfrm>
            </p:grpSpPr>
            <p:sp>
              <p:nvSpPr>
                <p:cNvPr id="36" name="半闭框 35"/>
                <p:cNvSpPr/>
                <p:nvPr/>
              </p:nvSpPr>
              <p:spPr>
                <a:xfrm rot="10800000">
                  <a:off x="6670370" y="5021237"/>
                  <a:ext cx="462842" cy="462842"/>
                </a:xfrm>
                <a:prstGeom prst="halfFrame">
                  <a:avLst>
                    <a:gd name="adj1" fmla="val 20482"/>
                    <a:gd name="adj2" fmla="val 20482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" name="半闭框 36"/>
                <p:cNvSpPr/>
                <p:nvPr/>
              </p:nvSpPr>
              <p:spPr>
                <a:xfrm rot="10800000">
                  <a:off x="6758575" y="5107857"/>
                  <a:ext cx="261262" cy="261262"/>
                </a:xfrm>
                <a:prstGeom prst="halfFrame">
                  <a:avLst>
                    <a:gd name="adj1" fmla="val 4803"/>
                    <a:gd name="adj2" fmla="val 7938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31" name="组合 30"/>
            <p:cNvGrpSpPr/>
            <p:nvPr/>
          </p:nvGrpSpPr>
          <p:grpSpPr>
            <a:xfrm>
              <a:off x="838200" y="712850"/>
              <a:ext cx="2400300" cy="1009650"/>
              <a:chOff x="1123950" y="903350"/>
              <a:chExt cx="2400300" cy="1009650"/>
            </a:xfrm>
          </p:grpSpPr>
          <p:sp>
            <p:nvSpPr>
              <p:cNvPr id="38" name="任意多边形 37"/>
              <p:cNvSpPr/>
              <p:nvPr/>
            </p:nvSpPr>
            <p:spPr>
              <a:xfrm>
                <a:off x="1129298" y="903350"/>
                <a:ext cx="2362944" cy="1009650"/>
              </a:xfrm>
              <a:custGeom>
                <a:avLst/>
                <a:gdLst>
                  <a:gd name="connsiteX0" fmla="*/ 266700 w 4114800"/>
                  <a:gd name="connsiteY0" fmla="*/ 0 h 1009650"/>
                  <a:gd name="connsiteX1" fmla="*/ 0 w 4114800"/>
                  <a:gd name="connsiteY1" fmla="*/ 342900 h 1009650"/>
                  <a:gd name="connsiteX2" fmla="*/ 247650 w 4114800"/>
                  <a:gd name="connsiteY2" fmla="*/ 1009650 h 1009650"/>
                  <a:gd name="connsiteX3" fmla="*/ 3943350 w 4114800"/>
                  <a:gd name="connsiteY3" fmla="*/ 952500 h 1009650"/>
                  <a:gd name="connsiteX4" fmla="*/ 4114800 w 4114800"/>
                  <a:gd name="connsiteY4" fmla="*/ 647700 h 1009650"/>
                  <a:gd name="connsiteX5" fmla="*/ 3829050 w 4114800"/>
                  <a:gd name="connsiteY5" fmla="*/ 152400 h 1009650"/>
                  <a:gd name="connsiteX6" fmla="*/ 266700 w 4114800"/>
                  <a:gd name="connsiteY6" fmla="*/ 0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14800" h="1009650">
                    <a:moveTo>
                      <a:pt x="266700" y="0"/>
                    </a:moveTo>
                    <a:lnTo>
                      <a:pt x="0" y="342900"/>
                    </a:lnTo>
                    <a:lnTo>
                      <a:pt x="247650" y="1009650"/>
                    </a:lnTo>
                    <a:lnTo>
                      <a:pt x="3943350" y="952500"/>
                    </a:lnTo>
                    <a:lnTo>
                      <a:pt x="4114800" y="647700"/>
                    </a:lnTo>
                    <a:lnTo>
                      <a:pt x="3829050" y="152400"/>
                    </a:lnTo>
                    <a:lnTo>
                      <a:pt x="266700" y="0"/>
                    </a:lnTo>
                    <a:close/>
                  </a:path>
                </a:pathLst>
              </a:cu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1123950" y="1104899"/>
                <a:ext cx="24003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bg1"/>
                    </a:solidFill>
                    <a:latin typeface="方正汉真广标简体" panose="02000000000000000000" pitchFamily="2" charset="-122"/>
                    <a:ea typeface="方正汉真广标简体" panose="02000000000000000000" pitchFamily="2" charset="-122"/>
                  </a:rPr>
                  <a:t>基本信息</a:t>
                </a: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830945" y="720111"/>
            <a:ext cx="10276056" cy="5239816"/>
            <a:chOff x="838200" y="712850"/>
            <a:chExt cx="10276056" cy="5239817"/>
          </a:xfrm>
        </p:grpSpPr>
        <p:grpSp>
          <p:nvGrpSpPr>
            <p:cNvPr id="41" name="组合 40"/>
            <p:cNvGrpSpPr/>
            <p:nvPr/>
          </p:nvGrpSpPr>
          <p:grpSpPr>
            <a:xfrm>
              <a:off x="1202398" y="1288602"/>
              <a:ext cx="4682626" cy="4664065"/>
              <a:chOff x="840448" y="1288602"/>
              <a:chExt cx="4682626" cy="4664065"/>
            </a:xfrm>
          </p:grpSpPr>
          <p:sp>
            <p:nvSpPr>
              <p:cNvPr id="62" name="文本框 61"/>
              <p:cNvSpPr txBox="1"/>
              <p:nvPr/>
            </p:nvSpPr>
            <p:spPr>
              <a:xfrm>
                <a:off x="3122774" y="1288602"/>
                <a:ext cx="24003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zh-CN" altLang="en-US" sz="4000" dirty="0">
                  <a:solidFill>
                    <a:schemeClr val="bg1"/>
                  </a:solidFill>
                  <a:latin typeface="方正汉真广标简体" panose="02000000000000000000" pitchFamily="2" charset="-122"/>
                  <a:ea typeface="方正汉真广标简体" panose="02000000000000000000" pitchFamily="2" charset="-122"/>
                </a:endParaRPr>
              </a:p>
            </p:txBody>
          </p:sp>
          <p:sp>
            <p:nvSpPr>
              <p:cNvPr id="63" name="文本框 62"/>
              <p:cNvSpPr txBox="1"/>
              <p:nvPr/>
            </p:nvSpPr>
            <p:spPr>
              <a:xfrm>
                <a:off x="3051774" y="4721560"/>
                <a:ext cx="948727" cy="1231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男</a:t>
                </a:r>
                <a:endPara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lnSpc>
                    <a:spcPct val="150000"/>
                  </a:lnSpc>
                </a:pP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840448" y="2044711"/>
                <a:ext cx="2093892" cy="37856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>
                  <a:lnSpc>
                    <a:spcPct val="150000"/>
                  </a:lnSpc>
                </a:pPr>
                <a:r>
                  <a:rPr lang="zh-CN" altLang="en-US" sz="28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微博名：</a:t>
                </a:r>
                <a:endParaRPr lang="en-US" altLang="zh-CN" sz="28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dist">
                  <a:lnSpc>
                    <a:spcPct val="150000"/>
                  </a:lnSpc>
                </a:pPr>
                <a:r>
                  <a:rPr lang="zh-CN" altLang="en-US" sz="28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出身年月：</a:t>
                </a:r>
                <a:endParaRPr lang="en-US" altLang="zh-CN" sz="28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dist">
                  <a:lnSpc>
                    <a:spcPct val="150000"/>
                  </a:lnSpc>
                </a:pPr>
                <a:r>
                  <a:rPr lang="zh-CN" altLang="en-US" sz="28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在读学校：</a:t>
                </a:r>
                <a:endParaRPr lang="en-US" altLang="zh-CN" sz="28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dist">
                  <a:lnSpc>
                    <a:spcPct val="150000"/>
                  </a:lnSpc>
                </a:pPr>
                <a:r>
                  <a:rPr lang="zh-CN" altLang="en-US" sz="28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家庭住址：</a:t>
                </a:r>
                <a:endParaRPr lang="en-US" altLang="zh-CN" sz="28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dist">
                  <a:lnSpc>
                    <a:spcPct val="150000"/>
                  </a:lnSpc>
                </a:pPr>
                <a:r>
                  <a:rPr lang="zh-CN" altLang="en-US" sz="28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性别：</a:t>
                </a:r>
                <a:endParaRPr lang="en-US" altLang="zh-CN" sz="28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dist">
                  <a:lnSpc>
                    <a:spcPct val="150000"/>
                  </a:lnSpc>
                </a:pPr>
                <a:endParaRPr lang="zh-CN" altLang="en-US" sz="20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</p:txBody>
          </p:sp>
          <p:sp>
            <p:nvSpPr>
              <p:cNvPr id="65" name="矩形 64"/>
              <p:cNvSpPr/>
              <p:nvPr/>
            </p:nvSpPr>
            <p:spPr>
              <a:xfrm>
                <a:off x="2934340" y="2058887"/>
                <a:ext cx="2194832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@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杨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c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不是超人</a:t>
                </a:r>
                <a:endPara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2934340" y="2761664"/>
                <a:ext cx="170591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1992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月</a:t>
                </a:r>
                <a:endPara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3017073" y="3365962"/>
                <a:ext cx="1415772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西南大学</a:t>
                </a:r>
                <a:endPara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3017073" y="4015703"/>
                <a:ext cx="1415772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广东惠州</a:t>
                </a:r>
                <a:endPara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8159429" y="1590294"/>
              <a:ext cx="2954827" cy="3829450"/>
              <a:chOff x="8159429" y="1590294"/>
              <a:chExt cx="2954827" cy="3829450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8302292" y="1812786"/>
                <a:ext cx="2762250" cy="3406974"/>
                <a:chOff x="6054392" y="1812786"/>
                <a:chExt cx="2762250" cy="3406974"/>
              </a:xfrm>
              <a:effectLst>
                <a:outerShdw blurRad="88900" dist="38100" sx="105000" sy="105000" algn="c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53" name="组合 52"/>
                <p:cNvGrpSpPr/>
                <p:nvPr/>
              </p:nvGrpSpPr>
              <p:grpSpPr>
                <a:xfrm>
                  <a:off x="6054392" y="1812786"/>
                  <a:ext cx="2762250" cy="3406974"/>
                  <a:chOff x="7732776" y="1249293"/>
                  <a:chExt cx="2762250" cy="3406974"/>
                </a:xfrm>
              </p:grpSpPr>
              <p:sp>
                <p:nvSpPr>
                  <p:cNvPr id="57" name="矩形 56"/>
                  <p:cNvSpPr/>
                  <p:nvPr/>
                </p:nvSpPr>
                <p:spPr>
                  <a:xfrm>
                    <a:off x="7824442" y="1249293"/>
                    <a:ext cx="2502718" cy="3371850"/>
                  </a:xfrm>
                  <a:prstGeom prst="rect">
                    <a:avLst/>
                  </a:prstGeom>
                  <a:solidFill>
                    <a:srgbClr val="DFCFB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" name="文本框 57"/>
                  <p:cNvSpPr txBox="1"/>
                  <p:nvPr/>
                </p:nvSpPr>
                <p:spPr>
                  <a:xfrm>
                    <a:off x="7828025" y="1307010"/>
                    <a:ext cx="2667001" cy="76944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4400" dirty="0">
                        <a:solidFill>
                          <a:srgbClr val="1C0A06"/>
                        </a:solidFill>
                        <a:latin typeface="Adobe Garamond Pro Bold" panose="02020702060506020403" pitchFamily="18" charset="0"/>
                        <a:ea typeface="Adobe Myungjo Std M" panose="02020600000000000000" pitchFamily="18" charset="-128"/>
                      </a:rPr>
                      <a:t>WANTED</a:t>
                    </a:r>
                    <a:endParaRPr lang="zh-CN" altLang="en-US" sz="4400" dirty="0">
                      <a:solidFill>
                        <a:srgbClr val="1C0A06"/>
                      </a:solidFill>
                      <a:latin typeface="Adobe Garamond Pro Bold" panose="02020702060506020403" pitchFamily="18" charset="0"/>
                    </a:endParaRPr>
                  </a:p>
                </p:txBody>
              </p:sp>
              <p:sp>
                <p:nvSpPr>
                  <p:cNvPr id="59" name="文本框 58"/>
                  <p:cNvSpPr txBox="1"/>
                  <p:nvPr/>
                </p:nvSpPr>
                <p:spPr>
                  <a:xfrm>
                    <a:off x="7732776" y="3739605"/>
                    <a:ext cx="2667001" cy="76944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4400" dirty="0">
                        <a:solidFill>
                          <a:srgbClr val="1C0A06"/>
                        </a:solidFill>
                        <a:latin typeface="Adobe Garamond Pro Bold" panose="02020702060506020403" pitchFamily="18" charset="0"/>
                        <a:ea typeface="Adobe Myungjo Std M" panose="02020600000000000000" pitchFamily="18" charset="-128"/>
                      </a:rPr>
                      <a:t>YANG C</a:t>
                    </a:r>
                    <a:endParaRPr lang="zh-CN" altLang="en-US" sz="4400" dirty="0">
                      <a:solidFill>
                        <a:srgbClr val="1C0A06"/>
                      </a:solidFill>
                      <a:latin typeface="Adobe Garamond Pro Bold" panose="02020702060506020403" pitchFamily="18" charset="0"/>
                    </a:endParaRPr>
                  </a:p>
                </p:txBody>
              </p:sp>
              <p:sp>
                <p:nvSpPr>
                  <p:cNvPr id="60" name="文本框 59"/>
                  <p:cNvSpPr txBox="1"/>
                  <p:nvPr/>
                </p:nvSpPr>
                <p:spPr>
                  <a:xfrm>
                    <a:off x="7732776" y="3527020"/>
                    <a:ext cx="2667001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2000" dirty="0">
                        <a:solidFill>
                          <a:srgbClr val="1C0A06"/>
                        </a:solidFill>
                        <a:latin typeface="Adobe Myungjo Std M" panose="02020600000000000000" pitchFamily="18" charset="-128"/>
                      </a:rPr>
                      <a:t>DEAD OR ALIVE</a:t>
                    </a:r>
                    <a:endParaRPr lang="zh-CN" altLang="en-US" sz="2000" dirty="0">
                      <a:solidFill>
                        <a:srgbClr val="1C0A06"/>
                      </a:solidFill>
                      <a:latin typeface="Adobe Myungjo Std M" panose="02020600000000000000" pitchFamily="18" charset="-128"/>
                    </a:endParaRPr>
                  </a:p>
                </p:txBody>
              </p:sp>
              <p:sp>
                <p:nvSpPr>
                  <p:cNvPr id="61" name="文本框 60"/>
                  <p:cNvSpPr txBox="1"/>
                  <p:nvPr/>
                </p:nvSpPr>
                <p:spPr>
                  <a:xfrm>
                    <a:off x="7732776" y="4194602"/>
                    <a:ext cx="2667001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2400" dirty="0">
                        <a:solidFill>
                          <a:srgbClr val="1C0A06"/>
                        </a:solidFill>
                        <a:latin typeface="Adobe Garamond Pro Bold" panose="02020702060506020403" pitchFamily="18" charset="0"/>
                        <a:ea typeface="Adobe Myungjo Std M" panose="02020600000000000000" pitchFamily="18" charset="-128"/>
                      </a:rPr>
                      <a:t>$</a:t>
                    </a:r>
                    <a:r>
                      <a:rPr lang="en-US" altLang="zh-CN" sz="1600" dirty="0">
                        <a:solidFill>
                          <a:srgbClr val="1C0A06"/>
                        </a:solidFill>
                        <a:latin typeface="Adobe Garamond Pro Bold" panose="02020702060506020403" pitchFamily="18" charset="0"/>
                        <a:ea typeface="Adobe Myungjo Std M" panose="02020600000000000000" pitchFamily="18" charset="-128"/>
                      </a:rPr>
                      <a:t>1 0 , 0 0 0  0 0 0  0 0 0</a:t>
                    </a:r>
                    <a:endParaRPr lang="zh-CN" altLang="en-US" sz="1600" dirty="0">
                      <a:solidFill>
                        <a:srgbClr val="1C0A06"/>
                      </a:solidFill>
                      <a:latin typeface="Adobe Garamond Pro Bold" panose="02020702060506020403" pitchFamily="18" charset="0"/>
                    </a:endParaRPr>
                  </a:p>
                </p:txBody>
              </p:sp>
            </p:grpSp>
            <p:pic>
              <p:nvPicPr>
                <p:cNvPr id="54" name="图片 53"/>
                <p:cNvPicPr>
                  <a:picLocks noChangeAspect="1"/>
                </p:cNvPicPr>
                <p:nvPr/>
              </p:nvPicPr>
              <p:blipFill rotWithShape="1">
                <a:blip r:embed="rId4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artisticBlur/>
                          </a14:imgEffect>
                        </a14:imgLayer>
                      </a14:imgProps>
                    </a:ext>
                  </a:extLst>
                </a:blip>
                <a:srcRect b="11363"/>
                <a:stretch/>
              </p:blipFill>
              <p:spPr>
                <a:xfrm>
                  <a:off x="6232375" y="2479161"/>
                  <a:ext cx="2330083" cy="1639693"/>
                </a:xfrm>
                <a:prstGeom prst="rect">
                  <a:avLst/>
                </a:prstGeom>
                <a:ln>
                  <a:noFill/>
                </a:ln>
                <a:effectLst>
                  <a:softEdge rad="50800"/>
                </a:effectLst>
              </p:spPr>
            </p:pic>
            <p:pic>
              <p:nvPicPr>
                <p:cNvPr id="55" name="图片 54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 flipV="1">
                  <a:off x="5761811" y="4577431"/>
                  <a:ext cx="975608" cy="177345"/>
                </a:xfrm>
                <a:prstGeom prst="rect">
                  <a:avLst/>
                </a:prstGeom>
              </p:spPr>
            </p:pic>
            <p:pic>
              <p:nvPicPr>
                <p:cNvPr id="56" name="图片 55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5400000" flipH="1" flipV="1">
                  <a:off x="8051600" y="4577431"/>
                  <a:ext cx="975608" cy="177345"/>
                </a:xfrm>
                <a:prstGeom prst="rect">
                  <a:avLst/>
                </a:prstGeom>
              </p:spPr>
            </p:pic>
          </p:grpSp>
          <p:grpSp>
            <p:nvGrpSpPr>
              <p:cNvPr id="47" name="组合 46"/>
              <p:cNvGrpSpPr/>
              <p:nvPr/>
            </p:nvGrpSpPr>
            <p:grpSpPr>
              <a:xfrm>
                <a:off x="8159429" y="1590294"/>
                <a:ext cx="462842" cy="462842"/>
                <a:chOff x="4748975" y="2189042"/>
                <a:chExt cx="462842" cy="462842"/>
              </a:xfrm>
            </p:grpSpPr>
            <p:sp>
              <p:nvSpPr>
                <p:cNvPr id="51" name="半闭框 50"/>
                <p:cNvSpPr/>
                <p:nvPr/>
              </p:nvSpPr>
              <p:spPr>
                <a:xfrm>
                  <a:off x="4748975" y="2189042"/>
                  <a:ext cx="462842" cy="462842"/>
                </a:xfrm>
                <a:prstGeom prst="halfFrame">
                  <a:avLst>
                    <a:gd name="adj1" fmla="val 20482"/>
                    <a:gd name="adj2" fmla="val 20482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2" name="半闭框 51"/>
                <p:cNvSpPr/>
                <p:nvPr/>
              </p:nvSpPr>
              <p:spPr>
                <a:xfrm>
                  <a:off x="4875299" y="2314911"/>
                  <a:ext cx="261262" cy="261262"/>
                </a:xfrm>
                <a:prstGeom prst="halfFrame">
                  <a:avLst>
                    <a:gd name="adj1" fmla="val 4803"/>
                    <a:gd name="adj2" fmla="val 7938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48" name="组合 47"/>
              <p:cNvGrpSpPr/>
              <p:nvPr/>
            </p:nvGrpSpPr>
            <p:grpSpPr>
              <a:xfrm>
                <a:off x="10651414" y="4956902"/>
                <a:ext cx="462842" cy="462842"/>
                <a:chOff x="6670370" y="5021237"/>
                <a:chExt cx="462842" cy="462842"/>
              </a:xfrm>
            </p:grpSpPr>
            <p:sp>
              <p:nvSpPr>
                <p:cNvPr id="49" name="半闭框 48"/>
                <p:cNvSpPr/>
                <p:nvPr/>
              </p:nvSpPr>
              <p:spPr>
                <a:xfrm rot="10800000">
                  <a:off x="6670370" y="5021237"/>
                  <a:ext cx="462842" cy="462842"/>
                </a:xfrm>
                <a:prstGeom prst="halfFrame">
                  <a:avLst>
                    <a:gd name="adj1" fmla="val 20482"/>
                    <a:gd name="adj2" fmla="val 20482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" name="半闭框 49"/>
                <p:cNvSpPr/>
                <p:nvPr/>
              </p:nvSpPr>
              <p:spPr>
                <a:xfrm rot="10800000">
                  <a:off x="6758575" y="5107857"/>
                  <a:ext cx="261262" cy="261262"/>
                </a:xfrm>
                <a:prstGeom prst="halfFrame">
                  <a:avLst>
                    <a:gd name="adj1" fmla="val 4803"/>
                    <a:gd name="adj2" fmla="val 7938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43" name="组合 42"/>
            <p:cNvGrpSpPr/>
            <p:nvPr/>
          </p:nvGrpSpPr>
          <p:grpSpPr>
            <a:xfrm>
              <a:off x="838200" y="712850"/>
              <a:ext cx="2400300" cy="1009650"/>
              <a:chOff x="1123950" y="903350"/>
              <a:chExt cx="2400300" cy="1009650"/>
            </a:xfrm>
          </p:grpSpPr>
          <p:sp>
            <p:nvSpPr>
              <p:cNvPr id="44" name="任意多边形 43"/>
              <p:cNvSpPr/>
              <p:nvPr/>
            </p:nvSpPr>
            <p:spPr>
              <a:xfrm>
                <a:off x="1129298" y="903350"/>
                <a:ext cx="2362944" cy="1009650"/>
              </a:xfrm>
              <a:custGeom>
                <a:avLst/>
                <a:gdLst>
                  <a:gd name="connsiteX0" fmla="*/ 266700 w 4114800"/>
                  <a:gd name="connsiteY0" fmla="*/ 0 h 1009650"/>
                  <a:gd name="connsiteX1" fmla="*/ 0 w 4114800"/>
                  <a:gd name="connsiteY1" fmla="*/ 342900 h 1009650"/>
                  <a:gd name="connsiteX2" fmla="*/ 247650 w 4114800"/>
                  <a:gd name="connsiteY2" fmla="*/ 1009650 h 1009650"/>
                  <a:gd name="connsiteX3" fmla="*/ 3943350 w 4114800"/>
                  <a:gd name="connsiteY3" fmla="*/ 952500 h 1009650"/>
                  <a:gd name="connsiteX4" fmla="*/ 4114800 w 4114800"/>
                  <a:gd name="connsiteY4" fmla="*/ 647700 h 1009650"/>
                  <a:gd name="connsiteX5" fmla="*/ 3829050 w 4114800"/>
                  <a:gd name="connsiteY5" fmla="*/ 152400 h 1009650"/>
                  <a:gd name="connsiteX6" fmla="*/ 266700 w 4114800"/>
                  <a:gd name="connsiteY6" fmla="*/ 0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14800" h="1009650">
                    <a:moveTo>
                      <a:pt x="266700" y="0"/>
                    </a:moveTo>
                    <a:lnTo>
                      <a:pt x="0" y="342900"/>
                    </a:lnTo>
                    <a:lnTo>
                      <a:pt x="247650" y="1009650"/>
                    </a:lnTo>
                    <a:lnTo>
                      <a:pt x="3943350" y="952500"/>
                    </a:lnTo>
                    <a:lnTo>
                      <a:pt x="4114800" y="647700"/>
                    </a:lnTo>
                    <a:lnTo>
                      <a:pt x="3829050" y="152400"/>
                    </a:lnTo>
                    <a:lnTo>
                      <a:pt x="266700" y="0"/>
                    </a:lnTo>
                    <a:close/>
                  </a:path>
                </a:pathLst>
              </a:cu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1123950" y="1104899"/>
                <a:ext cx="24003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bg1"/>
                    </a:solidFill>
                    <a:latin typeface="方正汉真广标简体" panose="02000000000000000000" pitchFamily="2" charset="-122"/>
                    <a:ea typeface="方正汉真广标简体" panose="02000000000000000000" pitchFamily="2" charset="-122"/>
                  </a:rPr>
                  <a:t>基本信息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7111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AA8A8"/>
            </a:gs>
            <a:gs pos="46000">
              <a:srgbClr val="DB6767"/>
            </a:gs>
            <a:gs pos="97000">
              <a:srgbClr val="C32F2F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6095" y="712849"/>
            <a:ext cx="12300707" cy="5848374"/>
            <a:chOff x="196094" y="712850"/>
            <a:chExt cx="12300706" cy="5848373"/>
          </a:xfrm>
        </p:grpSpPr>
        <p:sp>
          <p:nvSpPr>
            <p:cNvPr id="6" name="文本框 5"/>
            <p:cNvSpPr txBox="1"/>
            <p:nvPr/>
          </p:nvSpPr>
          <p:spPr>
            <a:xfrm>
              <a:off x="4759530" y="5853337"/>
              <a:ext cx="24003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方正汉真广标简体" panose="02000000000000000000" pitchFamily="2" charset="-122"/>
                  <a:ea typeface="方正汉真广标简体" panose="02000000000000000000" pitchFamily="2" charset="-122"/>
                </a:rPr>
                <a:t>爱折腾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5017645" y="2192086"/>
              <a:ext cx="2060864" cy="29122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495204" y="2307074"/>
              <a:ext cx="3105746" cy="2624667"/>
              <a:chOff x="4495204" y="2002274"/>
              <a:chExt cx="3105746" cy="2624667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4495204" y="2002274"/>
                <a:ext cx="3105746" cy="20436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3200" dirty="0">
                    <a:solidFill>
                      <a:srgbClr val="3E3D1F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不怕忙碌</a:t>
                </a:r>
                <a:endParaRPr lang="en-US" altLang="zh-CN" sz="3200" dirty="0">
                  <a:solidFill>
                    <a:srgbClr val="3E3D1F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3200" dirty="0">
                    <a:solidFill>
                      <a:srgbClr val="3E3D1F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就怕虚度</a:t>
                </a:r>
                <a:endParaRPr lang="en-US" altLang="zh-CN" sz="3200" dirty="0">
                  <a:solidFill>
                    <a:srgbClr val="3E3D1F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3200" dirty="0">
                    <a:solidFill>
                      <a:srgbClr val="3E3D1F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用力折腾</a:t>
                </a:r>
                <a:endParaRPr lang="en-US" altLang="zh-CN" sz="3200" dirty="0">
                  <a:solidFill>
                    <a:srgbClr val="3E3D1F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4495204" y="3894433"/>
                <a:ext cx="3086099" cy="7325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3200" dirty="0">
                    <a:solidFill>
                      <a:srgbClr val="3E3D1F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不负初心</a:t>
                </a: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7374995" y="2383525"/>
              <a:ext cx="5121805" cy="2787424"/>
              <a:chOff x="7305136" y="2535925"/>
              <a:chExt cx="5121805" cy="2787424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7305136" y="2535925"/>
                <a:ext cx="5121805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参加多项创新创业</a:t>
                </a:r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训练营</a:t>
                </a:r>
                <a:endParaRPr lang="en-US" altLang="zh-CN" sz="3200" b="1" dirty="0">
                  <a:solidFill>
                    <a:srgbClr val="9D1B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7342057" y="3445911"/>
                <a:ext cx="3939540" cy="10464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参与创办</a:t>
                </a:r>
                <a:r>
                  <a:rPr lang="zh-CN" altLang="en-US" sz="28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大学生微企</a:t>
                </a:r>
                <a:endParaRPr lang="en-US" altLang="zh-CN" sz="2800" b="1" dirty="0">
                  <a:solidFill>
                    <a:srgbClr val="9D1B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lvl="0"/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负责团队</a:t>
                </a:r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协作</a:t>
                </a:r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和政府间</a:t>
                </a:r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沟通</a:t>
                </a:r>
                <a:endParaRPr lang="en-US" altLang="zh-CN" sz="3200" b="1" dirty="0">
                  <a:solidFill>
                    <a:srgbClr val="9D1B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7343236" y="4461575"/>
                <a:ext cx="4760277" cy="8617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组织团队参加各类</a:t>
                </a:r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创新创业大赛</a:t>
                </a: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96094" y="2339211"/>
              <a:ext cx="4555093" cy="2728225"/>
              <a:chOff x="802793" y="2491611"/>
              <a:chExt cx="4555093" cy="2728225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802793" y="3201287"/>
                <a:ext cx="4555093" cy="8617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暑期中小学生培训公司巫溪</a:t>
                </a:r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负责人</a:t>
                </a:r>
                <a:endParaRPr lang="en-US" altLang="zh-CN" sz="3200" b="1" dirty="0">
                  <a:solidFill>
                    <a:srgbClr val="9D1B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1064797" y="4111840"/>
                <a:ext cx="4160346" cy="11079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r"/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三年</a:t>
                </a:r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学生会</a:t>
                </a:r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工作经历</a:t>
                </a:r>
                <a:r>
                  <a:rPr lang="en-US" altLang="zh-CN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</a:p>
              <a:p>
                <a:pPr lvl="0" algn="r"/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策划组织</a:t>
                </a:r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过多次大型学生活动</a:t>
                </a:r>
                <a:endParaRPr lang="en-US" altLang="zh-CN" sz="2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303501" y="2491611"/>
                <a:ext cx="4042133" cy="861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中国电信西南大学校园</a:t>
                </a:r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团队长</a:t>
                </a:r>
                <a:endParaRPr lang="en-US" altLang="zh-CN" sz="3200" b="1" dirty="0">
                  <a:solidFill>
                    <a:srgbClr val="9D1B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9" name="任意多边形 18"/>
            <p:cNvSpPr/>
            <p:nvPr/>
          </p:nvSpPr>
          <p:spPr>
            <a:xfrm>
              <a:off x="4759529" y="2021796"/>
              <a:ext cx="391886" cy="379756"/>
            </a:xfrm>
            <a:custGeom>
              <a:avLst/>
              <a:gdLst>
                <a:gd name="connsiteX0" fmla="*/ 391886 w 391886"/>
                <a:gd name="connsiteY0" fmla="*/ 0 h 379756"/>
                <a:gd name="connsiteX1" fmla="*/ 385731 w 391886"/>
                <a:gd name="connsiteY1" fmla="*/ 10845 h 379756"/>
                <a:gd name="connsiteX2" fmla="*/ 356359 w 391886"/>
                <a:gd name="connsiteY2" fmla="*/ 16617 h 379756"/>
                <a:gd name="connsiteX3" fmla="*/ 104553 w 391886"/>
                <a:gd name="connsiteY3" fmla="*/ 187852 h 379756"/>
                <a:gd name="connsiteX4" fmla="*/ 60642 w 391886"/>
                <a:gd name="connsiteY4" fmla="*/ 327703 h 379756"/>
                <a:gd name="connsiteX5" fmla="*/ 60874 w 391886"/>
                <a:gd name="connsiteY5" fmla="*/ 379756 h 379756"/>
                <a:gd name="connsiteX6" fmla="*/ 0 w 391886"/>
                <a:gd name="connsiteY6" fmla="*/ 14515 h 37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1886" h="379756">
                  <a:moveTo>
                    <a:pt x="391886" y="0"/>
                  </a:moveTo>
                  <a:lnTo>
                    <a:pt x="385731" y="10845"/>
                  </a:lnTo>
                  <a:lnTo>
                    <a:pt x="356359" y="16617"/>
                  </a:lnTo>
                  <a:cubicBezTo>
                    <a:pt x="241477" y="47054"/>
                    <a:pt x="154364" y="103721"/>
                    <a:pt x="104553" y="187852"/>
                  </a:cubicBezTo>
                  <a:cubicBezTo>
                    <a:pt x="79648" y="229918"/>
                    <a:pt x="65247" y="276858"/>
                    <a:pt x="60642" y="327703"/>
                  </a:cubicBezTo>
                  <a:lnTo>
                    <a:pt x="60874" y="379756"/>
                  </a:lnTo>
                  <a:lnTo>
                    <a:pt x="0" y="14515"/>
                  </a:lnTo>
                  <a:close/>
                </a:path>
              </a:pathLst>
            </a:custGeom>
            <a:solidFill>
              <a:srgbClr val="9D1B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flipH="1" flipV="1">
              <a:off x="6958012" y="4916640"/>
              <a:ext cx="391886" cy="379756"/>
            </a:xfrm>
            <a:custGeom>
              <a:avLst/>
              <a:gdLst>
                <a:gd name="connsiteX0" fmla="*/ 391886 w 391886"/>
                <a:gd name="connsiteY0" fmla="*/ 0 h 379756"/>
                <a:gd name="connsiteX1" fmla="*/ 385731 w 391886"/>
                <a:gd name="connsiteY1" fmla="*/ 10845 h 379756"/>
                <a:gd name="connsiteX2" fmla="*/ 356359 w 391886"/>
                <a:gd name="connsiteY2" fmla="*/ 16617 h 379756"/>
                <a:gd name="connsiteX3" fmla="*/ 104553 w 391886"/>
                <a:gd name="connsiteY3" fmla="*/ 187852 h 379756"/>
                <a:gd name="connsiteX4" fmla="*/ 60642 w 391886"/>
                <a:gd name="connsiteY4" fmla="*/ 327703 h 379756"/>
                <a:gd name="connsiteX5" fmla="*/ 60874 w 391886"/>
                <a:gd name="connsiteY5" fmla="*/ 379756 h 379756"/>
                <a:gd name="connsiteX6" fmla="*/ 0 w 391886"/>
                <a:gd name="connsiteY6" fmla="*/ 14515 h 37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1886" h="379756">
                  <a:moveTo>
                    <a:pt x="391886" y="0"/>
                  </a:moveTo>
                  <a:lnTo>
                    <a:pt x="385731" y="10845"/>
                  </a:lnTo>
                  <a:lnTo>
                    <a:pt x="356359" y="16617"/>
                  </a:lnTo>
                  <a:cubicBezTo>
                    <a:pt x="241477" y="47054"/>
                    <a:pt x="154364" y="103721"/>
                    <a:pt x="104553" y="187852"/>
                  </a:cubicBezTo>
                  <a:cubicBezTo>
                    <a:pt x="79648" y="229918"/>
                    <a:pt x="65247" y="276858"/>
                    <a:pt x="60642" y="327703"/>
                  </a:cubicBezTo>
                  <a:lnTo>
                    <a:pt x="60874" y="379756"/>
                  </a:lnTo>
                  <a:lnTo>
                    <a:pt x="0" y="14515"/>
                  </a:lnTo>
                  <a:close/>
                </a:path>
              </a:pathLst>
            </a:custGeom>
            <a:solidFill>
              <a:srgbClr val="9D1B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838200" y="712850"/>
              <a:ext cx="2400300" cy="1009650"/>
              <a:chOff x="1123950" y="903350"/>
              <a:chExt cx="2400300" cy="1009650"/>
            </a:xfrm>
          </p:grpSpPr>
          <p:sp>
            <p:nvSpPr>
              <p:cNvPr id="22" name="任意多边形 21"/>
              <p:cNvSpPr/>
              <p:nvPr/>
            </p:nvSpPr>
            <p:spPr>
              <a:xfrm>
                <a:off x="1129298" y="903350"/>
                <a:ext cx="2362944" cy="1009650"/>
              </a:xfrm>
              <a:custGeom>
                <a:avLst/>
                <a:gdLst>
                  <a:gd name="connsiteX0" fmla="*/ 266700 w 4114800"/>
                  <a:gd name="connsiteY0" fmla="*/ 0 h 1009650"/>
                  <a:gd name="connsiteX1" fmla="*/ 0 w 4114800"/>
                  <a:gd name="connsiteY1" fmla="*/ 342900 h 1009650"/>
                  <a:gd name="connsiteX2" fmla="*/ 247650 w 4114800"/>
                  <a:gd name="connsiteY2" fmla="*/ 1009650 h 1009650"/>
                  <a:gd name="connsiteX3" fmla="*/ 3943350 w 4114800"/>
                  <a:gd name="connsiteY3" fmla="*/ 952500 h 1009650"/>
                  <a:gd name="connsiteX4" fmla="*/ 4114800 w 4114800"/>
                  <a:gd name="connsiteY4" fmla="*/ 647700 h 1009650"/>
                  <a:gd name="connsiteX5" fmla="*/ 3829050 w 4114800"/>
                  <a:gd name="connsiteY5" fmla="*/ 152400 h 1009650"/>
                  <a:gd name="connsiteX6" fmla="*/ 266700 w 4114800"/>
                  <a:gd name="connsiteY6" fmla="*/ 0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14800" h="1009650">
                    <a:moveTo>
                      <a:pt x="266700" y="0"/>
                    </a:moveTo>
                    <a:lnTo>
                      <a:pt x="0" y="342900"/>
                    </a:lnTo>
                    <a:lnTo>
                      <a:pt x="247650" y="1009650"/>
                    </a:lnTo>
                    <a:lnTo>
                      <a:pt x="3943350" y="952500"/>
                    </a:lnTo>
                    <a:lnTo>
                      <a:pt x="4114800" y="647700"/>
                    </a:lnTo>
                    <a:lnTo>
                      <a:pt x="3829050" y="152400"/>
                    </a:lnTo>
                    <a:lnTo>
                      <a:pt x="266700" y="0"/>
                    </a:lnTo>
                    <a:close/>
                  </a:path>
                </a:pathLst>
              </a:cu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1123950" y="1104901"/>
                <a:ext cx="24003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bg1"/>
                    </a:solidFill>
                    <a:latin typeface="方正汉真广标简体" panose="02000000000000000000" pitchFamily="2" charset="-122"/>
                    <a:ea typeface="方正汉真广标简体" panose="02000000000000000000" pitchFamily="2" charset="-122"/>
                  </a:rPr>
                  <a:t>性格特征</a:t>
                </a: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196095" y="714499"/>
            <a:ext cx="12300707" cy="5848374"/>
            <a:chOff x="196094" y="712850"/>
            <a:chExt cx="12300706" cy="5848373"/>
          </a:xfrm>
        </p:grpSpPr>
        <p:sp>
          <p:nvSpPr>
            <p:cNvPr id="43" name="文本框 42"/>
            <p:cNvSpPr txBox="1"/>
            <p:nvPr/>
          </p:nvSpPr>
          <p:spPr>
            <a:xfrm>
              <a:off x="4759530" y="5853337"/>
              <a:ext cx="24003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方正汉真广标简体" panose="02000000000000000000" pitchFamily="2" charset="-122"/>
                  <a:ea typeface="方正汉真广标简体" panose="02000000000000000000" pitchFamily="2" charset="-122"/>
                </a:rPr>
                <a:t>爱折腾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5017645" y="2192086"/>
              <a:ext cx="2060864" cy="29122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4495204" y="2307074"/>
              <a:ext cx="3105746" cy="2624667"/>
              <a:chOff x="4495204" y="2002274"/>
              <a:chExt cx="3105746" cy="2624667"/>
            </a:xfrm>
          </p:grpSpPr>
          <p:sp>
            <p:nvSpPr>
              <p:cNvPr id="59" name="文本框 58"/>
              <p:cNvSpPr txBox="1"/>
              <p:nvPr/>
            </p:nvSpPr>
            <p:spPr>
              <a:xfrm>
                <a:off x="4495204" y="2002274"/>
                <a:ext cx="3105746" cy="20436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3200" dirty="0">
                    <a:solidFill>
                      <a:srgbClr val="3E3D1F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不怕忙碌</a:t>
                </a:r>
                <a:endParaRPr lang="en-US" altLang="zh-CN" sz="3200" dirty="0">
                  <a:solidFill>
                    <a:srgbClr val="3E3D1F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3200" dirty="0">
                    <a:solidFill>
                      <a:srgbClr val="3E3D1F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就怕虚度</a:t>
                </a:r>
                <a:endParaRPr lang="en-US" altLang="zh-CN" sz="3200" dirty="0">
                  <a:solidFill>
                    <a:srgbClr val="3E3D1F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ctr">
                  <a:lnSpc>
                    <a:spcPct val="130000"/>
                  </a:lnSpc>
                </a:pPr>
                <a:r>
                  <a:rPr lang="zh-CN" altLang="en-US" sz="3200" dirty="0">
                    <a:solidFill>
                      <a:srgbClr val="3E3D1F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用力折腾</a:t>
                </a:r>
                <a:endParaRPr lang="en-US" altLang="zh-CN" sz="3200" dirty="0">
                  <a:solidFill>
                    <a:srgbClr val="3E3D1F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4495204" y="3894433"/>
                <a:ext cx="3086099" cy="7325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3200" dirty="0">
                    <a:solidFill>
                      <a:srgbClr val="3E3D1F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不负初心</a:t>
                </a: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7374995" y="2383525"/>
              <a:ext cx="5121805" cy="2787424"/>
              <a:chOff x="7305136" y="2535925"/>
              <a:chExt cx="5121805" cy="2787424"/>
            </a:xfrm>
          </p:grpSpPr>
          <p:sp>
            <p:nvSpPr>
              <p:cNvPr id="56" name="文本框 55"/>
              <p:cNvSpPr txBox="1"/>
              <p:nvPr/>
            </p:nvSpPr>
            <p:spPr>
              <a:xfrm>
                <a:off x="7305136" y="2535925"/>
                <a:ext cx="5121805" cy="8617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参加多项创新创业</a:t>
                </a:r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训练营</a:t>
                </a:r>
                <a:endParaRPr lang="en-US" altLang="zh-CN" sz="3200" b="1" dirty="0">
                  <a:solidFill>
                    <a:srgbClr val="9D1B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7342057" y="3445911"/>
                <a:ext cx="3939540" cy="10464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参与创办</a:t>
                </a:r>
                <a:r>
                  <a:rPr lang="zh-CN" altLang="en-US" sz="28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大学生微企</a:t>
                </a:r>
                <a:endParaRPr lang="en-US" altLang="zh-CN" sz="2800" b="1" dirty="0">
                  <a:solidFill>
                    <a:srgbClr val="9D1B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lvl="0"/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负责团队</a:t>
                </a:r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协作</a:t>
                </a:r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和政府间</a:t>
                </a:r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沟通</a:t>
                </a:r>
                <a:endParaRPr lang="en-US" altLang="zh-CN" sz="3200" b="1" dirty="0">
                  <a:solidFill>
                    <a:srgbClr val="9D1B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7343236" y="4461575"/>
                <a:ext cx="4760277" cy="8617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组织团队参加各类</a:t>
                </a:r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创新创业大赛</a:t>
                </a: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196094" y="2339211"/>
              <a:ext cx="4555093" cy="2728225"/>
              <a:chOff x="802793" y="2491611"/>
              <a:chExt cx="4555093" cy="2728225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802793" y="3201287"/>
                <a:ext cx="4555093" cy="8617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暑期中小学生培训公司巫溪</a:t>
                </a:r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负责人</a:t>
                </a:r>
                <a:endParaRPr lang="en-US" altLang="zh-CN" sz="3200" b="1" dirty="0">
                  <a:solidFill>
                    <a:srgbClr val="9D1B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1064797" y="4111840"/>
                <a:ext cx="4160346" cy="11079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r"/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三年</a:t>
                </a:r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学生会</a:t>
                </a:r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工作经历</a:t>
                </a:r>
                <a:r>
                  <a:rPr lang="en-US" altLang="zh-CN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</a:p>
              <a:p>
                <a:pPr lvl="0" algn="r"/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策划组织</a:t>
                </a:r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过多次大型学生活动</a:t>
                </a:r>
                <a:endParaRPr lang="en-US" altLang="zh-CN" sz="2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1303501" y="2491611"/>
                <a:ext cx="4042133" cy="861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中国电信西南大学校园</a:t>
                </a:r>
                <a:r>
                  <a:rPr lang="zh-CN" altLang="en-US" sz="3200" b="1" dirty="0">
                    <a:solidFill>
                      <a:srgbClr val="9D1B3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团队长</a:t>
                </a:r>
                <a:endParaRPr lang="en-US" altLang="zh-CN" sz="3200" b="1" dirty="0">
                  <a:solidFill>
                    <a:srgbClr val="9D1B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8" name="任意多边形 47"/>
            <p:cNvSpPr/>
            <p:nvPr/>
          </p:nvSpPr>
          <p:spPr>
            <a:xfrm>
              <a:off x="4759529" y="2021796"/>
              <a:ext cx="391886" cy="379756"/>
            </a:xfrm>
            <a:custGeom>
              <a:avLst/>
              <a:gdLst>
                <a:gd name="connsiteX0" fmla="*/ 391886 w 391886"/>
                <a:gd name="connsiteY0" fmla="*/ 0 h 379756"/>
                <a:gd name="connsiteX1" fmla="*/ 385731 w 391886"/>
                <a:gd name="connsiteY1" fmla="*/ 10845 h 379756"/>
                <a:gd name="connsiteX2" fmla="*/ 356359 w 391886"/>
                <a:gd name="connsiteY2" fmla="*/ 16617 h 379756"/>
                <a:gd name="connsiteX3" fmla="*/ 104553 w 391886"/>
                <a:gd name="connsiteY3" fmla="*/ 187852 h 379756"/>
                <a:gd name="connsiteX4" fmla="*/ 60642 w 391886"/>
                <a:gd name="connsiteY4" fmla="*/ 327703 h 379756"/>
                <a:gd name="connsiteX5" fmla="*/ 60874 w 391886"/>
                <a:gd name="connsiteY5" fmla="*/ 379756 h 379756"/>
                <a:gd name="connsiteX6" fmla="*/ 0 w 391886"/>
                <a:gd name="connsiteY6" fmla="*/ 14515 h 37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1886" h="379756">
                  <a:moveTo>
                    <a:pt x="391886" y="0"/>
                  </a:moveTo>
                  <a:lnTo>
                    <a:pt x="385731" y="10845"/>
                  </a:lnTo>
                  <a:lnTo>
                    <a:pt x="356359" y="16617"/>
                  </a:lnTo>
                  <a:cubicBezTo>
                    <a:pt x="241477" y="47054"/>
                    <a:pt x="154364" y="103721"/>
                    <a:pt x="104553" y="187852"/>
                  </a:cubicBezTo>
                  <a:cubicBezTo>
                    <a:pt x="79648" y="229918"/>
                    <a:pt x="65247" y="276858"/>
                    <a:pt x="60642" y="327703"/>
                  </a:cubicBezTo>
                  <a:lnTo>
                    <a:pt x="60874" y="379756"/>
                  </a:lnTo>
                  <a:lnTo>
                    <a:pt x="0" y="14515"/>
                  </a:lnTo>
                  <a:close/>
                </a:path>
              </a:pathLst>
            </a:custGeom>
            <a:solidFill>
              <a:srgbClr val="9D1B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 48"/>
            <p:cNvSpPr/>
            <p:nvPr/>
          </p:nvSpPr>
          <p:spPr>
            <a:xfrm flipH="1" flipV="1">
              <a:off x="6958012" y="4916640"/>
              <a:ext cx="391886" cy="379756"/>
            </a:xfrm>
            <a:custGeom>
              <a:avLst/>
              <a:gdLst>
                <a:gd name="connsiteX0" fmla="*/ 391886 w 391886"/>
                <a:gd name="connsiteY0" fmla="*/ 0 h 379756"/>
                <a:gd name="connsiteX1" fmla="*/ 385731 w 391886"/>
                <a:gd name="connsiteY1" fmla="*/ 10845 h 379756"/>
                <a:gd name="connsiteX2" fmla="*/ 356359 w 391886"/>
                <a:gd name="connsiteY2" fmla="*/ 16617 h 379756"/>
                <a:gd name="connsiteX3" fmla="*/ 104553 w 391886"/>
                <a:gd name="connsiteY3" fmla="*/ 187852 h 379756"/>
                <a:gd name="connsiteX4" fmla="*/ 60642 w 391886"/>
                <a:gd name="connsiteY4" fmla="*/ 327703 h 379756"/>
                <a:gd name="connsiteX5" fmla="*/ 60874 w 391886"/>
                <a:gd name="connsiteY5" fmla="*/ 379756 h 379756"/>
                <a:gd name="connsiteX6" fmla="*/ 0 w 391886"/>
                <a:gd name="connsiteY6" fmla="*/ 14515 h 37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1886" h="379756">
                  <a:moveTo>
                    <a:pt x="391886" y="0"/>
                  </a:moveTo>
                  <a:lnTo>
                    <a:pt x="385731" y="10845"/>
                  </a:lnTo>
                  <a:lnTo>
                    <a:pt x="356359" y="16617"/>
                  </a:lnTo>
                  <a:cubicBezTo>
                    <a:pt x="241477" y="47054"/>
                    <a:pt x="154364" y="103721"/>
                    <a:pt x="104553" y="187852"/>
                  </a:cubicBezTo>
                  <a:cubicBezTo>
                    <a:pt x="79648" y="229918"/>
                    <a:pt x="65247" y="276858"/>
                    <a:pt x="60642" y="327703"/>
                  </a:cubicBezTo>
                  <a:lnTo>
                    <a:pt x="60874" y="379756"/>
                  </a:lnTo>
                  <a:lnTo>
                    <a:pt x="0" y="14515"/>
                  </a:lnTo>
                  <a:close/>
                </a:path>
              </a:pathLst>
            </a:custGeom>
            <a:solidFill>
              <a:srgbClr val="9D1B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838200" y="712850"/>
              <a:ext cx="2400300" cy="1009650"/>
              <a:chOff x="1123950" y="903350"/>
              <a:chExt cx="2400300" cy="1009650"/>
            </a:xfrm>
          </p:grpSpPr>
          <p:sp>
            <p:nvSpPr>
              <p:cNvPr id="51" name="任意多边形 50"/>
              <p:cNvSpPr/>
              <p:nvPr/>
            </p:nvSpPr>
            <p:spPr>
              <a:xfrm>
                <a:off x="1129298" y="903350"/>
                <a:ext cx="2362944" cy="1009650"/>
              </a:xfrm>
              <a:custGeom>
                <a:avLst/>
                <a:gdLst>
                  <a:gd name="connsiteX0" fmla="*/ 266700 w 4114800"/>
                  <a:gd name="connsiteY0" fmla="*/ 0 h 1009650"/>
                  <a:gd name="connsiteX1" fmla="*/ 0 w 4114800"/>
                  <a:gd name="connsiteY1" fmla="*/ 342900 h 1009650"/>
                  <a:gd name="connsiteX2" fmla="*/ 247650 w 4114800"/>
                  <a:gd name="connsiteY2" fmla="*/ 1009650 h 1009650"/>
                  <a:gd name="connsiteX3" fmla="*/ 3943350 w 4114800"/>
                  <a:gd name="connsiteY3" fmla="*/ 952500 h 1009650"/>
                  <a:gd name="connsiteX4" fmla="*/ 4114800 w 4114800"/>
                  <a:gd name="connsiteY4" fmla="*/ 647700 h 1009650"/>
                  <a:gd name="connsiteX5" fmla="*/ 3829050 w 4114800"/>
                  <a:gd name="connsiteY5" fmla="*/ 152400 h 1009650"/>
                  <a:gd name="connsiteX6" fmla="*/ 266700 w 4114800"/>
                  <a:gd name="connsiteY6" fmla="*/ 0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14800" h="1009650">
                    <a:moveTo>
                      <a:pt x="266700" y="0"/>
                    </a:moveTo>
                    <a:lnTo>
                      <a:pt x="0" y="342900"/>
                    </a:lnTo>
                    <a:lnTo>
                      <a:pt x="247650" y="1009650"/>
                    </a:lnTo>
                    <a:lnTo>
                      <a:pt x="3943350" y="952500"/>
                    </a:lnTo>
                    <a:lnTo>
                      <a:pt x="4114800" y="647700"/>
                    </a:lnTo>
                    <a:lnTo>
                      <a:pt x="3829050" y="152400"/>
                    </a:lnTo>
                    <a:lnTo>
                      <a:pt x="266700" y="0"/>
                    </a:lnTo>
                    <a:close/>
                  </a:path>
                </a:pathLst>
              </a:cu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1123950" y="1104901"/>
                <a:ext cx="24003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bg1"/>
                    </a:solidFill>
                    <a:latin typeface="方正汉真广标简体" panose="02000000000000000000" pitchFamily="2" charset="-122"/>
                    <a:ea typeface="方正汉真广标简体" panose="02000000000000000000" pitchFamily="2" charset="-122"/>
                  </a:rPr>
                  <a:t>性格特征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0018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EC000"/>
            </a:gs>
            <a:gs pos="19000">
              <a:srgbClr val="FEC000"/>
            </a:gs>
            <a:gs pos="21000">
              <a:srgbClr val="FFE080"/>
            </a:gs>
            <a:gs pos="100000">
              <a:srgbClr val="FEC000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38201" y="712849"/>
            <a:ext cx="10218883" cy="5848374"/>
            <a:chOff x="838200" y="712850"/>
            <a:chExt cx="10218883" cy="5848373"/>
          </a:xfrm>
        </p:grpSpPr>
        <p:grpSp>
          <p:nvGrpSpPr>
            <p:cNvPr id="69" name="组合 68"/>
            <p:cNvGrpSpPr/>
            <p:nvPr/>
          </p:nvGrpSpPr>
          <p:grpSpPr>
            <a:xfrm rot="20599083">
              <a:off x="2101397" y="3299692"/>
              <a:ext cx="2972895" cy="1447800"/>
              <a:chOff x="1602598" y="2282792"/>
              <a:chExt cx="3448050" cy="1447800"/>
            </a:xfrm>
          </p:grpSpPr>
          <p:sp>
            <p:nvSpPr>
              <p:cNvPr id="70" name="任意多边形 69"/>
              <p:cNvSpPr/>
              <p:nvPr/>
            </p:nvSpPr>
            <p:spPr>
              <a:xfrm rot="21022917" flipH="1">
                <a:off x="1602598" y="2282792"/>
                <a:ext cx="3448050" cy="1447800"/>
              </a:xfrm>
              <a:custGeom>
                <a:avLst/>
                <a:gdLst>
                  <a:gd name="connsiteX0" fmla="*/ 0 w 3448050"/>
                  <a:gd name="connsiteY0" fmla="*/ 1047750 h 1447800"/>
                  <a:gd name="connsiteX1" fmla="*/ 133350 w 3448050"/>
                  <a:gd name="connsiteY1" fmla="*/ 1447800 h 1447800"/>
                  <a:gd name="connsiteX2" fmla="*/ 3448050 w 3448050"/>
                  <a:gd name="connsiteY2" fmla="*/ 361950 h 1447800"/>
                  <a:gd name="connsiteX3" fmla="*/ 2667000 w 3448050"/>
                  <a:gd name="connsiteY3" fmla="*/ 0 h 1447800"/>
                  <a:gd name="connsiteX4" fmla="*/ 0 w 3448050"/>
                  <a:gd name="connsiteY4" fmla="*/ 1047750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8050" h="1447800">
                    <a:moveTo>
                      <a:pt x="0" y="1047750"/>
                    </a:moveTo>
                    <a:lnTo>
                      <a:pt x="133350" y="1447800"/>
                    </a:lnTo>
                    <a:lnTo>
                      <a:pt x="3448050" y="361950"/>
                    </a:lnTo>
                    <a:lnTo>
                      <a:pt x="2667000" y="0"/>
                    </a:lnTo>
                    <a:lnTo>
                      <a:pt x="0" y="10477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文本框 70"/>
              <p:cNvSpPr txBox="1"/>
              <p:nvPr/>
            </p:nvSpPr>
            <p:spPr>
              <a:xfrm rot="660000">
                <a:off x="1980865" y="2650959"/>
                <a:ext cx="2914652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rgbClr val="C00000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兼职联盟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650463" y="2248698"/>
              <a:ext cx="3448050" cy="1447800"/>
              <a:chOff x="1602598" y="2282792"/>
              <a:chExt cx="3448050" cy="1447800"/>
            </a:xfrm>
          </p:grpSpPr>
          <p:sp>
            <p:nvSpPr>
              <p:cNvPr id="65" name="任意多边形 64"/>
              <p:cNvSpPr/>
              <p:nvPr/>
            </p:nvSpPr>
            <p:spPr>
              <a:xfrm rot="21022917" flipH="1">
                <a:off x="1602598" y="2282792"/>
                <a:ext cx="3448050" cy="1447800"/>
              </a:xfrm>
              <a:custGeom>
                <a:avLst/>
                <a:gdLst>
                  <a:gd name="connsiteX0" fmla="*/ 0 w 3448050"/>
                  <a:gd name="connsiteY0" fmla="*/ 1047750 h 1447800"/>
                  <a:gd name="connsiteX1" fmla="*/ 133350 w 3448050"/>
                  <a:gd name="connsiteY1" fmla="*/ 1447800 h 1447800"/>
                  <a:gd name="connsiteX2" fmla="*/ 3448050 w 3448050"/>
                  <a:gd name="connsiteY2" fmla="*/ 361950 h 1447800"/>
                  <a:gd name="connsiteX3" fmla="*/ 2667000 w 3448050"/>
                  <a:gd name="connsiteY3" fmla="*/ 0 h 1447800"/>
                  <a:gd name="connsiteX4" fmla="*/ 0 w 3448050"/>
                  <a:gd name="connsiteY4" fmla="*/ 1047750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8050" h="1447800">
                    <a:moveTo>
                      <a:pt x="0" y="1047750"/>
                    </a:moveTo>
                    <a:lnTo>
                      <a:pt x="133350" y="1447800"/>
                    </a:lnTo>
                    <a:lnTo>
                      <a:pt x="3448050" y="361950"/>
                    </a:lnTo>
                    <a:lnTo>
                      <a:pt x="2667000" y="0"/>
                    </a:lnTo>
                    <a:lnTo>
                      <a:pt x="0" y="10477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文本框 65"/>
              <p:cNvSpPr txBox="1"/>
              <p:nvPr/>
            </p:nvSpPr>
            <p:spPr>
              <a:xfrm rot="660000">
                <a:off x="1980865" y="2650958"/>
                <a:ext cx="2914650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rgbClr val="C00000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教学信息中心</a:t>
                </a:r>
              </a:p>
            </p:txBody>
          </p:sp>
        </p:grpSp>
        <p:sp>
          <p:nvSpPr>
            <p:cNvPr id="67" name="任意多边形 66"/>
            <p:cNvSpPr/>
            <p:nvPr/>
          </p:nvSpPr>
          <p:spPr>
            <a:xfrm rot="20127661" flipV="1">
              <a:off x="7138003" y="2641126"/>
              <a:ext cx="3919080" cy="1471298"/>
            </a:xfrm>
            <a:custGeom>
              <a:avLst/>
              <a:gdLst>
                <a:gd name="connsiteX0" fmla="*/ 0 w 3448050"/>
                <a:gd name="connsiteY0" fmla="*/ 1047750 h 1447800"/>
                <a:gd name="connsiteX1" fmla="*/ 133350 w 3448050"/>
                <a:gd name="connsiteY1" fmla="*/ 1447800 h 1447800"/>
                <a:gd name="connsiteX2" fmla="*/ 3448050 w 3448050"/>
                <a:gd name="connsiteY2" fmla="*/ 361950 h 1447800"/>
                <a:gd name="connsiteX3" fmla="*/ 2667000 w 3448050"/>
                <a:gd name="connsiteY3" fmla="*/ 0 h 1447800"/>
                <a:gd name="connsiteX4" fmla="*/ 0 w 3448050"/>
                <a:gd name="connsiteY4" fmla="*/ 1047750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48050" h="1447800">
                  <a:moveTo>
                    <a:pt x="0" y="1047750"/>
                  </a:moveTo>
                  <a:lnTo>
                    <a:pt x="133350" y="1447800"/>
                  </a:lnTo>
                  <a:lnTo>
                    <a:pt x="3448050" y="361950"/>
                  </a:lnTo>
                  <a:lnTo>
                    <a:pt x="2667000" y="0"/>
                  </a:lnTo>
                  <a:lnTo>
                    <a:pt x="0" y="10477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13827978">
              <a:off x="3670669" y="1477700"/>
              <a:ext cx="1642677" cy="1449194"/>
            </a:xfrm>
            <a:custGeom>
              <a:avLst/>
              <a:gdLst>
                <a:gd name="connsiteX0" fmla="*/ 0 w 3448050"/>
                <a:gd name="connsiteY0" fmla="*/ 1047750 h 1447800"/>
                <a:gd name="connsiteX1" fmla="*/ 133350 w 3448050"/>
                <a:gd name="connsiteY1" fmla="*/ 1447800 h 1447800"/>
                <a:gd name="connsiteX2" fmla="*/ 3448050 w 3448050"/>
                <a:gd name="connsiteY2" fmla="*/ 361950 h 1447800"/>
                <a:gd name="connsiteX3" fmla="*/ 2667000 w 3448050"/>
                <a:gd name="connsiteY3" fmla="*/ 0 h 1447800"/>
                <a:gd name="connsiteX4" fmla="*/ 0 w 3448050"/>
                <a:gd name="connsiteY4" fmla="*/ 1047750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48050" h="1447800">
                  <a:moveTo>
                    <a:pt x="0" y="1047750"/>
                  </a:moveTo>
                  <a:lnTo>
                    <a:pt x="133350" y="1447800"/>
                  </a:lnTo>
                  <a:lnTo>
                    <a:pt x="3448050" y="361950"/>
                  </a:lnTo>
                  <a:lnTo>
                    <a:pt x="2667000" y="0"/>
                  </a:lnTo>
                  <a:lnTo>
                    <a:pt x="0" y="10477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6989222" y="1657044"/>
              <a:ext cx="3448050" cy="1447800"/>
            </a:xfrm>
            <a:custGeom>
              <a:avLst/>
              <a:gdLst>
                <a:gd name="connsiteX0" fmla="*/ 0 w 3448050"/>
                <a:gd name="connsiteY0" fmla="*/ 1047750 h 1447800"/>
                <a:gd name="connsiteX1" fmla="*/ 133350 w 3448050"/>
                <a:gd name="connsiteY1" fmla="*/ 1447800 h 1447800"/>
                <a:gd name="connsiteX2" fmla="*/ 3448050 w 3448050"/>
                <a:gd name="connsiteY2" fmla="*/ 361950 h 1447800"/>
                <a:gd name="connsiteX3" fmla="*/ 2667000 w 3448050"/>
                <a:gd name="connsiteY3" fmla="*/ 0 h 1447800"/>
                <a:gd name="connsiteX4" fmla="*/ 0 w 3448050"/>
                <a:gd name="connsiteY4" fmla="*/ 1047750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48050" h="1447800">
                  <a:moveTo>
                    <a:pt x="0" y="1047750"/>
                  </a:moveTo>
                  <a:lnTo>
                    <a:pt x="133350" y="1447800"/>
                  </a:lnTo>
                  <a:lnTo>
                    <a:pt x="3448050" y="361950"/>
                  </a:lnTo>
                  <a:lnTo>
                    <a:pt x="2667000" y="0"/>
                  </a:lnTo>
                  <a:lnTo>
                    <a:pt x="0" y="10477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838200" y="712850"/>
              <a:ext cx="2400300" cy="1009650"/>
              <a:chOff x="1123950" y="903350"/>
              <a:chExt cx="2400300" cy="1009650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1129298" y="903350"/>
                <a:ext cx="2362944" cy="1009650"/>
              </a:xfrm>
              <a:custGeom>
                <a:avLst/>
                <a:gdLst>
                  <a:gd name="connsiteX0" fmla="*/ 266700 w 4114800"/>
                  <a:gd name="connsiteY0" fmla="*/ 0 h 1009650"/>
                  <a:gd name="connsiteX1" fmla="*/ 0 w 4114800"/>
                  <a:gd name="connsiteY1" fmla="*/ 342900 h 1009650"/>
                  <a:gd name="connsiteX2" fmla="*/ 247650 w 4114800"/>
                  <a:gd name="connsiteY2" fmla="*/ 1009650 h 1009650"/>
                  <a:gd name="connsiteX3" fmla="*/ 3943350 w 4114800"/>
                  <a:gd name="connsiteY3" fmla="*/ 952500 h 1009650"/>
                  <a:gd name="connsiteX4" fmla="*/ 4114800 w 4114800"/>
                  <a:gd name="connsiteY4" fmla="*/ 647700 h 1009650"/>
                  <a:gd name="connsiteX5" fmla="*/ 3829050 w 4114800"/>
                  <a:gd name="connsiteY5" fmla="*/ 152400 h 1009650"/>
                  <a:gd name="connsiteX6" fmla="*/ 266700 w 4114800"/>
                  <a:gd name="connsiteY6" fmla="*/ 0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14800" h="1009650">
                    <a:moveTo>
                      <a:pt x="266700" y="0"/>
                    </a:moveTo>
                    <a:lnTo>
                      <a:pt x="0" y="342900"/>
                    </a:lnTo>
                    <a:lnTo>
                      <a:pt x="247650" y="1009650"/>
                    </a:lnTo>
                    <a:lnTo>
                      <a:pt x="3943350" y="952500"/>
                    </a:lnTo>
                    <a:lnTo>
                      <a:pt x="4114800" y="647700"/>
                    </a:lnTo>
                    <a:lnTo>
                      <a:pt x="3829050" y="152400"/>
                    </a:lnTo>
                    <a:lnTo>
                      <a:pt x="266700" y="0"/>
                    </a:lnTo>
                    <a:close/>
                  </a:path>
                </a:pathLst>
              </a:cu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1123950" y="1104901"/>
                <a:ext cx="24003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bg1"/>
                    </a:solidFill>
                    <a:latin typeface="方正汉真广标简体" panose="02000000000000000000" pitchFamily="2" charset="-122"/>
                    <a:ea typeface="方正汉真广标简体" panose="02000000000000000000" pitchFamily="2" charset="-122"/>
                  </a:rPr>
                  <a:t>性格特征</a:t>
                </a: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4895849" y="5853337"/>
              <a:ext cx="24003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方正汉真广标简体" panose="02000000000000000000" pitchFamily="2" charset="-122"/>
                  <a:ea typeface="方正汉真广标简体" panose="02000000000000000000" pitchFamily="2" charset="-122"/>
                </a:rPr>
                <a:t>爱团队</a:t>
              </a:r>
            </a:p>
          </p:txBody>
        </p:sp>
        <p:sp>
          <p:nvSpPr>
            <p:cNvPr id="35" name="Freeform 5"/>
            <p:cNvSpPr>
              <a:spLocks/>
            </p:cNvSpPr>
            <p:nvPr/>
          </p:nvSpPr>
          <p:spPr bwMode="auto">
            <a:xfrm>
              <a:off x="5951127" y="2002722"/>
              <a:ext cx="289747" cy="279494"/>
            </a:xfrm>
            <a:custGeom>
              <a:avLst/>
              <a:gdLst>
                <a:gd name="T0" fmla="*/ 1118 w 1792"/>
                <a:gd name="T1" fmla="*/ 1213 h 1728"/>
                <a:gd name="T2" fmla="*/ 1072 w 1792"/>
                <a:gd name="T3" fmla="*/ 1085 h 1728"/>
                <a:gd name="T4" fmla="*/ 1231 w 1792"/>
                <a:gd name="T5" fmla="*/ 783 h 1728"/>
                <a:gd name="T6" fmla="*/ 1278 w 1792"/>
                <a:gd name="T7" fmla="*/ 535 h 1728"/>
                <a:gd name="T8" fmla="*/ 896 w 1792"/>
                <a:gd name="T9" fmla="*/ 0 h 1728"/>
                <a:gd name="T10" fmla="*/ 514 w 1792"/>
                <a:gd name="T11" fmla="*/ 535 h 1728"/>
                <a:gd name="T12" fmla="*/ 561 w 1792"/>
                <a:gd name="T13" fmla="*/ 783 h 1728"/>
                <a:gd name="T14" fmla="*/ 720 w 1792"/>
                <a:gd name="T15" fmla="*/ 1085 h 1728"/>
                <a:gd name="T16" fmla="*/ 674 w 1792"/>
                <a:gd name="T17" fmla="*/ 1213 h 1728"/>
                <a:gd name="T18" fmla="*/ 0 w 1792"/>
                <a:gd name="T19" fmla="*/ 1728 h 1728"/>
                <a:gd name="T20" fmla="*/ 1792 w 1792"/>
                <a:gd name="T21" fmla="*/ 1728 h 1728"/>
                <a:gd name="T22" fmla="*/ 1118 w 1792"/>
                <a:gd name="T23" fmla="*/ 1213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92" h="1728">
                  <a:moveTo>
                    <a:pt x="1118" y="1213"/>
                  </a:moveTo>
                  <a:cubicBezTo>
                    <a:pt x="1073" y="1206"/>
                    <a:pt x="1072" y="1085"/>
                    <a:pt x="1072" y="1085"/>
                  </a:cubicBezTo>
                  <a:cubicBezTo>
                    <a:pt x="1072" y="1085"/>
                    <a:pt x="1202" y="956"/>
                    <a:pt x="1231" y="783"/>
                  </a:cubicBezTo>
                  <a:cubicBezTo>
                    <a:pt x="1307" y="783"/>
                    <a:pt x="1354" y="599"/>
                    <a:pt x="1278" y="535"/>
                  </a:cubicBezTo>
                  <a:cubicBezTo>
                    <a:pt x="1281" y="467"/>
                    <a:pt x="1376" y="0"/>
                    <a:pt x="896" y="0"/>
                  </a:cubicBezTo>
                  <a:cubicBezTo>
                    <a:pt x="416" y="0"/>
                    <a:pt x="511" y="467"/>
                    <a:pt x="514" y="535"/>
                  </a:cubicBezTo>
                  <a:cubicBezTo>
                    <a:pt x="438" y="599"/>
                    <a:pt x="485" y="783"/>
                    <a:pt x="561" y="783"/>
                  </a:cubicBezTo>
                  <a:cubicBezTo>
                    <a:pt x="590" y="956"/>
                    <a:pt x="720" y="1085"/>
                    <a:pt x="720" y="1085"/>
                  </a:cubicBezTo>
                  <a:cubicBezTo>
                    <a:pt x="720" y="1085"/>
                    <a:pt x="719" y="1206"/>
                    <a:pt x="674" y="1213"/>
                  </a:cubicBezTo>
                  <a:cubicBezTo>
                    <a:pt x="532" y="1236"/>
                    <a:pt x="0" y="1471"/>
                    <a:pt x="0" y="1728"/>
                  </a:cubicBezTo>
                  <a:cubicBezTo>
                    <a:pt x="1792" y="1728"/>
                    <a:pt x="1792" y="1728"/>
                    <a:pt x="1792" y="1728"/>
                  </a:cubicBezTo>
                  <a:cubicBezTo>
                    <a:pt x="1792" y="1471"/>
                    <a:pt x="1260" y="1236"/>
                    <a:pt x="1118" y="1213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空心弧 35"/>
            <p:cNvSpPr/>
            <p:nvPr/>
          </p:nvSpPr>
          <p:spPr>
            <a:xfrm>
              <a:off x="4978400" y="2311400"/>
              <a:ext cx="2235200" cy="2235200"/>
            </a:xfrm>
            <a:prstGeom prst="blockArc">
              <a:avLst>
                <a:gd name="adj1" fmla="val 10800000"/>
                <a:gd name="adj2" fmla="val 10792223"/>
                <a:gd name="adj3" fmla="val 4830"/>
              </a:avLst>
            </a:prstGeom>
            <a:gradFill flip="none" rotWithShape="1">
              <a:gsLst>
                <a:gs pos="37000">
                  <a:srgbClr val="EA5132"/>
                </a:gs>
                <a:gs pos="100000">
                  <a:srgbClr val="F11C24"/>
                </a:gs>
                <a:gs pos="3000">
                  <a:srgbClr val="E84326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895849" y="2890391"/>
              <a:ext cx="24003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C1C24"/>
                  </a:solidFill>
                  <a:latin typeface="方正汉真广标简体" panose="02000000000000000000" pitchFamily="2" charset="-122"/>
                  <a:ea typeface="方正汉真广标简体" panose="02000000000000000000" pitchFamily="2" charset="-122"/>
                </a:rPr>
                <a:t>聚众造事</a:t>
              </a:r>
              <a:endParaRPr lang="en-US" altLang="zh-CN" sz="3200" dirty="0">
                <a:solidFill>
                  <a:srgbClr val="EC1C24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endParaRPr>
            </a:p>
            <a:p>
              <a:pPr algn="ctr"/>
              <a:r>
                <a:rPr lang="zh-CN" altLang="en-US" sz="3200" dirty="0">
                  <a:solidFill>
                    <a:srgbClr val="EC1C24"/>
                  </a:solidFill>
                  <a:latin typeface="方正汉真广标简体" panose="02000000000000000000" pitchFamily="2" charset="-122"/>
                  <a:ea typeface="方正汉真广标简体" panose="02000000000000000000" pitchFamily="2" charset="-122"/>
                </a:rPr>
                <a:t>更多欢乐</a:t>
              </a: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6049887" y="2047781"/>
              <a:ext cx="1465381" cy="2801113"/>
              <a:chOff x="6049887" y="2047781"/>
              <a:chExt cx="1465381" cy="2801113"/>
            </a:xfrm>
          </p:grpSpPr>
          <p:sp>
            <p:nvSpPr>
              <p:cNvPr id="38" name="Freeform 5"/>
              <p:cNvSpPr>
                <a:spLocks/>
              </p:cNvSpPr>
              <p:nvPr/>
            </p:nvSpPr>
            <p:spPr bwMode="auto">
              <a:xfrm rot="960000">
                <a:off x="6278068" y="2047781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5"/>
              <p:cNvSpPr>
                <a:spLocks/>
              </p:cNvSpPr>
              <p:nvPr/>
            </p:nvSpPr>
            <p:spPr bwMode="auto">
              <a:xfrm rot="1740000">
                <a:off x="6578157" y="2176116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5"/>
              <p:cNvSpPr>
                <a:spLocks/>
              </p:cNvSpPr>
              <p:nvPr/>
            </p:nvSpPr>
            <p:spPr bwMode="auto">
              <a:xfrm rot="2680447">
                <a:off x="6841686" y="2367812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5"/>
              <p:cNvSpPr>
                <a:spLocks/>
              </p:cNvSpPr>
              <p:nvPr/>
            </p:nvSpPr>
            <p:spPr bwMode="auto">
              <a:xfrm rot="3544319">
                <a:off x="7048200" y="2620454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5"/>
              <p:cNvSpPr>
                <a:spLocks/>
              </p:cNvSpPr>
              <p:nvPr/>
            </p:nvSpPr>
            <p:spPr bwMode="auto">
              <a:xfrm rot="4449751">
                <a:off x="7179111" y="2918155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5"/>
              <p:cNvSpPr>
                <a:spLocks/>
              </p:cNvSpPr>
              <p:nvPr/>
            </p:nvSpPr>
            <p:spPr bwMode="auto">
              <a:xfrm rot="5400000">
                <a:off x="7230647" y="3244431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5"/>
              <p:cNvSpPr>
                <a:spLocks/>
              </p:cNvSpPr>
              <p:nvPr/>
            </p:nvSpPr>
            <p:spPr bwMode="auto">
              <a:xfrm rot="6212898">
                <a:off x="7196897" y="3574078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5"/>
              <p:cNvSpPr>
                <a:spLocks/>
              </p:cNvSpPr>
              <p:nvPr/>
            </p:nvSpPr>
            <p:spPr bwMode="auto">
              <a:xfrm rot="7022969">
                <a:off x="7090899" y="3875784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5"/>
              <p:cNvSpPr>
                <a:spLocks/>
              </p:cNvSpPr>
              <p:nvPr/>
            </p:nvSpPr>
            <p:spPr bwMode="auto">
              <a:xfrm rot="7825517">
                <a:off x="6905182" y="4143988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5"/>
              <p:cNvSpPr>
                <a:spLocks/>
              </p:cNvSpPr>
              <p:nvPr/>
            </p:nvSpPr>
            <p:spPr bwMode="auto">
              <a:xfrm rot="8776506">
                <a:off x="6656092" y="4356459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5"/>
              <p:cNvSpPr>
                <a:spLocks/>
              </p:cNvSpPr>
              <p:nvPr/>
            </p:nvSpPr>
            <p:spPr bwMode="auto">
              <a:xfrm rot="9640634">
                <a:off x="6365799" y="4502605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5"/>
              <p:cNvSpPr>
                <a:spLocks/>
              </p:cNvSpPr>
              <p:nvPr/>
            </p:nvSpPr>
            <p:spPr bwMode="auto">
              <a:xfrm rot="10421637">
                <a:off x="6049887" y="4569400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 flipH="1">
              <a:off x="4676732" y="2044524"/>
              <a:ext cx="1465381" cy="2801113"/>
              <a:chOff x="6049887" y="2047781"/>
              <a:chExt cx="1465381" cy="2801113"/>
            </a:xfrm>
          </p:grpSpPr>
          <p:sp>
            <p:nvSpPr>
              <p:cNvPr id="51" name="Freeform 5"/>
              <p:cNvSpPr>
                <a:spLocks/>
              </p:cNvSpPr>
              <p:nvPr/>
            </p:nvSpPr>
            <p:spPr bwMode="auto">
              <a:xfrm rot="960000">
                <a:off x="6278068" y="2047781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5"/>
              <p:cNvSpPr>
                <a:spLocks/>
              </p:cNvSpPr>
              <p:nvPr/>
            </p:nvSpPr>
            <p:spPr bwMode="auto">
              <a:xfrm rot="1740000">
                <a:off x="6578157" y="2176116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5"/>
              <p:cNvSpPr>
                <a:spLocks/>
              </p:cNvSpPr>
              <p:nvPr/>
            </p:nvSpPr>
            <p:spPr bwMode="auto">
              <a:xfrm rot="2680447">
                <a:off x="6841686" y="2367812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5"/>
              <p:cNvSpPr>
                <a:spLocks/>
              </p:cNvSpPr>
              <p:nvPr/>
            </p:nvSpPr>
            <p:spPr bwMode="auto">
              <a:xfrm rot="3544319">
                <a:off x="7048200" y="2620454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5"/>
              <p:cNvSpPr>
                <a:spLocks/>
              </p:cNvSpPr>
              <p:nvPr/>
            </p:nvSpPr>
            <p:spPr bwMode="auto">
              <a:xfrm rot="4449751">
                <a:off x="7179111" y="2918155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5"/>
              <p:cNvSpPr>
                <a:spLocks/>
              </p:cNvSpPr>
              <p:nvPr/>
            </p:nvSpPr>
            <p:spPr bwMode="auto">
              <a:xfrm rot="5400000">
                <a:off x="7230647" y="3244431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5"/>
              <p:cNvSpPr>
                <a:spLocks/>
              </p:cNvSpPr>
              <p:nvPr/>
            </p:nvSpPr>
            <p:spPr bwMode="auto">
              <a:xfrm rot="6212898">
                <a:off x="7196897" y="3574078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5"/>
              <p:cNvSpPr>
                <a:spLocks/>
              </p:cNvSpPr>
              <p:nvPr/>
            </p:nvSpPr>
            <p:spPr bwMode="auto">
              <a:xfrm rot="7022969">
                <a:off x="7090899" y="3875784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5"/>
              <p:cNvSpPr>
                <a:spLocks/>
              </p:cNvSpPr>
              <p:nvPr/>
            </p:nvSpPr>
            <p:spPr bwMode="auto">
              <a:xfrm rot="7825517">
                <a:off x="6905182" y="4143988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5"/>
              <p:cNvSpPr>
                <a:spLocks/>
              </p:cNvSpPr>
              <p:nvPr/>
            </p:nvSpPr>
            <p:spPr bwMode="auto">
              <a:xfrm rot="8776506">
                <a:off x="6656092" y="4356459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5"/>
              <p:cNvSpPr>
                <a:spLocks/>
              </p:cNvSpPr>
              <p:nvPr/>
            </p:nvSpPr>
            <p:spPr bwMode="auto">
              <a:xfrm rot="9640634">
                <a:off x="6365799" y="4502605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5"/>
              <p:cNvSpPr>
                <a:spLocks/>
              </p:cNvSpPr>
              <p:nvPr/>
            </p:nvSpPr>
            <p:spPr bwMode="auto">
              <a:xfrm rot="10421637">
                <a:off x="6049887" y="4569400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 rot="20451316">
              <a:off x="7162367" y="2059528"/>
              <a:ext cx="2914649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C0000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齐翔创业团队</a:t>
              </a:r>
            </a:p>
          </p:txBody>
        </p:sp>
        <p:sp>
          <p:nvSpPr>
            <p:cNvPr id="64" name="文本框 63"/>
            <p:cNvSpPr txBox="1"/>
            <p:nvPr/>
          </p:nvSpPr>
          <p:spPr>
            <a:xfrm rot="863099">
              <a:off x="3048743" y="1945515"/>
              <a:ext cx="2914649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C0000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青创</a:t>
              </a:r>
            </a:p>
          </p:txBody>
        </p:sp>
        <p:sp>
          <p:nvSpPr>
            <p:cNvPr id="68" name="文本框 67"/>
            <p:cNvSpPr txBox="1"/>
            <p:nvPr/>
          </p:nvSpPr>
          <p:spPr>
            <a:xfrm rot="21300000">
              <a:off x="7543210" y="3155663"/>
              <a:ext cx="2914649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C0000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创新创业联盟</a:t>
              </a:r>
            </a:p>
          </p:txBody>
        </p:sp>
        <p:sp>
          <p:nvSpPr>
            <p:cNvPr id="12" name="流程图: 数据 11"/>
            <p:cNvSpPr/>
            <p:nvPr/>
          </p:nvSpPr>
          <p:spPr>
            <a:xfrm flipH="1">
              <a:off x="4088106" y="4285662"/>
              <a:ext cx="4396326" cy="762138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9284"/>
                <a:gd name="connsiteY0" fmla="*/ 10000 h 10000"/>
                <a:gd name="connsiteX1" fmla="*/ 2000 w 9284"/>
                <a:gd name="connsiteY1" fmla="*/ 0 h 10000"/>
                <a:gd name="connsiteX2" fmla="*/ 9284 w 9284"/>
                <a:gd name="connsiteY2" fmla="*/ 0 h 10000"/>
                <a:gd name="connsiteX3" fmla="*/ 8000 w 9284"/>
                <a:gd name="connsiteY3" fmla="*/ 10000 h 10000"/>
                <a:gd name="connsiteX4" fmla="*/ 0 w 9284"/>
                <a:gd name="connsiteY4" fmla="*/ 10000 h 10000"/>
                <a:gd name="connsiteX0" fmla="*/ 0 w 10000"/>
                <a:gd name="connsiteY0" fmla="*/ 10000 h 10000"/>
                <a:gd name="connsiteX1" fmla="*/ 1487 w 10000"/>
                <a:gd name="connsiteY1" fmla="*/ 0 h 10000"/>
                <a:gd name="connsiteX2" fmla="*/ 10000 w 10000"/>
                <a:gd name="connsiteY2" fmla="*/ 0 h 10000"/>
                <a:gd name="connsiteX3" fmla="*/ 8617 w 10000"/>
                <a:gd name="connsiteY3" fmla="*/ 10000 h 10000"/>
                <a:gd name="connsiteX4" fmla="*/ 0 w 10000"/>
                <a:gd name="connsiteY4" fmla="*/ 10000 h 10000"/>
                <a:gd name="connsiteX0" fmla="*/ 0 w 9132"/>
                <a:gd name="connsiteY0" fmla="*/ 10290 h 10290"/>
                <a:gd name="connsiteX1" fmla="*/ 1487 w 9132"/>
                <a:gd name="connsiteY1" fmla="*/ 290 h 10290"/>
                <a:gd name="connsiteX2" fmla="*/ 9132 w 9132"/>
                <a:gd name="connsiteY2" fmla="*/ 0 h 10290"/>
                <a:gd name="connsiteX3" fmla="*/ 8617 w 9132"/>
                <a:gd name="connsiteY3" fmla="*/ 10290 h 10290"/>
                <a:gd name="connsiteX4" fmla="*/ 0 w 9132"/>
                <a:gd name="connsiteY4" fmla="*/ 10290 h 10290"/>
                <a:gd name="connsiteX0" fmla="*/ 0 w 8897"/>
                <a:gd name="connsiteY0" fmla="*/ 10000 h 10000"/>
                <a:gd name="connsiteX1" fmla="*/ 525 w 8897"/>
                <a:gd name="connsiteY1" fmla="*/ 282 h 10000"/>
                <a:gd name="connsiteX2" fmla="*/ 8897 w 8897"/>
                <a:gd name="connsiteY2" fmla="*/ 0 h 10000"/>
                <a:gd name="connsiteX3" fmla="*/ 8333 w 8897"/>
                <a:gd name="connsiteY3" fmla="*/ 10000 h 10000"/>
                <a:gd name="connsiteX4" fmla="*/ 0 w 8897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97" h="10000">
                  <a:moveTo>
                    <a:pt x="0" y="10000"/>
                  </a:moveTo>
                  <a:lnTo>
                    <a:pt x="525" y="282"/>
                  </a:lnTo>
                  <a:lnTo>
                    <a:pt x="8897" y="0"/>
                  </a:lnTo>
                  <a:lnTo>
                    <a:pt x="8333" y="10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F153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4376387" y="4279017"/>
              <a:ext cx="3830353" cy="86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团队是跟小伙伴</a:t>
              </a:r>
              <a:endParaRPr lang="en-US" altLang="zh-CN" sz="24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吃喝玩乐的好借口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37399" y="712849"/>
            <a:ext cx="10218883" cy="5848374"/>
            <a:chOff x="838200" y="712850"/>
            <a:chExt cx="10218883" cy="5848373"/>
          </a:xfrm>
        </p:grpSpPr>
        <p:grpSp>
          <p:nvGrpSpPr>
            <p:cNvPr id="74" name="组合 73"/>
            <p:cNvGrpSpPr/>
            <p:nvPr/>
          </p:nvGrpSpPr>
          <p:grpSpPr>
            <a:xfrm rot="20599083">
              <a:off x="2101397" y="3299692"/>
              <a:ext cx="2972895" cy="1447800"/>
              <a:chOff x="1602598" y="2282792"/>
              <a:chExt cx="3448050" cy="1447800"/>
            </a:xfrm>
          </p:grpSpPr>
          <p:sp>
            <p:nvSpPr>
              <p:cNvPr id="119" name="任意多边形 118"/>
              <p:cNvSpPr/>
              <p:nvPr/>
            </p:nvSpPr>
            <p:spPr>
              <a:xfrm rot="21022917" flipH="1">
                <a:off x="1602598" y="2282792"/>
                <a:ext cx="3448050" cy="1447800"/>
              </a:xfrm>
              <a:custGeom>
                <a:avLst/>
                <a:gdLst>
                  <a:gd name="connsiteX0" fmla="*/ 0 w 3448050"/>
                  <a:gd name="connsiteY0" fmla="*/ 1047750 h 1447800"/>
                  <a:gd name="connsiteX1" fmla="*/ 133350 w 3448050"/>
                  <a:gd name="connsiteY1" fmla="*/ 1447800 h 1447800"/>
                  <a:gd name="connsiteX2" fmla="*/ 3448050 w 3448050"/>
                  <a:gd name="connsiteY2" fmla="*/ 361950 h 1447800"/>
                  <a:gd name="connsiteX3" fmla="*/ 2667000 w 3448050"/>
                  <a:gd name="connsiteY3" fmla="*/ 0 h 1447800"/>
                  <a:gd name="connsiteX4" fmla="*/ 0 w 3448050"/>
                  <a:gd name="connsiteY4" fmla="*/ 1047750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8050" h="1447800">
                    <a:moveTo>
                      <a:pt x="0" y="1047750"/>
                    </a:moveTo>
                    <a:lnTo>
                      <a:pt x="133350" y="1447800"/>
                    </a:lnTo>
                    <a:lnTo>
                      <a:pt x="3448050" y="361950"/>
                    </a:lnTo>
                    <a:lnTo>
                      <a:pt x="2667000" y="0"/>
                    </a:lnTo>
                    <a:lnTo>
                      <a:pt x="0" y="10477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文本框 119"/>
              <p:cNvSpPr txBox="1"/>
              <p:nvPr/>
            </p:nvSpPr>
            <p:spPr>
              <a:xfrm rot="660000">
                <a:off x="1980865" y="2650959"/>
                <a:ext cx="2914652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rgbClr val="C00000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兼职联盟</a:t>
                </a:r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1650463" y="2248698"/>
              <a:ext cx="3448050" cy="1447800"/>
              <a:chOff x="1602598" y="2282792"/>
              <a:chExt cx="3448050" cy="1447800"/>
            </a:xfrm>
          </p:grpSpPr>
          <p:sp>
            <p:nvSpPr>
              <p:cNvPr id="117" name="任意多边形 116"/>
              <p:cNvSpPr/>
              <p:nvPr/>
            </p:nvSpPr>
            <p:spPr>
              <a:xfrm rot="21022917" flipH="1">
                <a:off x="1602598" y="2282792"/>
                <a:ext cx="3448050" cy="1447800"/>
              </a:xfrm>
              <a:custGeom>
                <a:avLst/>
                <a:gdLst>
                  <a:gd name="connsiteX0" fmla="*/ 0 w 3448050"/>
                  <a:gd name="connsiteY0" fmla="*/ 1047750 h 1447800"/>
                  <a:gd name="connsiteX1" fmla="*/ 133350 w 3448050"/>
                  <a:gd name="connsiteY1" fmla="*/ 1447800 h 1447800"/>
                  <a:gd name="connsiteX2" fmla="*/ 3448050 w 3448050"/>
                  <a:gd name="connsiteY2" fmla="*/ 361950 h 1447800"/>
                  <a:gd name="connsiteX3" fmla="*/ 2667000 w 3448050"/>
                  <a:gd name="connsiteY3" fmla="*/ 0 h 1447800"/>
                  <a:gd name="connsiteX4" fmla="*/ 0 w 3448050"/>
                  <a:gd name="connsiteY4" fmla="*/ 1047750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8050" h="1447800">
                    <a:moveTo>
                      <a:pt x="0" y="1047750"/>
                    </a:moveTo>
                    <a:lnTo>
                      <a:pt x="133350" y="1447800"/>
                    </a:lnTo>
                    <a:lnTo>
                      <a:pt x="3448050" y="361950"/>
                    </a:lnTo>
                    <a:lnTo>
                      <a:pt x="2667000" y="0"/>
                    </a:lnTo>
                    <a:lnTo>
                      <a:pt x="0" y="10477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文本框 117"/>
              <p:cNvSpPr txBox="1"/>
              <p:nvPr/>
            </p:nvSpPr>
            <p:spPr>
              <a:xfrm rot="660000">
                <a:off x="1980865" y="2650958"/>
                <a:ext cx="2914650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dirty="0">
                    <a:solidFill>
                      <a:srgbClr val="C00000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教学信息中心</a:t>
                </a:r>
              </a:p>
            </p:txBody>
          </p:sp>
        </p:grpSp>
        <p:sp>
          <p:nvSpPr>
            <p:cNvPr id="76" name="任意多边形 75"/>
            <p:cNvSpPr/>
            <p:nvPr/>
          </p:nvSpPr>
          <p:spPr>
            <a:xfrm rot="20127661" flipV="1">
              <a:off x="7138003" y="2641126"/>
              <a:ext cx="3919080" cy="1471298"/>
            </a:xfrm>
            <a:custGeom>
              <a:avLst/>
              <a:gdLst>
                <a:gd name="connsiteX0" fmla="*/ 0 w 3448050"/>
                <a:gd name="connsiteY0" fmla="*/ 1047750 h 1447800"/>
                <a:gd name="connsiteX1" fmla="*/ 133350 w 3448050"/>
                <a:gd name="connsiteY1" fmla="*/ 1447800 h 1447800"/>
                <a:gd name="connsiteX2" fmla="*/ 3448050 w 3448050"/>
                <a:gd name="connsiteY2" fmla="*/ 361950 h 1447800"/>
                <a:gd name="connsiteX3" fmla="*/ 2667000 w 3448050"/>
                <a:gd name="connsiteY3" fmla="*/ 0 h 1447800"/>
                <a:gd name="connsiteX4" fmla="*/ 0 w 3448050"/>
                <a:gd name="connsiteY4" fmla="*/ 1047750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48050" h="1447800">
                  <a:moveTo>
                    <a:pt x="0" y="1047750"/>
                  </a:moveTo>
                  <a:lnTo>
                    <a:pt x="133350" y="1447800"/>
                  </a:lnTo>
                  <a:lnTo>
                    <a:pt x="3448050" y="361950"/>
                  </a:lnTo>
                  <a:lnTo>
                    <a:pt x="2667000" y="0"/>
                  </a:lnTo>
                  <a:lnTo>
                    <a:pt x="0" y="10477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 76"/>
            <p:cNvSpPr/>
            <p:nvPr/>
          </p:nvSpPr>
          <p:spPr>
            <a:xfrm rot="13827978">
              <a:off x="3670669" y="1477700"/>
              <a:ext cx="1642677" cy="1449194"/>
            </a:xfrm>
            <a:custGeom>
              <a:avLst/>
              <a:gdLst>
                <a:gd name="connsiteX0" fmla="*/ 0 w 3448050"/>
                <a:gd name="connsiteY0" fmla="*/ 1047750 h 1447800"/>
                <a:gd name="connsiteX1" fmla="*/ 133350 w 3448050"/>
                <a:gd name="connsiteY1" fmla="*/ 1447800 h 1447800"/>
                <a:gd name="connsiteX2" fmla="*/ 3448050 w 3448050"/>
                <a:gd name="connsiteY2" fmla="*/ 361950 h 1447800"/>
                <a:gd name="connsiteX3" fmla="*/ 2667000 w 3448050"/>
                <a:gd name="connsiteY3" fmla="*/ 0 h 1447800"/>
                <a:gd name="connsiteX4" fmla="*/ 0 w 3448050"/>
                <a:gd name="connsiteY4" fmla="*/ 1047750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48050" h="1447800">
                  <a:moveTo>
                    <a:pt x="0" y="1047750"/>
                  </a:moveTo>
                  <a:lnTo>
                    <a:pt x="133350" y="1447800"/>
                  </a:lnTo>
                  <a:lnTo>
                    <a:pt x="3448050" y="361950"/>
                  </a:lnTo>
                  <a:lnTo>
                    <a:pt x="2667000" y="0"/>
                  </a:lnTo>
                  <a:lnTo>
                    <a:pt x="0" y="10477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任意多边形 77"/>
            <p:cNvSpPr/>
            <p:nvPr/>
          </p:nvSpPr>
          <p:spPr>
            <a:xfrm>
              <a:off x="6989222" y="1657044"/>
              <a:ext cx="3448050" cy="1447800"/>
            </a:xfrm>
            <a:custGeom>
              <a:avLst/>
              <a:gdLst>
                <a:gd name="connsiteX0" fmla="*/ 0 w 3448050"/>
                <a:gd name="connsiteY0" fmla="*/ 1047750 h 1447800"/>
                <a:gd name="connsiteX1" fmla="*/ 133350 w 3448050"/>
                <a:gd name="connsiteY1" fmla="*/ 1447800 h 1447800"/>
                <a:gd name="connsiteX2" fmla="*/ 3448050 w 3448050"/>
                <a:gd name="connsiteY2" fmla="*/ 361950 h 1447800"/>
                <a:gd name="connsiteX3" fmla="*/ 2667000 w 3448050"/>
                <a:gd name="connsiteY3" fmla="*/ 0 h 1447800"/>
                <a:gd name="connsiteX4" fmla="*/ 0 w 3448050"/>
                <a:gd name="connsiteY4" fmla="*/ 1047750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48050" h="1447800">
                  <a:moveTo>
                    <a:pt x="0" y="1047750"/>
                  </a:moveTo>
                  <a:lnTo>
                    <a:pt x="133350" y="1447800"/>
                  </a:lnTo>
                  <a:lnTo>
                    <a:pt x="3448050" y="361950"/>
                  </a:lnTo>
                  <a:lnTo>
                    <a:pt x="2667000" y="0"/>
                  </a:lnTo>
                  <a:lnTo>
                    <a:pt x="0" y="10477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838200" y="712850"/>
              <a:ext cx="2400300" cy="1009650"/>
              <a:chOff x="1123950" y="903350"/>
              <a:chExt cx="2400300" cy="1009650"/>
            </a:xfrm>
          </p:grpSpPr>
          <p:sp>
            <p:nvSpPr>
              <p:cNvPr id="115" name="任意多边形 114"/>
              <p:cNvSpPr/>
              <p:nvPr/>
            </p:nvSpPr>
            <p:spPr>
              <a:xfrm>
                <a:off x="1129298" y="903350"/>
                <a:ext cx="2362944" cy="1009650"/>
              </a:xfrm>
              <a:custGeom>
                <a:avLst/>
                <a:gdLst>
                  <a:gd name="connsiteX0" fmla="*/ 266700 w 4114800"/>
                  <a:gd name="connsiteY0" fmla="*/ 0 h 1009650"/>
                  <a:gd name="connsiteX1" fmla="*/ 0 w 4114800"/>
                  <a:gd name="connsiteY1" fmla="*/ 342900 h 1009650"/>
                  <a:gd name="connsiteX2" fmla="*/ 247650 w 4114800"/>
                  <a:gd name="connsiteY2" fmla="*/ 1009650 h 1009650"/>
                  <a:gd name="connsiteX3" fmla="*/ 3943350 w 4114800"/>
                  <a:gd name="connsiteY3" fmla="*/ 952500 h 1009650"/>
                  <a:gd name="connsiteX4" fmla="*/ 4114800 w 4114800"/>
                  <a:gd name="connsiteY4" fmla="*/ 647700 h 1009650"/>
                  <a:gd name="connsiteX5" fmla="*/ 3829050 w 4114800"/>
                  <a:gd name="connsiteY5" fmla="*/ 152400 h 1009650"/>
                  <a:gd name="connsiteX6" fmla="*/ 266700 w 4114800"/>
                  <a:gd name="connsiteY6" fmla="*/ 0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14800" h="1009650">
                    <a:moveTo>
                      <a:pt x="266700" y="0"/>
                    </a:moveTo>
                    <a:lnTo>
                      <a:pt x="0" y="342900"/>
                    </a:lnTo>
                    <a:lnTo>
                      <a:pt x="247650" y="1009650"/>
                    </a:lnTo>
                    <a:lnTo>
                      <a:pt x="3943350" y="952500"/>
                    </a:lnTo>
                    <a:lnTo>
                      <a:pt x="4114800" y="647700"/>
                    </a:lnTo>
                    <a:lnTo>
                      <a:pt x="3829050" y="152400"/>
                    </a:lnTo>
                    <a:lnTo>
                      <a:pt x="266700" y="0"/>
                    </a:lnTo>
                    <a:close/>
                  </a:path>
                </a:pathLst>
              </a:cu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文本框 115"/>
              <p:cNvSpPr txBox="1"/>
              <p:nvPr/>
            </p:nvSpPr>
            <p:spPr>
              <a:xfrm>
                <a:off x="1123950" y="1104901"/>
                <a:ext cx="24003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bg1"/>
                    </a:solidFill>
                    <a:latin typeface="方正汉真广标简体" panose="02000000000000000000" pitchFamily="2" charset="-122"/>
                    <a:ea typeface="方正汉真广标简体" panose="02000000000000000000" pitchFamily="2" charset="-122"/>
                  </a:rPr>
                  <a:t>性格特征</a:t>
                </a:r>
              </a:p>
            </p:txBody>
          </p:sp>
        </p:grpSp>
        <p:sp>
          <p:nvSpPr>
            <p:cNvPr id="80" name="文本框 79"/>
            <p:cNvSpPr txBox="1"/>
            <p:nvPr/>
          </p:nvSpPr>
          <p:spPr>
            <a:xfrm>
              <a:off x="4895849" y="5853337"/>
              <a:ext cx="24003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方正汉真广标简体" panose="02000000000000000000" pitchFamily="2" charset="-122"/>
                  <a:ea typeface="方正汉真广标简体" panose="02000000000000000000" pitchFamily="2" charset="-122"/>
                </a:rPr>
                <a:t>爱团队</a:t>
              </a:r>
            </a:p>
          </p:txBody>
        </p:sp>
        <p:sp>
          <p:nvSpPr>
            <p:cNvPr id="81" name="Freeform 5"/>
            <p:cNvSpPr>
              <a:spLocks/>
            </p:cNvSpPr>
            <p:nvPr/>
          </p:nvSpPr>
          <p:spPr bwMode="auto">
            <a:xfrm>
              <a:off x="5951127" y="2002722"/>
              <a:ext cx="289747" cy="279494"/>
            </a:xfrm>
            <a:custGeom>
              <a:avLst/>
              <a:gdLst>
                <a:gd name="T0" fmla="*/ 1118 w 1792"/>
                <a:gd name="T1" fmla="*/ 1213 h 1728"/>
                <a:gd name="T2" fmla="*/ 1072 w 1792"/>
                <a:gd name="T3" fmla="*/ 1085 h 1728"/>
                <a:gd name="T4" fmla="*/ 1231 w 1792"/>
                <a:gd name="T5" fmla="*/ 783 h 1728"/>
                <a:gd name="T6" fmla="*/ 1278 w 1792"/>
                <a:gd name="T7" fmla="*/ 535 h 1728"/>
                <a:gd name="T8" fmla="*/ 896 w 1792"/>
                <a:gd name="T9" fmla="*/ 0 h 1728"/>
                <a:gd name="T10" fmla="*/ 514 w 1792"/>
                <a:gd name="T11" fmla="*/ 535 h 1728"/>
                <a:gd name="T12" fmla="*/ 561 w 1792"/>
                <a:gd name="T13" fmla="*/ 783 h 1728"/>
                <a:gd name="T14" fmla="*/ 720 w 1792"/>
                <a:gd name="T15" fmla="*/ 1085 h 1728"/>
                <a:gd name="T16" fmla="*/ 674 w 1792"/>
                <a:gd name="T17" fmla="*/ 1213 h 1728"/>
                <a:gd name="T18" fmla="*/ 0 w 1792"/>
                <a:gd name="T19" fmla="*/ 1728 h 1728"/>
                <a:gd name="T20" fmla="*/ 1792 w 1792"/>
                <a:gd name="T21" fmla="*/ 1728 h 1728"/>
                <a:gd name="T22" fmla="*/ 1118 w 1792"/>
                <a:gd name="T23" fmla="*/ 1213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92" h="1728">
                  <a:moveTo>
                    <a:pt x="1118" y="1213"/>
                  </a:moveTo>
                  <a:cubicBezTo>
                    <a:pt x="1073" y="1206"/>
                    <a:pt x="1072" y="1085"/>
                    <a:pt x="1072" y="1085"/>
                  </a:cubicBezTo>
                  <a:cubicBezTo>
                    <a:pt x="1072" y="1085"/>
                    <a:pt x="1202" y="956"/>
                    <a:pt x="1231" y="783"/>
                  </a:cubicBezTo>
                  <a:cubicBezTo>
                    <a:pt x="1307" y="783"/>
                    <a:pt x="1354" y="599"/>
                    <a:pt x="1278" y="535"/>
                  </a:cubicBezTo>
                  <a:cubicBezTo>
                    <a:pt x="1281" y="467"/>
                    <a:pt x="1376" y="0"/>
                    <a:pt x="896" y="0"/>
                  </a:cubicBezTo>
                  <a:cubicBezTo>
                    <a:pt x="416" y="0"/>
                    <a:pt x="511" y="467"/>
                    <a:pt x="514" y="535"/>
                  </a:cubicBezTo>
                  <a:cubicBezTo>
                    <a:pt x="438" y="599"/>
                    <a:pt x="485" y="783"/>
                    <a:pt x="561" y="783"/>
                  </a:cubicBezTo>
                  <a:cubicBezTo>
                    <a:pt x="590" y="956"/>
                    <a:pt x="720" y="1085"/>
                    <a:pt x="720" y="1085"/>
                  </a:cubicBezTo>
                  <a:cubicBezTo>
                    <a:pt x="720" y="1085"/>
                    <a:pt x="719" y="1206"/>
                    <a:pt x="674" y="1213"/>
                  </a:cubicBezTo>
                  <a:cubicBezTo>
                    <a:pt x="532" y="1236"/>
                    <a:pt x="0" y="1471"/>
                    <a:pt x="0" y="1728"/>
                  </a:cubicBezTo>
                  <a:cubicBezTo>
                    <a:pt x="1792" y="1728"/>
                    <a:pt x="1792" y="1728"/>
                    <a:pt x="1792" y="1728"/>
                  </a:cubicBezTo>
                  <a:cubicBezTo>
                    <a:pt x="1792" y="1471"/>
                    <a:pt x="1260" y="1236"/>
                    <a:pt x="1118" y="1213"/>
                  </a:cubicBezTo>
                  <a:close/>
                </a:path>
              </a:pathLst>
            </a:custGeom>
            <a:solidFill>
              <a:srgbClr val="EC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空心弧 81"/>
            <p:cNvSpPr/>
            <p:nvPr/>
          </p:nvSpPr>
          <p:spPr>
            <a:xfrm>
              <a:off x="4978400" y="2311400"/>
              <a:ext cx="2235200" cy="2235200"/>
            </a:xfrm>
            <a:prstGeom prst="blockArc">
              <a:avLst>
                <a:gd name="adj1" fmla="val 10800000"/>
                <a:gd name="adj2" fmla="val 10792223"/>
                <a:gd name="adj3" fmla="val 4830"/>
              </a:avLst>
            </a:prstGeom>
            <a:gradFill flip="none" rotWithShape="1">
              <a:gsLst>
                <a:gs pos="37000">
                  <a:srgbClr val="EA5132"/>
                </a:gs>
                <a:gs pos="100000">
                  <a:srgbClr val="F11C24"/>
                </a:gs>
                <a:gs pos="3000">
                  <a:srgbClr val="E84326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4895849" y="2890391"/>
              <a:ext cx="24003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EC1C24"/>
                  </a:solidFill>
                  <a:latin typeface="方正汉真广标简体" panose="02000000000000000000" pitchFamily="2" charset="-122"/>
                  <a:ea typeface="方正汉真广标简体" panose="02000000000000000000" pitchFamily="2" charset="-122"/>
                </a:rPr>
                <a:t>聚众造事</a:t>
              </a:r>
              <a:endParaRPr lang="en-US" altLang="zh-CN" sz="3200" dirty="0">
                <a:solidFill>
                  <a:srgbClr val="EC1C24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endParaRPr>
            </a:p>
            <a:p>
              <a:pPr algn="ctr"/>
              <a:r>
                <a:rPr lang="zh-CN" altLang="en-US" sz="3200" dirty="0">
                  <a:solidFill>
                    <a:srgbClr val="EC1C24"/>
                  </a:solidFill>
                  <a:latin typeface="方正汉真广标简体" panose="02000000000000000000" pitchFamily="2" charset="-122"/>
                  <a:ea typeface="方正汉真广标简体" panose="02000000000000000000" pitchFamily="2" charset="-122"/>
                </a:rPr>
                <a:t>更多欢乐</a:t>
              </a:r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6049887" y="2047781"/>
              <a:ext cx="1465381" cy="2801113"/>
              <a:chOff x="6049887" y="2047781"/>
              <a:chExt cx="1465381" cy="2801113"/>
            </a:xfrm>
          </p:grpSpPr>
          <p:sp>
            <p:nvSpPr>
              <p:cNvPr id="103" name="Freeform 5"/>
              <p:cNvSpPr>
                <a:spLocks/>
              </p:cNvSpPr>
              <p:nvPr/>
            </p:nvSpPr>
            <p:spPr bwMode="auto">
              <a:xfrm rot="960000">
                <a:off x="6278068" y="2047781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5"/>
              <p:cNvSpPr>
                <a:spLocks/>
              </p:cNvSpPr>
              <p:nvPr/>
            </p:nvSpPr>
            <p:spPr bwMode="auto">
              <a:xfrm rot="1740000">
                <a:off x="6578157" y="2176116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5"/>
              <p:cNvSpPr>
                <a:spLocks/>
              </p:cNvSpPr>
              <p:nvPr/>
            </p:nvSpPr>
            <p:spPr bwMode="auto">
              <a:xfrm rot="2680447">
                <a:off x="6841686" y="2367812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5"/>
              <p:cNvSpPr>
                <a:spLocks/>
              </p:cNvSpPr>
              <p:nvPr/>
            </p:nvSpPr>
            <p:spPr bwMode="auto">
              <a:xfrm rot="3544319">
                <a:off x="7048200" y="2620454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5"/>
              <p:cNvSpPr>
                <a:spLocks/>
              </p:cNvSpPr>
              <p:nvPr/>
            </p:nvSpPr>
            <p:spPr bwMode="auto">
              <a:xfrm rot="4449751">
                <a:off x="7179111" y="2918155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5"/>
              <p:cNvSpPr>
                <a:spLocks/>
              </p:cNvSpPr>
              <p:nvPr/>
            </p:nvSpPr>
            <p:spPr bwMode="auto">
              <a:xfrm rot="5400000">
                <a:off x="7230647" y="3244431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5"/>
              <p:cNvSpPr>
                <a:spLocks/>
              </p:cNvSpPr>
              <p:nvPr/>
            </p:nvSpPr>
            <p:spPr bwMode="auto">
              <a:xfrm rot="6212898">
                <a:off x="7196897" y="3574078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5"/>
              <p:cNvSpPr>
                <a:spLocks/>
              </p:cNvSpPr>
              <p:nvPr/>
            </p:nvSpPr>
            <p:spPr bwMode="auto">
              <a:xfrm rot="7022969">
                <a:off x="7090899" y="3875784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5"/>
              <p:cNvSpPr>
                <a:spLocks/>
              </p:cNvSpPr>
              <p:nvPr/>
            </p:nvSpPr>
            <p:spPr bwMode="auto">
              <a:xfrm rot="7825517">
                <a:off x="6905182" y="4143988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5"/>
              <p:cNvSpPr>
                <a:spLocks/>
              </p:cNvSpPr>
              <p:nvPr/>
            </p:nvSpPr>
            <p:spPr bwMode="auto">
              <a:xfrm rot="8776506">
                <a:off x="6656092" y="4356459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5"/>
              <p:cNvSpPr>
                <a:spLocks/>
              </p:cNvSpPr>
              <p:nvPr/>
            </p:nvSpPr>
            <p:spPr bwMode="auto">
              <a:xfrm rot="9640634">
                <a:off x="6365799" y="4502605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5"/>
              <p:cNvSpPr>
                <a:spLocks/>
              </p:cNvSpPr>
              <p:nvPr/>
            </p:nvSpPr>
            <p:spPr bwMode="auto">
              <a:xfrm rot="10421637">
                <a:off x="6049887" y="4569400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5" name="组合 84"/>
            <p:cNvGrpSpPr/>
            <p:nvPr/>
          </p:nvGrpSpPr>
          <p:grpSpPr>
            <a:xfrm flipH="1">
              <a:off x="4676732" y="2044524"/>
              <a:ext cx="1465381" cy="2801113"/>
              <a:chOff x="6049887" y="2047781"/>
              <a:chExt cx="1465381" cy="2801113"/>
            </a:xfrm>
          </p:grpSpPr>
          <p:sp>
            <p:nvSpPr>
              <p:cNvPr id="91" name="Freeform 5"/>
              <p:cNvSpPr>
                <a:spLocks/>
              </p:cNvSpPr>
              <p:nvPr/>
            </p:nvSpPr>
            <p:spPr bwMode="auto">
              <a:xfrm rot="960000">
                <a:off x="6278068" y="2047781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5"/>
              <p:cNvSpPr>
                <a:spLocks/>
              </p:cNvSpPr>
              <p:nvPr/>
            </p:nvSpPr>
            <p:spPr bwMode="auto">
              <a:xfrm rot="1740000">
                <a:off x="6578157" y="2176116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5"/>
              <p:cNvSpPr>
                <a:spLocks/>
              </p:cNvSpPr>
              <p:nvPr/>
            </p:nvSpPr>
            <p:spPr bwMode="auto">
              <a:xfrm rot="2680447">
                <a:off x="6841686" y="2367812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5"/>
              <p:cNvSpPr>
                <a:spLocks/>
              </p:cNvSpPr>
              <p:nvPr/>
            </p:nvSpPr>
            <p:spPr bwMode="auto">
              <a:xfrm rot="3544319">
                <a:off x="7048200" y="2620454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5"/>
              <p:cNvSpPr>
                <a:spLocks/>
              </p:cNvSpPr>
              <p:nvPr/>
            </p:nvSpPr>
            <p:spPr bwMode="auto">
              <a:xfrm rot="4449751">
                <a:off x="7179111" y="2918155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5"/>
              <p:cNvSpPr>
                <a:spLocks/>
              </p:cNvSpPr>
              <p:nvPr/>
            </p:nvSpPr>
            <p:spPr bwMode="auto">
              <a:xfrm rot="5400000">
                <a:off x="7230647" y="3244431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5"/>
              <p:cNvSpPr>
                <a:spLocks/>
              </p:cNvSpPr>
              <p:nvPr/>
            </p:nvSpPr>
            <p:spPr bwMode="auto">
              <a:xfrm rot="6212898">
                <a:off x="7196897" y="3574078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5"/>
              <p:cNvSpPr>
                <a:spLocks/>
              </p:cNvSpPr>
              <p:nvPr/>
            </p:nvSpPr>
            <p:spPr bwMode="auto">
              <a:xfrm rot="7022969">
                <a:off x="7090899" y="3875784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5"/>
              <p:cNvSpPr>
                <a:spLocks/>
              </p:cNvSpPr>
              <p:nvPr/>
            </p:nvSpPr>
            <p:spPr bwMode="auto">
              <a:xfrm rot="7825517">
                <a:off x="6905182" y="4143988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5"/>
              <p:cNvSpPr>
                <a:spLocks/>
              </p:cNvSpPr>
              <p:nvPr/>
            </p:nvSpPr>
            <p:spPr bwMode="auto">
              <a:xfrm rot="8776506">
                <a:off x="6656092" y="4356459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5"/>
              <p:cNvSpPr>
                <a:spLocks/>
              </p:cNvSpPr>
              <p:nvPr/>
            </p:nvSpPr>
            <p:spPr bwMode="auto">
              <a:xfrm rot="9640634">
                <a:off x="6365799" y="4502605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5"/>
              <p:cNvSpPr>
                <a:spLocks/>
              </p:cNvSpPr>
              <p:nvPr/>
            </p:nvSpPr>
            <p:spPr bwMode="auto">
              <a:xfrm rot="10421637">
                <a:off x="6049887" y="4569400"/>
                <a:ext cx="289747" cy="279494"/>
              </a:xfrm>
              <a:custGeom>
                <a:avLst/>
                <a:gdLst>
                  <a:gd name="T0" fmla="*/ 1118 w 1792"/>
                  <a:gd name="T1" fmla="*/ 1213 h 1728"/>
                  <a:gd name="T2" fmla="*/ 1072 w 1792"/>
                  <a:gd name="T3" fmla="*/ 1085 h 1728"/>
                  <a:gd name="T4" fmla="*/ 1231 w 1792"/>
                  <a:gd name="T5" fmla="*/ 783 h 1728"/>
                  <a:gd name="T6" fmla="*/ 1278 w 1792"/>
                  <a:gd name="T7" fmla="*/ 535 h 1728"/>
                  <a:gd name="T8" fmla="*/ 896 w 1792"/>
                  <a:gd name="T9" fmla="*/ 0 h 1728"/>
                  <a:gd name="T10" fmla="*/ 514 w 1792"/>
                  <a:gd name="T11" fmla="*/ 535 h 1728"/>
                  <a:gd name="T12" fmla="*/ 561 w 1792"/>
                  <a:gd name="T13" fmla="*/ 783 h 1728"/>
                  <a:gd name="T14" fmla="*/ 720 w 1792"/>
                  <a:gd name="T15" fmla="*/ 1085 h 1728"/>
                  <a:gd name="T16" fmla="*/ 674 w 1792"/>
                  <a:gd name="T17" fmla="*/ 1213 h 1728"/>
                  <a:gd name="T18" fmla="*/ 0 w 1792"/>
                  <a:gd name="T19" fmla="*/ 1728 h 1728"/>
                  <a:gd name="T20" fmla="*/ 1792 w 1792"/>
                  <a:gd name="T21" fmla="*/ 1728 h 1728"/>
                  <a:gd name="T22" fmla="*/ 1118 w 1792"/>
                  <a:gd name="T23" fmla="*/ 1213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92" h="1728">
                    <a:moveTo>
                      <a:pt x="1118" y="1213"/>
                    </a:moveTo>
                    <a:cubicBezTo>
                      <a:pt x="1073" y="1206"/>
                      <a:pt x="1072" y="1085"/>
                      <a:pt x="1072" y="1085"/>
                    </a:cubicBezTo>
                    <a:cubicBezTo>
                      <a:pt x="1072" y="1085"/>
                      <a:pt x="1202" y="956"/>
                      <a:pt x="1231" y="783"/>
                    </a:cubicBezTo>
                    <a:cubicBezTo>
                      <a:pt x="1307" y="783"/>
                      <a:pt x="1354" y="599"/>
                      <a:pt x="1278" y="535"/>
                    </a:cubicBezTo>
                    <a:cubicBezTo>
                      <a:pt x="1281" y="467"/>
                      <a:pt x="1376" y="0"/>
                      <a:pt x="896" y="0"/>
                    </a:cubicBezTo>
                    <a:cubicBezTo>
                      <a:pt x="416" y="0"/>
                      <a:pt x="511" y="467"/>
                      <a:pt x="514" y="535"/>
                    </a:cubicBezTo>
                    <a:cubicBezTo>
                      <a:pt x="438" y="599"/>
                      <a:pt x="485" y="783"/>
                      <a:pt x="561" y="783"/>
                    </a:cubicBezTo>
                    <a:cubicBezTo>
                      <a:pt x="590" y="956"/>
                      <a:pt x="720" y="1085"/>
                      <a:pt x="720" y="1085"/>
                    </a:cubicBezTo>
                    <a:cubicBezTo>
                      <a:pt x="720" y="1085"/>
                      <a:pt x="719" y="1206"/>
                      <a:pt x="674" y="1213"/>
                    </a:cubicBezTo>
                    <a:cubicBezTo>
                      <a:pt x="532" y="1236"/>
                      <a:pt x="0" y="1471"/>
                      <a:pt x="0" y="1728"/>
                    </a:cubicBezTo>
                    <a:cubicBezTo>
                      <a:pt x="1792" y="1728"/>
                      <a:pt x="1792" y="1728"/>
                      <a:pt x="1792" y="1728"/>
                    </a:cubicBezTo>
                    <a:cubicBezTo>
                      <a:pt x="1792" y="1471"/>
                      <a:pt x="1260" y="1236"/>
                      <a:pt x="1118" y="1213"/>
                    </a:cubicBezTo>
                    <a:close/>
                  </a:path>
                </a:pathLst>
              </a:custGeom>
              <a:solidFill>
                <a:srgbClr val="EC1C2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6" name="文本框 85"/>
            <p:cNvSpPr txBox="1"/>
            <p:nvPr/>
          </p:nvSpPr>
          <p:spPr>
            <a:xfrm rot="20451316">
              <a:off x="7162367" y="2059528"/>
              <a:ext cx="2914649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C0000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齐翔创业团队</a:t>
              </a:r>
            </a:p>
          </p:txBody>
        </p:sp>
        <p:sp>
          <p:nvSpPr>
            <p:cNvPr id="87" name="文本框 86"/>
            <p:cNvSpPr txBox="1"/>
            <p:nvPr/>
          </p:nvSpPr>
          <p:spPr>
            <a:xfrm rot="863099">
              <a:off x="3048743" y="1945515"/>
              <a:ext cx="2914649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C0000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青创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 rot="21300000">
              <a:off x="7543210" y="3155663"/>
              <a:ext cx="2914649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C0000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创新创业联盟</a:t>
              </a:r>
            </a:p>
          </p:txBody>
        </p:sp>
        <p:sp>
          <p:nvSpPr>
            <p:cNvPr id="89" name="流程图: 数据 11"/>
            <p:cNvSpPr/>
            <p:nvPr/>
          </p:nvSpPr>
          <p:spPr>
            <a:xfrm flipH="1">
              <a:off x="4088106" y="4285662"/>
              <a:ext cx="4396326" cy="762138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" fmla="*/ 0 w 9284"/>
                <a:gd name="connsiteY0" fmla="*/ 10000 h 10000"/>
                <a:gd name="connsiteX1" fmla="*/ 2000 w 9284"/>
                <a:gd name="connsiteY1" fmla="*/ 0 h 10000"/>
                <a:gd name="connsiteX2" fmla="*/ 9284 w 9284"/>
                <a:gd name="connsiteY2" fmla="*/ 0 h 10000"/>
                <a:gd name="connsiteX3" fmla="*/ 8000 w 9284"/>
                <a:gd name="connsiteY3" fmla="*/ 10000 h 10000"/>
                <a:gd name="connsiteX4" fmla="*/ 0 w 9284"/>
                <a:gd name="connsiteY4" fmla="*/ 10000 h 10000"/>
                <a:gd name="connsiteX0" fmla="*/ 0 w 10000"/>
                <a:gd name="connsiteY0" fmla="*/ 10000 h 10000"/>
                <a:gd name="connsiteX1" fmla="*/ 1487 w 10000"/>
                <a:gd name="connsiteY1" fmla="*/ 0 h 10000"/>
                <a:gd name="connsiteX2" fmla="*/ 10000 w 10000"/>
                <a:gd name="connsiteY2" fmla="*/ 0 h 10000"/>
                <a:gd name="connsiteX3" fmla="*/ 8617 w 10000"/>
                <a:gd name="connsiteY3" fmla="*/ 10000 h 10000"/>
                <a:gd name="connsiteX4" fmla="*/ 0 w 10000"/>
                <a:gd name="connsiteY4" fmla="*/ 10000 h 10000"/>
                <a:gd name="connsiteX0" fmla="*/ 0 w 9132"/>
                <a:gd name="connsiteY0" fmla="*/ 10290 h 10290"/>
                <a:gd name="connsiteX1" fmla="*/ 1487 w 9132"/>
                <a:gd name="connsiteY1" fmla="*/ 290 h 10290"/>
                <a:gd name="connsiteX2" fmla="*/ 9132 w 9132"/>
                <a:gd name="connsiteY2" fmla="*/ 0 h 10290"/>
                <a:gd name="connsiteX3" fmla="*/ 8617 w 9132"/>
                <a:gd name="connsiteY3" fmla="*/ 10290 h 10290"/>
                <a:gd name="connsiteX4" fmla="*/ 0 w 9132"/>
                <a:gd name="connsiteY4" fmla="*/ 10290 h 10290"/>
                <a:gd name="connsiteX0" fmla="*/ 0 w 8897"/>
                <a:gd name="connsiteY0" fmla="*/ 10000 h 10000"/>
                <a:gd name="connsiteX1" fmla="*/ 525 w 8897"/>
                <a:gd name="connsiteY1" fmla="*/ 282 h 10000"/>
                <a:gd name="connsiteX2" fmla="*/ 8897 w 8897"/>
                <a:gd name="connsiteY2" fmla="*/ 0 h 10000"/>
                <a:gd name="connsiteX3" fmla="*/ 8333 w 8897"/>
                <a:gd name="connsiteY3" fmla="*/ 10000 h 10000"/>
                <a:gd name="connsiteX4" fmla="*/ 0 w 8897"/>
                <a:gd name="connsiteY4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97" h="10000">
                  <a:moveTo>
                    <a:pt x="0" y="10000"/>
                  </a:moveTo>
                  <a:lnTo>
                    <a:pt x="525" y="282"/>
                  </a:lnTo>
                  <a:lnTo>
                    <a:pt x="8897" y="0"/>
                  </a:lnTo>
                  <a:lnTo>
                    <a:pt x="8333" y="10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F153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4376387" y="4279017"/>
              <a:ext cx="3830353" cy="86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团队是跟小伙伴</a:t>
              </a:r>
              <a:endParaRPr lang="en-US" altLang="zh-CN" sz="24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吃喝玩乐的好借口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8041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7B4E1"/>
            </a:gs>
            <a:gs pos="52000">
              <a:srgbClr val="5DABBB"/>
            </a:gs>
            <a:gs pos="100000">
              <a:srgbClr val="3A7E8B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099" y="712849"/>
            <a:ext cx="12435412" cy="5848374"/>
            <a:chOff x="50099" y="712850"/>
            <a:chExt cx="12435412" cy="5848373"/>
          </a:xfrm>
        </p:grpSpPr>
        <p:sp>
          <p:nvSpPr>
            <p:cNvPr id="7" name="文本框 6"/>
            <p:cNvSpPr txBox="1"/>
            <p:nvPr/>
          </p:nvSpPr>
          <p:spPr>
            <a:xfrm>
              <a:off x="4685114" y="5853337"/>
              <a:ext cx="282177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方正汉真广标简体" panose="02000000000000000000" pitchFamily="2" charset="-122"/>
                  <a:ea typeface="方正汉真广标简体" panose="02000000000000000000" pitchFamily="2" charset="-122"/>
                </a:rPr>
                <a:t>偶尔伪文艺</a:t>
              </a:r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3920708" y="3096168"/>
              <a:ext cx="391886" cy="379756"/>
            </a:xfrm>
            <a:custGeom>
              <a:avLst/>
              <a:gdLst>
                <a:gd name="connsiteX0" fmla="*/ 391886 w 391886"/>
                <a:gd name="connsiteY0" fmla="*/ 0 h 379756"/>
                <a:gd name="connsiteX1" fmla="*/ 385731 w 391886"/>
                <a:gd name="connsiteY1" fmla="*/ 10845 h 379756"/>
                <a:gd name="connsiteX2" fmla="*/ 356359 w 391886"/>
                <a:gd name="connsiteY2" fmla="*/ 16617 h 379756"/>
                <a:gd name="connsiteX3" fmla="*/ 104553 w 391886"/>
                <a:gd name="connsiteY3" fmla="*/ 187852 h 379756"/>
                <a:gd name="connsiteX4" fmla="*/ 60642 w 391886"/>
                <a:gd name="connsiteY4" fmla="*/ 327703 h 379756"/>
                <a:gd name="connsiteX5" fmla="*/ 60874 w 391886"/>
                <a:gd name="connsiteY5" fmla="*/ 379756 h 379756"/>
                <a:gd name="connsiteX6" fmla="*/ 0 w 391886"/>
                <a:gd name="connsiteY6" fmla="*/ 14515 h 37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1886" h="379756">
                  <a:moveTo>
                    <a:pt x="391886" y="0"/>
                  </a:moveTo>
                  <a:lnTo>
                    <a:pt x="385731" y="10845"/>
                  </a:lnTo>
                  <a:lnTo>
                    <a:pt x="356359" y="16617"/>
                  </a:lnTo>
                  <a:cubicBezTo>
                    <a:pt x="241477" y="47054"/>
                    <a:pt x="154364" y="103721"/>
                    <a:pt x="104553" y="187852"/>
                  </a:cubicBezTo>
                  <a:cubicBezTo>
                    <a:pt x="79648" y="229918"/>
                    <a:pt x="65247" y="276858"/>
                    <a:pt x="60642" y="327703"/>
                  </a:cubicBezTo>
                  <a:lnTo>
                    <a:pt x="60874" y="379756"/>
                  </a:lnTo>
                  <a:lnTo>
                    <a:pt x="0" y="14515"/>
                  </a:lnTo>
                  <a:close/>
                </a:path>
              </a:pathLst>
            </a:custGeom>
            <a:solidFill>
              <a:srgbClr val="9D1B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 40"/>
            <p:cNvSpPr/>
            <p:nvPr/>
          </p:nvSpPr>
          <p:spPr>
            <a:xfrm flipH="1" flipV="1">
              <a:off x="7940263" y="4298270"/>
              <a:ext cx="391886" cy="379756"/>
            </a:xfrm>
            <a:custGeom>
              <a:avLst/>
              <a:gdLst>
                <a:gd name="connsiteX0" fmla="*/ 391886 w 391886"/>
                <a:gd name="connsiteY0" fmla="*/ 0 h 379756"/>
                <a:gd name="connsiteX1" fmla="*/ 385731 w 391886"/>
                <a:gd name="connsiteY1" fmla="*/ 10845 h 379756"/>
                <a:gd name="connsiteX2" fmla="*/ 356359 w 391886"/>
                <a:gd name="connsiteY2" fmla="*/ 16617 h 379756"/>
                <a:gd name="connsiteX3" fmla="*/ 104553 w 391886"/>
                <a:gd name="connsiteY3" fmla="*/ 187852 h 379756"/>
                <a:gd name="connsiteX4" fmla="*/ 60642 w 391886"/>
                <a:gd name="connsiteY4" fmla="*/ 327703 h 379756"/>
                <a:gd name="connsiteX5" fmla="*/ 60874 w 391886"/>
                <a:gd name="connsiteY5" fmla="*/ 379756 h 379756"/>
                <a:gd name="connsiteX6" fmla="*/ 0 w 391886"/>
                <a:gd name="connsiteY6" fmla="*/ 14515 h 37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1886" h="379756">
                  <a:moveTo>
                    <a:pt x="391886" y="0"/>
                  </a:moveTo>
                  <a:lnTo>
                    <a:pt x="385731" y="10845"/>
                  </a:lnTo>
                  <a:lnTo>
                    <a:pt x="356359" y="16617"/>
                  </a:lnTo>
                  <a:cubicBezTo>
                    <a:pt x="241477" y="47054"/>
                    <a:pt x="154364" y="103721"/>
                    <a:pt x="104553" y="187852"/>
                  </a:cubicBezTo>
                  <a:cubicBezTo>
                    <a:pt x="79648" y="229918"/>
                    <a:pt x="65247" y="276858"/>
                    <a:pt x="60642" y="327703"/>
                  </a:cubicBezTo>
                  <a:lnTo>
                    <a:pt x="60874" y="379756"/>
                  </a:lnTo>
                  <a:lnTo>
                    <a:pt x="0" y="14515"/>
                  </a:lnTo>
                  <a:close/>
                </a:path>
              </a:pathLst>
            </a:custGeom>
            <a:solidFill>
              <a:srgbClr val="9D1B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4006396" y="3257554"/>
              <a:ext cx="4531595" cy="1354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kern="1600" spc="151" dirty="0">
                  <a:solidFill>
                    <a:schemeClr val="bg1"/>
                  </a:solidFill>
                  <a:latin typeface="汉仪菱心体简" panose="02010609000101010101" pitchFamily="49" charset="-122"/>
                  <a:ea typeface="微软简老宋" pitchFamily="2" charset="-122"/>
                </a:rPr>
                <a:t>身体</a:t>
              </a:r>
              <a:r>
                <a:rPr lang="zh-CN" altLang="en-US" sz="3200" kern="1600" spc="151" dirty="0">
                  <a:solidFill>
                    <a:schemeClr val="bg1"/>
                  </a:solidFill>
                  <a:latin typeface="汉仪菱心体简" panose="02010609000101010101" pitchFamily="49" charset="-122"/>
                  <a:ea typeface="微软简老宋" pitchFamily="2" charset="-122"/>
                </a:rPr>
                <a:t>和</a:t>
              </a:r>
              <a:r>
                <a:rPr lang="zh-CN" altLang="en-US" sz="4000" b="1" kern="1600" spc="151" dirty="0">
                  <a:solidFill>
                    <a:srgbClr val="9D1B30"/>
                  </a:solidFill>
                  <a:latin typeface="汉仪菱心体简" panose="02010609000101010101" pitchFamily="49" charset="-122"/>
                  <a:ea typeface="微软简老宋" pitchFamily="2" charset="-122"/>
                </a:rPr>
                <a:t>灵魂</a:t>
              </a:r>
              <a:endParaRPr lang="en-US" altLang="zh-CN" sz="4000" b="1" kern="1600" spc="151" dirty="0">
                <a:solidFill>
                  <a:srgbClr val="9D1B30"/>
                </a:solidFill>
                <a:latin typeface="汉仪菱心体简" panose="02010609000101010101" pitchFamily="49" charset="-122"/>
                <a:ea typeface="微软简老宋" pitchFamily="2" charset="-122"/>
              </a:endParaRPr>
            </a:p>
            <a:p>
              <a:r>
                <a:rPr lang="zh-CN" altLang="en-US" sz="4000" kern="1600" spc="151" dirty="0">
                  <a:solidFill>
                    <a:schemeClr val="bg1"/>
                  </a:solidFill>
                  <a:latin typeface="汉仪菱心体简" panose="02010609000101010101" pitchFamily="49" charset="-122"/>
                  <a:ea typeface="微软简老宋" pitchFamily="2" charset="-122"/>
                </a:rPr>
                <a:t>  </a:t>
              </a:r>
              <a:r>
                <a:rPr lang="zh-CN" altLang="en-US" sz="3600" b="1" kern="1600" spc="151" dirty="0">
                  <a:solidFill>
                    <a:schemeClr val="bg1"/>
                  </a:solidFill>
                  <a:latin typeface="汉仪菱心体简" panose="02010609000101010101" pitchFamily="49" charset="-122"/>
                  <a:ea typeface="微软简老宋" pitchFamily="2" charset="-122"/>
                </a:rPr>
                <a:t>至少</a:t>
              </a:r>
              <a:r>
                <a:rPr lang="zh-CN" altLang="en-US" sz="2800" kern="1600" spc="151" dirty="0">
                  <a:solidFill>
                    <a:schemeClr val="bg1"/>
                  </a:solidFill>
                  <a:latin typeface="汉仪菱心体简" panose="02010609000101010101" pitchFamily="49" charset="-122"/>
                  <a:ea typeface="微软简老宋" pitchFamily="2" charset="-122"/>
                </a:rPr>
                <a:t>有一个</a:t>
              </a:r>
              <a:r>
                <a:rPr lang="zh-CN" altLang="en-US" sz="3600" b="1" kern="1600" spc="151" dirty="0">
                  <a:solidFill>
                    <a:schemeClr val="bg1"/>
                  </a:solidFill>
                  <a:latin typeface="汉仪菱心体简" panose="02010609000101010101" pitchFamily="49" charset="-122"/>
                  <a:ea typeface="微软简老宋" pitchFamily="2" charset="-122"/>
                </a:rPr>
                <a:t>在路上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556302" y="3041654"/>
              <a:ext cx="741796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kern="1600" spc="151" dirty="0">
                  <a:solidFill>
                    <a:schemeClr val="bg1"/>
                  </a:solidFill>
                  <a:ea typeface="微软简老宋" pitchFamily="2" charset="-122"/>
                </a:rPr>
                <a:t>Ling</a:t>
              </a:r>
              <a:endParaRPr lang="zh-CN" altLang="en-US" kern="1600" spc="151" dirty="0">
                <a:solidFill>
                  <a:schemeClr val="bg1"/>
                </a:solidFill>
                <a:ea typeface="微软简老宋" pitchFamily="2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6109180" y="3041882"/>
              <a:ext cx="627479" cy="3847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kern="1600" spc="151" dirty="0">
                  <a:solidFill>
                    <a:prstClr val="white"/>
                  </a:solidFill>
                  <a:ea typeface="微软简老宋" pitchFamily="2" charset="-122"/>
                </a:rPr>
                <a:t>hun</a:t>
              </a:r>
              <a:endParaRPr lang="zh-CN" altLang="en-US" kern="1600" spc="151" dirty="0">
                <a:solidFill>
                  <a:prstClr val="white"/>
                </a:solidFill>
                <a:ea typeface="微软简老宋" pitchFamily="2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7046066" y="2712925"/>
              <a:ext cx="2173432" cy="1091045"/>
              <a:chOff x="7633909" y="2404711"/>
              <a:chExt cx="2173432" cy="1091045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633909" y="2404711"/>
                <a:ext cx="2173432" cy="1091045"/>
              </a:xfrm>
              <a:prstGeom prst="rect">
                <a:avLst/>
              </a:prstGeom>
            </p:spPr>
          </p:pic>
          <p:sp>
            <p:nvSpPr>
              <p:cNvPr id="8" name="文本框 7"/>
              <p:cNvSpPr txBox="1"/>
              <p:nvPr/>
            </p:nvSpPr>
            <p:spPr>
              <a:xfrm>
                <a:off x="8187852" y="2634322"/>
                <a:ext cx="12954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旅游</a:t>
                </a: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2520835" y="3574093"/>
              <a:ext cx="2173432" cy="1091045"/>
              <a:chOff x="1911235" y="3574093"/>
              <a:chExt cx="2173432" cy="1091045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flipH="1">
                <a:off x="1911235" y="3574093"/>
                <a:ext cx="2173432" cy="1091045"/>
              </a:xfrm>
              <a:prstGeom prst="rect">
                <a:avLst/>
              </a:prstGeom>
            </p:spPr>
          </p:pic>
          <p:sp>
            <p:nvSpPr>
              <p:cNvPr id="19" name="文本框 18"/>
              <p:cNvSpPr txBox="1"/>
              <p:nvPr/>
            </p:nvSpPr>
            <p:spPr>
              <a:xfrm>
                <a:off x="2280918" y="3796529"/>
                <a:ext cx="12954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阅读</a:t>
                </a: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1664650" y="2246204"/>
              <a:ext cx="1796225" cy="991859"/>
              <a:chOff x="7619760" y="2404710"/>
              <a:chExt cx="2173432" cy="1091045"/>
            </a:xfrm>
          </p:grpSpPr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619760" y="2404710"/>
                <a:ext cx="2173432" cy="1091045"/>
              </a:xfrm>
              <a:prstGeom prst="rect">
                <a:avLst/>
              </a:prstGeom>
            </p:spPr>
          </p:pic>
          <p:sp>
            <p:nvSpPr>
              <p:cNvPr id="23" name="文本框 22"/>
              <p:cNvSpPr txBox="1"/>
              <p:nvPr/>
            </p:nvSpPr>
            <p:spPr>
              <a:xfrm>
                <a:off x="8187853" y="2676233"/>
                <a:ext cx="1295400" cy="6432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电影</a:t>
                </a: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50099" y="3244255"/>
              <a:ext cx="1632932" cy="991859"/>
              <a:chOff x="7487138" y="2350158"/>
              <a:chExt cx="2390775" cy="1200150"/>
            </a:xfrm>
          </p:grpSpPr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487138" y="2350158"/>
                <a:ext cx="2390775" cy="1200150"/>
              </a:xfrm>
              <a:prstGeom prst="rect">
                <a:avLst/>
              </a:prstGeom>
            </p:spPr>
          </p:pic>
          <p:sp>
            <p:nvSpPr>
              <p:cNvPr id="26" name="文本框 25"/>
              <p:cNvSpPr txBox="1"/>
              <p:nvPr/>
            </p:nvSpPr>
            <p:spPr>
              <a:xfrm>
                <a:off x="8187852" y="2676233"/>
                <a:ext cx="1662047" cy="6330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转山</a:t>
                </a: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104008" y="4218665"/>
              <a:ext cx="2505841" cy="991859"/>
              <a:chOff x="7487138" y="2350158"/>
              <a:chExt cx="2390775" cy="1200150"/>
            </a:xfrm>
          </p:grpSpPr>
          <p:pic>
            <p:nvPicPr>
              <p:cNvPr id="28" name="图片 27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487138" y="2350158"/>
                <a:ext cx="2390775" cy="1200150"/>
              </a:xfrm>
              <a:prstGeom prst="rect">
                <a:avLst/>
              </a:prstGeom>
            </p:spPr>
          </p:pic>
          <p:sp>
            <p:nvSpPr>
              <p:cNvPr id="29" name="文本框 28"/>
              <p:cNvSpPr txBox="1"/>
              <p:nvPr/>
            </p:nvSpPr>
            <p:spPr>
              <a:xfrm>
                <a:off x="8042449" y="2676233"/>
                <a:ext cx="1662047" cy="6330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爱伦</a:t>
                </a:r>
                <a:r>
                  <a:rPr lang="en-US" altLang="zh-CN" sz="28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·</a:t>
                </a:r>
                <a:r>
                  <a:rPr lang="zh-CN" altLang="en-US" sz="28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坡</a:t>
                </a: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8952836" y="2321537"/>
              <a:ext cx="1796225" cy="901690"/>
              <a:chOff x="7487138" y="2350158"/>
              <a:chExt cx="2390775" cy="1200150"/>
            </a:xfrm>
          </p:grpSpPr>
          <p:pic>
            <p:nvPicPr>
              <p:cNvPr id="31" name="图片 30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487138" y="2350158"/>
                <a:ext cx="2390775" cy="1200150"/>
              </a:xfrm>
              <a:prstGeom prst="rect">
                <a:avLst/>
              </a:prstGeom>
            </p:spPr>
          </p:pic>
          <p:sp>
            <p:nvSpPr>
              <p:cNvPr id="32" name="文本框 31"/>
              <p:cNvSpPr txBox="1"/>
              <p:nvPr/>
            </p:nvSpPr>
            <p:spPr>
              <a:xfrm>
                <a:off x="8187851" y="2634323"/>
                <a:ext cx="1295399" cy="6964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武隆</a:t>
                </a: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10110172" y="3096168"/>
              <a:ext cx="1796225" cy="901690"/>
              <a:chOff x="7487138" y="2350158"/>
              <a:chExt cx="2390775" cy="1200150"/>
            </a:xfrm>
          </p:grpSpPr>
          <p:pic>
            <p:nvPicPr>
              <p:cNvPr id="34" name="图片 33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487138" y="2350158"/>
                <a:ext cx="2390775" cy="1200150"/>
              </a:xfrm>
              <a:prstGeom prst="rect">
                <a:avLst/>
              </a:prstGeom>
            </p:spPr>
          </p:pic>
          <p:sp>
            <p:nvSpPr>
              <p:cNvPr id="35" name="文本框 34"/>
              <p:cNvSpPr txBox="1"/>
              <p:nvPr/>
            </p:nvSpPr>
            <p:spPr>
              <a:xfrm>
                <a:off x="7959652" y="2710389"/>
                <a:ext cx="1823191" cy="6964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金刀峡</a:t>
                </a: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8360607" y="3858386"/>
              <a:ext cx="1600409" cy="901690"/>
              <a:chOff x="7500563" y="2400870"/>
              <a:chExt cx="2130144" cy="1200150"/>
            </a:xfrm>
          </p:grpSpPr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500563" y="2400870"/>
                <a:ext cx="1794173" cy="1200150"/>
              </a:xfrm>
              <a:prstGeom prst="rect">
                <a:avLst/>
              </a:prstGeom>
            </p:spPr>
          </p:pic>
          <p:sp>
            <p:nvSpPr>
              <p:cNvPr id="39" name="文本框 38"/>
              <p:cNvSpPr txBox="1"/>
              <p:nvPr/>
            </p:nvSpPr>
            <p:spPr>
              <a:xfrm>
                <a:off x="7807516" y="2710390"/>
                <a:ext cx="1823191" cy="77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步行</a:t>
                </a: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9181593" y="4160682"/>
              <a:ext cx="3303918" cy="1107313"/>
              <a:chOff x="6388419" y="2278557"/>
              <a:chExt cx="4397517" cy="1473834"/>
            </a:xfrm>
          </p:grpSpPr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6388419" y="2278557"/>
                <a:ext cx="4397517" cy="1473834"/>
              </a:xfrm>
              <a:prstGeom prst="rect">
                <a:avLst/>
              </a:prstGeom>
            </p:spPr>
          </p:pic>
          <p:sp>
            <p:nvSpPr>
              <p:cNvPr id="47" name="文本框 46"/>
              <p:cNvSpPr txBox="1"/>
              <p:nvPr/>
            </p:nvSpPr>
            <p:spPr>
              <a:xfrm>
                <a:off x="7172161" y="2787906"/>
                <a:ext cx="3342896" cy="77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kern="900" spc="-151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IN THE WILE</a:t>
                </a:r>
                <a:endParaRPr lang="zh-CN" altLang="en-US" sz="3200" kern="900" spc="-151" dirty="0">
                  <a:solidFill>
                    <a:srgbClr val="3A7E8B"/>
                  </a:solidFill>
                  <a:latin typeface="方正行黑简体" panose="02000000000000000000" pitchFamily="2" charset="-122"/>
                  <a:ea typeface="方正行黑简体" panose="02000000000000000000" pitchFamily="2" charset="-122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838200" y="712850"/>
              <a:ext cx="2400300" cy="1009650"/>
              <a:chOff x="1123950" y="903350"/>
              <a:chExt cx="2400300" cy="1009650"/>
            </a:xfrm>
          </p:grpSpPr>
          <p:sp>
            <p:nvSpPr>
              <p:cNvPr id="49" name="任意多边形 48"/>
              <p:cNvSpPr/>
              <p:nvPr/>
            </p:nvSpPr>
            <p:spPr>
              <a:xfrm>
                <a:off x="1129298" y="903350"/>
                <a:ext cx="2362944" cy="1009650"/>
              </a:xfrm>
              <a:custGeom>
                <a:avLst/>
                <a:gdLst>
                  <a:gd name="connsiteX0" fmla="*/ 266700 w 4114800"/>
                  <a:gd name="connsiteY0" fmla="*/ 0 h 1009650"/>
                  <a:gd name="connsiteX1" fmla="*/ 0 w 4114800"/>
                  <a:gd name="connsiteY1" fmla="*/ 342900 h 1009650"/>
                  <a:gd name="connsiteX2" fmla="*/ 247650 w 4114800"/>
                  <a:gd name="connsiteY2" fmla="*/ 1009650 h 1009650"/>
                  <a:gd name="connsiteX3" fmla="*/ 3943350 w 4114800"/>
                  <a:gd name="connsiteY3" fmla="*/ 952500 h 1009650"/>
                  <a:gd name="connsiteX4" fmla="*/ 4114800 w 4114800"/>
                  <a:gd name="connsiteY4" fmla="*/ 647700 h 1009650"/>
                  <a:gd name="connsiteX5" fmla="*/ 3829050 w 4114800"/>
                  <a:gd name="connsiteY5" fmla="*/ 152400 h 1009650"/>
                  <a:gd name="connsiteX6" fmla="*/ 266700 w 4114800"/>
                  <a:gd name="connsiteY6" fmla="*/ 0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14800" h="1009650">
                    <a:moveTo>
                      <a:pt x="266700" y="0"/>
                    </a:moveTo>
                    <a:lnTo>
                      <a:pt x="0" y="342900"/>
                    </a:lnTo>
                    <a:lnTo>
                      <a:pt x="247650" y="1009650"/>
                    </a:lnTo>
                    <a:lnTo>
                      <a:pt x="3943350" y="952500"/>
                    </a:lnTo>
                    <a:lnTo>
                      <a:pt x="4114800" y="647700"/>
                    </a:lnTo>
                    <a:lnTo>
                      <a:pt x="3829050" y="152400"/>
                    </a:lnTo>
                    <a:lnTo>
                      <a:pt x="266700" y="0"/>
                    </a:lnTo>
                    <a:close/>
                  </a:path>
                </a:pathLst>
              </a:cu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1123950" y="1104901"/>
                <a:ext cx="24003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bg1"/>
                    </a:solidFill>
                    <a:latin typeface="方正汉真广标简体" panose="02000000000000000000" pitchFamily="2" charset="-122"/>
                    <a:ea typeface="方正汉真广标简体" panose="02000000000000000000" pitchFamily="2" charset="-122"/>
                  </a:rPr>
                  <a:t>性格特征</a:t>
                </a: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54487" y="726235"/>
            <a:ext cx="12435412" cy="5848374"/>
            <a:chOff x="50099" y="712850"/>
            <a:chExt cx="12435412" cy="5848373"/>
          </a:xfrm>
        </p:grpSpPr>
        <p:sp>
          <p:nvSpPr>
            <p:cNvPr id="44" name="文本框 43"/>
            <p:cNvSpPr txBox="1"/>
            <p:nvPr/>
          </p:nvSpPr>
          <p:spPr>
            <a:xfrm>
              <a:off x="4685114" y="5853337"/>
              <a:ext cx="282177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方正汉真广标简体" panose="02000000000000000000" pitchFamily="2" charset="-122"/>
                  <a:ea typeface="方正汉真广标简体" panose="02000000000000000000" pitchFamily="2" charset="-122"/>
                </a:rPr>
                <a:t>偶尔伪文艺</a:t>
              </a: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3920708" y="3096168"/>
              <a:ext cx="391886" cy="379756"/>
            </a:xfrm>
            <a:custGeom>
              <a:avLst/>
              <a:gdLst>
                <a:gd name="connsiteX0" fmla="*/ 391886 w 391886"/>
                <a:gd name="connsiteY0" fmla="*/ 0 h 379756"/>
                <a:gd name="connsiteX1" fmla="*/ 385731 w 391886"/>
                <a:gd name="connsiteY1" fmla="*/ 10845 h 379756"/>
                <a:gd name="connsiteX2" fmla="*/ 356359 w 391886"/>
                <a:gd name="connsiteY2" fmla="*/ 16617 h 379756"/>
                <a:gd name="connsiteX3" fmla="*/ 104553 w 391886"/>
                <a:gd name="connsiteY3" fmla="*/ 187852 h 379756"/>
                <a:gd name="connsiteX4" fmla="*/ 60642 w 391886"/>
                <a:gd name="connsiteY4" fmla="*/ 327703 h 379756"/>
                <a:gd name="connsiteX5" fmla="*/ 60874 w 391886"/>
                <a:gd name="connsiteY5" fmla="*/ 379756 h 379756"/>
                <a:gd name="connsiteX6" fmla="*/ 0 w 391886"/>
                <a:gd name="connsiteY6" fmla="*/ 14515 h 37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1886" h="379756">
                  <a:moveTo>
                    <a:pt x="391886" y="0"/>
                  </a:moveTo>
                  <a:lnTo>
                    <a:pt x="385731" y="10845"/>
                  </a:lnTo>
                  <a:lnTo>
                    <a:pt x="356359" y="16617"/>
                  </a:lnTo>
                  <a:cubicBezTo>
                    <a:pt x="241477" y="47054"/>
                    <a:pt x="154364" y="103721"/>
                    <a:pt x="104553" y="187852"/>
                  </a:cubicBezTo>
                  <a:cubicBezTo>
                    <a:pt x="79648" y="229918"/>
                    <a:pt x="65247" y="276858"/>
                    <a:pt x="60642" y="327703"/>
                  </a:cubicBezTo>
                  <a:lnTo>
                    <a:pt x="60874" y="379756"/>
                  </a:lnTo>
                  <a:lnTo>
                    <a:pt x="0" y="14515"/>
                  </a:lnTo>
                  <a:close/>
                </a:path>
              </a:pathLst>
            </a:custGeom>
            <a:solidFill>
              <a:srgbClr val="9D1B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 flipH="1" flipV="1">
              <a:off x="7940263" y="4298270"/>
              <a:ext cx="391886" cy="379756"/>
            </a:xfrm>
            <a:custGeom>
              <a:avLst/>
              <a:gdLst>
                <a:gd name="connsiteX0" fmla="*/ 391886 w 391886"/>
                <a:gd name="connsiteY0" fmla="*/ 0 h 379756"/>
                <a:gd name="connsiteX1" fmla="*/ 385731 w 391886"/>
                <a:gd name="connsiteY1" fmla="*/ 10845 h 379756"/>
                <a:gd name="connsiteX2" fmla="*/ 356359 w 391886"/>
                <a:gd name="connsiteY2" fmla="*/ 16617 h 379756"/>
                <a:gd name="connsiteX3" fmla="*/ 104553 w 391886"/>
                <a:gd name="connsiteY3" fmla="*/ 187852 h 379756"/>
                <a:gd name="connsiteX4" fmla="*/ 60642 w 391886"/>
                <a:gd name="connsiteY4" fmla="*/ 327703 h 379756"/>
                <a:gd name="connsiteX5" fmla="*/ 60874 w 391886"/>
                <a:gd name="connsiteY5" fmla="*/ 379756 h 379756"/>
                <a:gd name="connsiteX6" fmla="*/ 0 w 391886"/>
                <a:gd name="connsiteY6" fmla="*/ 14515 h 37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1886" h="379756">
                  <a:moveTo>
                    <a:pt x="391886" y="0"/>
                  </a:moveTo>
                  <a:lnTo>
                    <a:pt x="385731" y="10845"/>
                  </a:lnTo>
                  <a:lnTo>
                    <a:pt x="356359" y="16617"/>
                  </a:lnTo>
                  <a:cubicBezTo>
                    <a:pt x="241477" y="47054"/>
                    <a:pt x="154364" y="103721"/>
                    <a:pt x="104553" y="187852"/>
                  </a:cubicBezTo>
                  <a:cubicBezTo>
                    <a:pt x="79648" y="229918"/>
                    <a:pt x="65247" y="276858"/>
                    <a:pt x="60642" y="327703"/>
                  </a:cubicBezTo>
                  <a:lnTo>
                    <a:pt x="60874" y="379756"/>
                  </a:lnTo>
                  <a:lnTo>
                    <a:pt x="0" y="14515"/>
                  </a:lnTo>
                  <a:close/>
                </a:path>
              </a:pathLst>
            </a:custGeom>
            <a:solidFill>
              <a:srgbClr val="9D1B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4006396" y="3257554"/>
              <a:ext cx="4531595" cy="1354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kern="1600" spc="151" dirty="0">
                  <a:solidFill>
                    <a:schemeClr val="bg1"/>
                  </a:solidFill>
                  <a:latin typeface="汉仪菱心体简" panose="02010609000101010101" pitchFamily="49" charset="-122"/>
                  <a:ea typeface="微软简老宋" pitchFamily="2" charset="-122"/>
                </a:rPr>
                <a:t>身体</a:t>
              </a:r>
              <a:r>
                <a:rPr lang="zh-CN" altLang="en-US" sz="3200" kern="1600" spc="151" dirty="0">
                  <a:solidFill>
                    <a:schemeClr val="bg1"/>
                  </a:solidFill>
                  <a:latin typeface="汉仪菱心体简" panose="02010609000101010101" pitchFamily="49" charset="-122"/>
                  <a:ea typeface="微软简老宋" pitchFamily="2" charset="-122"/>
                </a:rPr>
                <a:t>和</a:t>
              </a:r>
              <a:r>
                <a:rPr lang="zh-CN" altLang="en-US" sz="4000" b="1" kern="1600" spc="151" dirty="0">
                  <a:solidFill>
                    <a:srgbClr val="9D1B30"/>
                  </a:solidFill>
                  <a:latin typeface="汉仪菱心体简" panose="02010609000101010101" pitchFamily="49" charset="-122"/>
                  <a:ea typeface="微软简老宋" pitchFamily="2" charset="-122"/>
                </a:rPr>
                <a:t>灵魂</a:t>
              </a:r>
              <a:endParaRPr lang="en-US" altLang="zh-CN" sz="4000" b="1" kern="1600" spc="151" dirty="0">
                <a:solidFill>
                  <a:srgbClr val="9D1B30"/>
                </a:solidFill>
                <a:latin typeface="汉仪菱心体简" panose="02010609000101010101" pitchFamily="49" charset="-122"/>
                <a:ea typeface="微软简老宋" pitchFamily="2" charset="-122"/>
              </a:endParaRPr>
            </a:p>
            <a:p>
              <a:r>
                <a:rPr lang="zh-CN" altLang="en-US" sz="4000" kern="1600" spc="151" dirty="0">
                  <a:solidFill>
                    <a:schemeClr val="bg1"/>
                  </a:solidFill>
                  <a:latin typeface="汉仪菱心体简" panose="02010609000101010101" pitchFamily="49" charset="-122"/>
                  <a:ea typeface="微软简老宋" pitchFamily="2" charset="-122"/>
                </a:rPr>
                <a:t>  </a:t>
              </a:r>
              <a:r>
                <a:rPr lang="zh-CN" altLang="en-US" sz="3600" b="1" kern="1600" spc="151" dirty="0">
                  <a:solidFill>
                    <a:schemeClr val="bg1"/>
                  </a:solidFill>
                  <a:latin typeface="汉仪菱心体简" panose="02010609000101010101" pitchFamily="49" charset="-122"/>
                  <a:ea typeface="微软简老宋" pitchFamily="2" charset="-122"/>
                </a:rPr>
                <a:t>至少</a:t>
              </a:r>
              <a:r>
                <a:rPr lang="zh-CN" altLang="en-US" sz="2800" kern="1600" spc="151" dirty="0">
                  <a:solidFill>
                    <a:schemeClr val="bg1"/>
                  </a:solidFill>
                  <a:latin typeface="汉仪菱心体简" panose="02010609000101010101" pitchFamily="49" charset="-122"/>
                  <a:ea typeface="微软简老宋" pitchFamily="2" charset="-122"/>
                </a:rPr>
                <a:t>有一个</a:t>
              </a:r>
              <a:r>
                <a:rPr lang="zh-CN" altLang="en-US" sz="3600" b="1" kern="1600" spc="151" dirty="0">
                  <a:solidFill>
                    <a:schemeClr val="bg1"/>
                  </a:solidFill>
                  <a:latin typeface="汉仪菱心体简" panose="02010609000101010101" pitchFamily="49" charset="-122"/>
                  <a:ea typeface="微软简老宋" pitchFamily="2" charset="-122"/>
                </a:rPr>
                <a:t>在路上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5556302" y="3041654"/>
              <a:ext cx="741796" cy="384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kern="1600" spc="151" dirty="0">
                  <a:solidFill>
                    <a:schemeClr val="bg1"/>
                  </a:solidFill>
                  <a:ea typeface="微软简老宋" pitchFamily="2" charset="-122"/>
                </a:rPr>
                <a:t>Ling</a:t>
              </a:r>
              <a:endParaRPr lang="zh-CN" altLang="en-US" kern="1600" spc="151" dirty="0">
                <a:solidFill>
                  <a:schemeClr val="bg1"/>
                </a:solidFill>
                <a:ea typeface="微软简老宋" pitchFamily="2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6109180" y="3041882"/>
              <a:ext cx="627479" cy="3847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kern="1600" spc="151" dirty="0">
                  <a:solidFill>
                    <a:prstClr val="white"/>
                  </a:solidFill>
                  <a:ea typeface="微软简老宋" pitchFamily="2" charset="-122"/>
                </a:rPr>
                <a:t>hun</a:t>
              </a:r>
              <a:endParaRPr lang="zh-CN" altLang="en-US" kern="1600" spc="151" dirty="0">
                <a:solidFill>
                  <a:prstClr val="white"/>
                </a:solidFill>
                <a:ea typeface="微软简老宋" pitchFamily="2" charset="-122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7046066" y="2712925"/>
              <a:ext cx="2173432" cy="1091045"/>
              <a:chOff x="7633909" y="2404711"/>
              <a:chExt cx="2173432" cy="1091045"/>
            </a:xfrm>
          </p:grpSpPr>
          <p:pic>
            <p:nvPicPr>
              <p:cNvPr id="84" name="图片 83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633909" y="2404711"/>
                <a:ext cx="2173432" cy="1091045"/>
              </a:xfrm>
              <a:prstGeom prst="rect">
                <a:avLst/>
              </a:prstGeom>
            </p:spPr>
          </p:pic>
          <p:sp>
            <p:nvSpPr>
              <p:cNvPr id="85" name="文本框 84"/>
              <p:cNvSpPr txBox="1"/>
              <p:nvPr/>
            </p:nvSpPr>
            <p:spPr>
              <a:xfrm>
                <a:off x="8187852" y="2634322"/>
                <a:ext cx="12954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旅游</a:t>
                </a:r>
              </a:p>
            </p:txBody>
          </p:sp>
        </p:grpSp>
        <p:grpSp>
          <p:nvGrpSpPr>
            <p:cNvPr id="57" name="组合 56"/>
            <p:cNvGrpSpPr/>
            <p:nvPr/>
          </p:nvGrpSpPr>
          <p:grpSpPr>
            <a:xfrm>
              <a:off x="2520835" y="3574093"/>
              <a:ext cx="2173432" cy="1091045"/>
              <a:chOff x="1911235" y="3574093"/>
              <a:chExt cx="2173432" cy="1091045"/>
            </a:xfrm>
          </p:grpSpPr>
          <p:pic>
            <p:nvPicPr>
              <p:cNvPr id="82" name="图片 8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flipH="1">
                <a:off x="1911235" y="3574093"/>
                <a:ext cx="2173432" cy="1091045"/>
              </a:xfrm>
              <a:prstGeom prst="rect">
                <a:avLst/>
              </a:prstGeom>
            </p:spPr>
          </p:pic>
          <p:sp>
            <p:nvSpPr>
              <p:cNvPr id="83" name="文本框 82"/>
              <p:cNvSpPr txBox="1"/>
              <p:nvPr/>
            </p:nvSpPr>
            <p:spPr>
              <a:xfrm>
                <a:off x="2280918" y="3796529"/>
                <a:ext cx="12954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阅读</a:t>
                </a: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1664650" y="2246204"/>
              <a:ext cx="1796225" cy="991859"/>
              <a:chOff x="7619760" y="2404710"/>
              <a:chExt cx="2173432" cy="1091045"/>
            </a:xfrm>
          </p:grpSpPr>
          <p:pic>
            <p:nvPicPr>
              <p:cNvPr id="80" name="图片 79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619760" y="2404710"/>
                <a:ext cx="2173432" cy="1091045"/>
              </a:xfrm>
              <a:prstGeom prst="rect">
                <a:avLst/>
              </a:prstGeom>
            </p:spPr>
          </p:pic>
          <p:sp>
            <p:nvSpPr>
              <p:cNvPr id="81" name="文本框 80"/>
              <p:cNvSpPr txBox="1"/>
              <p:nvPr/>
            </p:nvSpPr>
            <p:spPr>
              <a:xfrm>
                <a:off x="8187853" y="2676233"/>
                <a:ext cx="1295400" cy="6432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电影</a:t>
                </a:r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50099" y="3244255"/>
              <a:ext cx="1632932" cy="991859"/>
              <a:chOff x="7487138" y="2350158"/>
              <a:chExt cx="2390775" cy="1200150"/>
            </a:xfrm>
          </p:grpSpPr>
          <p:pic>
            <p:nvPicPr>
              <p:cNvPr id="78" name="图片 77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487138" y="2350158"/>
                <a:ext cx="2390775" cy="1200150"/>
              </a:xfrm>
              <a:prstGeom prst="rect">
                <a:avLst/>
              </a:prstGeom>
            </p:spPr>
          </p:pic>
          <p:sp>
            <p:nvSpPr>
              <p:cNvPr id="79" name="文本框 78"/>
              <p:cNvSpPr txBox="1"/>
              <p:nvPr/>
            </p:nvSpPr>
            <p:spPr>
              <a:xfrm>
                <a:off x="8187852" y="2676233"/>
                <a:ext cx="1662047" cy="6330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转山</a:t>
                </a: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104008" y="4218665"/>
              <a:ext cx="2505841" cy="991859"/>
              <a:chOff x="7487138" y="2350158"/>
              <a:chExt cx="2390775" cy="1200150"/>
            </a:xfrm>
          </p:grpSpPr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487138" y="2350158"/>
                <a:ext cx="2390775" cy="1200150"/>
              </a:xfrm>
              <a:prstGeom prst="rect">
                <a:avLst/>
              </a:prstGeom>
            </p:spPr>
          </p:pic>
          <p:sp>
            <p:nvSpPr>
              <p:cNvPr id="77" name="文本框 76"/>
              <p:cNvSpPr txBox="1"/>
              <p:nvPr/>
            </p:nvSpPr>
            <p:spPr>
              <a:xfrm>
                <a:off x="8042449" y="2676233"/>
                <a:ext cx="1662047" cy="6330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爱伦</a:t>
                </a:r>
                <a:r>
                  <a:rPr lang="en-US" altLang="zh-CN" sz="28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·</a:t>
                </a:r>
                <a:r>
                  <a:rPr lang="zh-CN" altLang="en-US" sz="28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坡</a:t>
                </a:r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8952836" y="2321537"/>
              <a:ext cx="1796225" cy="901690"/>
              <a:chOff x="7487138" y="2350158"/>
              <a:chExt cx="2390775" cy="1200150"/>
            </a:xfrm>
          </p:grpSpPr>
          <p:pic>
            <p:nvPicPr>
              <p:cNvPr id="74" name="图片 73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487138" y="2350158"/>
                <a:ext cx="2390775" cy="1200150"/>
              </a:xfrm>
              <a:prstGeom prst="rect">
                <a:avLst/>
              </a:prstGeom>
            </p:spPr>
          </p:pic>
          <p:sp>
            <p:nvSpPr>
              <p:cNvPr id="75" name="文本框 74"/>
              <p:cNvSpPr txBox="1"/>
              <p:nvPr/>
            </p:nvSpPr>
            <p:spPr>
              <a:xfrm>
                <a:off x="8187851" y="2634323"/>
                <a:ext cx="1295399" cy="6964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武隆</a:t>
                </a: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10110172" y="3096168"/>
              <a:ext cx="1796225" cy="901690"/>
              <a:chOff x="7487138" y="2350158"/>
              <a:chExt cx="2390775" cy="1200150"/>
            </a:xfrm>
          </p:grpSpPr>
          <p:pic>
            <p:nvPicPr>
              <p:cNvPr id="72" name="图片 71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487138" y="2350158"/>
                <a:ext cx="2390775" cy="1200150"/>
              </a:xfrm>
              <a:prstGeom prst="rect">
                <a:avLst/>
              </a:prstGeom>
            </p:spPr>
          </p:pic>
          <p:sp>
            <p:nvSpPr>
              <p:cNvPr id="73" name="文本框 72"/>
              <p:cNvSpPr txBox="1"/>
              <p:nvPr/>
            </p:nvSpPr>
            <p:spPr>
              <a:xfrm>
                <a:off x="7959652" y="2710389"/>
                <a:ext cx="1823191" cy="6964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金刀峡</a:t>
                </a: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8360607" y="3858386"/>
              <a:ext cx="1600409" cy="901690"/>
              <a:chOff x="7500563" y="2400870"/>
              <a:chExt cx="2130144" cy="1200150"/>
            </a:xfrm>
          </p:grpSpPr>
          <p:pic>
            <p:nvPicPr>
              <p:cNvPr id="70" name="图片 69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500563" y="2400870"/>
                <a:ext cx="1794173" cy="1200150"/>
              </a:xfrm>
              <a:prstGeom prst="rect">
                <a:avLst/>
              </a:prstGeom>
            </p:spPr>
          </p:pic>
          <p:sp>
            <p:nvSpPr>
              <p:cNvPr id="71" name="文本框 70"/>
              <p:cNvSpPr txBox="1"/>
              <p:nvPr/>
            </p:nvSpPr>
            <p:spPr>
              <a:xfrm>
                <a:off x="7807516" y="2710390"/>
                <a:ext cx="1823191" cy="77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步行</a:t>
                </a: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9181593" y="4160682"/>
              <a:ext cx="3303918" cy="1107313"/>
              <a:chOff x="6388419" y="2278557"/>
              <a:chExt cx="4397517" cy="1473834"/>
            </a:xfrm>
          </p:grpSpPr>
          <p:pic>
            <p:nvPicPr>
              <p:cNvPr id="68" name="图片 67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6388419" y="2278557"/>
                <a:ext cx="4397517" cy="1473834"/>
              </a:xfrm>
              <a:prstGeom prst="rect">
                <a:avLst/>
              </a:prstGeom>
            </p:spPr>
          </p:pic>
          <p:sp>
            <p:nvSpPr>
              <p:cNvPr id="69" name="文本框 68"/>
              <p:cNvSpPr txBox="1"/>
              <p:nvPr/>
            </p:nvSpPr>
            <p:spPr>
              <a:xfrm>
                <a:off x="7172161" y="2787906"/>
                <a:ext cx="3342896" cy="7783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kern="900" spc="-151" dirty="0">
                    <a:solidFill>
                      <a:srgbClr val="3A7E8B"/>
                    </a:solidFill>
                    <a:latin typeface="方正行黑简体" panose="02000000000000000000" pitchFamily="2" charset="-122"/>
                    <a:ea typeface="方正行黑简体" panose="02000000000000000000" pitchFamily="2" charset="-122"/>
                  </a:rPr>
                  <a:t>IN THE WILE</a:t>
                </a:r>
                <a:endParaRPr lang="zh-CN" altLang="en-US" sz="3200" kern="900" spc="-151" dirty="0">
                  <a:solidFill>
                    <a:srgbClr val="3A7E8B"/>
                  </a:solidFill>
                  <a:latin typeface="方正行黑简体" panose="02000000000000000000" pitchFamily="2" charset="-122"/>
                  <a:ea typeface="方正行黑简体" panose="02000000000000000000" pitchFamily="2" charset="-122"/>
                </a:endParaRPr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838200" y="712850"/>
              <a:ext cx="2400300" cy="1009650"/>
              <a:chOff x="1123950" y="903350"/>
              <a:chExt cx="2400300" cy="1009650"/>
            </a:xfrm>
          </p:grpSpPr>
          <p:sp>
            <p:nvSpPr>
              <p:cNvPr id="66" name="任意多边形 65"/>
              <p:cNvSpPr/>
              <p:nvPr/>
            </p:nvSpPr>
            <p:spPr>
              <a:xfrm>
                <a:off x="1129298" y="903350"/>
                <a:ext cx="2362944" cy="1009650"/>
              </a:xfrm>
              <a:custGeom>
                <a:avLst/>
                <a:gdLst>
                  <a:gd name="connsiteX0" fmla="*/ 266700 w 4114800"/>
                  <a:gd name="connsiteY0" fmla="*/ 0 h 1009650"/>
                  <a:gd name="connsiteX1" fmla="*/ 0 w 4114800"/>
                  <a:gd name="connsiteY1" fmla="*/ 342900 h 1009650"/>
                  <a:gd name="connsiteX2" fmla="*/ 247650 w 4114800"/>
                  <a:gd name="connsiteY2" fmla="*/ 1009650 h 1009650"/>
                  <a:gd name="connsiteX3" fmla="*/ 3943350 w 4114800"/>
                  <a:gd name="connsiteY3" fmla="*/ 952500 h 1009650"/>
                  <a:gd name="connsiteX4" fmla="*/ 4114800 w 4114800"/>
                  <a:gd name="connsiteY4" fmla="*/ 647700 h 1009650"/>
                  <a:gd name="connsiteX5" fmla="*/ 3829050 w 4114800"/>
                  <a:gd name="connsiteY5" fmla="*/ 152400 h 1009650"/>
                  <a:gd name="connsiteX6" fmla="*/ 266700 w 4114800"/>
                  <a:gd name="connsiteY6" fmla="*/ 0 h 1009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14800" h="1009650">
                    <a:moveTo>
                      <a:pt x="266700" y="0"/>
                    </a:moveTo>
                    <a:lnTo>
                      <a:pt x="0" y="342900"/>
                    </a:lnTo>
                    <a:lnTo>
                      <a:pt x="247650" y="1009650"/>
                    </a:lnTo>
                    <a:lnTo>
                      <a:pt x="3943350" y="952500"/>
                    </a:lnTo>
                    <a:lnTo>
                      <a:pt x="4114800" y="647700"/>
                    </a:lnTo>
                    <a:lnTo>
                      <a:pt x="3829050" y="152400"/>
                    </a:lnTo>
                    <a:lnTo>
                      <a:pt x="266700" y="0"/>
                    </a:lnTo>
                    <a:close/>
                  </a:path>
                </a:pathLst>
              </a:custGeom>
              <a:solidFill>
                <a:schemeClr val="tx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文本框 66"/>
              <p:cNvSpPr txBox="1"/>
              <p:nvPr/>
            </p:nvSpPr>
            <p:spPr>
              <a:xfrm>
                <a:off x="1123950" y="1104901"/>
                <a:ext cx="24003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bg1"/>
                    </a:solidFill>
                    <a:latin typeface="方正汉真广标简体" panose="02000000000000000000" pitchFamily="2" charset="-122"/>
                    <a:ea typeface="方正汉真广标简体" panose="02000000000000000000" pitchFamily="2" charset="-122"/>
                  </a:rPr>
                  <a:t>性格特征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50522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B1ADAF"/>
            </a:gs>
            <a:gs pos="52000">
              <a:srgbClr val="776F73"/>
            </a:gs>
            <a:gs pos="100000">
              <a:srgbClr val="433F4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3" name="组合 1052"/>
          <p:cNvGrpSpPr/>
          <p:nvPr/>
        </p:nvGrpSpPr>
        <p:grpSpPr>
          <a:xfrm>
            <a:off x="1373516" y="1599952"/>
            <a:ext cx="9572303" cy="3658097"/>
            <a:chOff x="1373516" y="1599952"/>
            <a:chExt cx="9572303" cy="3658096"/>
          </a:xfrm>
        </p:grpSpPr>
        <p:grpSp>
          <p:nvGrpSpPr>
            <p:cNvPr id="95" name="组合 94"/>
            <p:cNvGrpSpPr/>
            <p:nvPr/>
          </p:nvGrpSpPr>
          <p:grpSpPr>
            <a:xfrm>
              <a:off x="1373516" y="1878230"/>
              <a:ext cx="3610046" cy="3336017"/>
              <a:chOff x="1370209" y="1875072"/>
              <a:chExt cx="3610046" cy="3336017"/>
            </a:xfrm>
          </p:grpSpPr>
          <p:sp>
            <p:nvSpPr>
              <p:cNvPr id="118" name="文本框 117"/>
              <p:cNvSpPr txBox="1"/>
              <p:nvPr/>
            </p:nvSpPr>
            <p:spPr>
              <a:xfrm>
                <a:off x="1370209" y="1875072"/>
                <a:ext cx="1287444" cy="1600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爱发呆</a:t>
                </a:r>
                <a:endParaRPr lang="en-US" altLang="zh-CN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r>
                  <a:rPr lang="zh-CN" altLang="en-US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爱睡觉</a:t>
                </a:r>
                <a:endParaRPr lang="en-US" altLang="zh-CN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r>
                  <a:rPr lang="zh-CN" altLang="en-US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爱闷骚</a:t>
                </a:r>
                <a:endParaRPr lang="en-US" altLang="zh-CN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r>
                  <a:rPr lang="en-US" altLang="zh-CN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……</a:t>
                </a:r>
                <a:endPara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</p:txBody>
          </p:sp>
          <p:sp>
            <p:nvSpPr>
              <p:cNvPr id="119" name="文本框 118"/>
              <p:cNvSpPr txBox="1"/>
              <p:nvPr/>
            </p:nvSpPr>
            <p:spPr>
              <a:xfrm>
                <a:off x="1378405" y="3423953"/>
                <a:ext cx="2882426" cy="1231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做不成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Flying man</a:t>
                </a:r>
              </a:p>
              <a:p>
                <a:r>
                  <a:rPr lang="zh-CN" altLang="en-US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也要做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Fighting man</a:t>
                </a:r>
                <a:endPara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</p:txBody>
          </p:sp>
          <p:sp>
            <p:nvSpPr>
              <p:cNvPr id="120" name="文本框 119"/>
              <p:cNvSpPr txBox="1"/>
              <p:nvPr/>
            </p:nvSpPr>
            <p:spPr>
              <a:xfrm>
                <a:off x="1370209" y="4349314"/>
                <a:ext cx="3610046" cy="861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我是杨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c</a:t>
                </a:r>
              </a:p>
              <a:p>
                <a:r>
                  <a:rPr lang="zh-CN" altLang="en-US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希望成为您的朋友</a:t>
                </a:r>
              </a:p>
            </p:txBody>
          </p:sp>
        </p:grpSp>
        <p:grpSp>
          <p:nvGrpSpPr>
            <p:cNvPr id="96" name="组合 95"/>
            <p:cNvGrpSpPr/>
            <p:nvPr/>
          </p:nvGrpSpPr>
          <p:grpSpPr>
            <a:xfrm>
              <a:off x="4202480" y="1599952"/>
              <a:ext cx="3905250" cy="3038475"/>
              <a:chOff x="4199173" y="2038754"/>
              <a:chExt cx="3905250" cy="3038475"/>
            </a:xfrm>
          </p:grpSpPr>
          <p:grpSp>
            <p:nvGrpSpPr>
              <p:cNvPr id="114" name="组合 113"/>
              <p:cNvGrpSpPr/>
              <p:nvPr/>
            </p:nvGrpSpPr>
            <p:grpSpPr>
              <a:xfrm>
                <a:off x="4199173" y="2038754"/>
                <a:ext cx="3905250" cy="3038475"/>
                <a:chOff x="4594673" y="705464"/>
                <a:chExt cx="3905250" cy="3038475"/>
              </a:xfrm>
            </p:grpSpPr>
            <p:sp>
              <p:nvSpPr>
                <p:cNvPr id="116" name="任意多边形 115"/>
                <p:cNvSpPr/>
                <p:nvPr/>
              </p:nvSpPr>
              <p:spPr>
                <a:xfrm>
                  <a:off x="4797645" y="845243"/>
                  <a:ext cx="3550227" cy="2762250"/>
                </a:xfrm>
                <a:custGeom>
                  <a:avLst/>
                  <a:gdLst>
                    <a:gd name="connsiteX0" fmla="*/ 733425 w 3905250"/>
                    <a:gd name="connsiteY0" fmla="*/ 0 h 3038475"/>
                    <a:gd name="connsiteX1" fmla="*/ 0 w 3905250"/>
                    <a:gd name="connsiteY1" fmla="*/ 752475 h 3038475"/>
                    <a:gd name="connsiteX2" fmla="*/ 1876425 w 3905250"/>
                    <a:gd name="connsiteY2" fmla="*/ 3038475 h 3038475"/>
                    <a:gd name="connsiteX3" fmla="*/ 3905250 w 3905250"/>
                    <a:gd name="connsiteY3" fmla="*/ 781050 h 3038475"/>
                    <a:gd name="connsiteX4" fmla="*/ 3181350 w 3905250"/>
                    <a:gd name="connsiteY4" fmla="*/ 0 h 3038475"/>
                    <a:gd name="connsiteX5" fmla="*/ 733425 w 3905250"/>
                    <a:gd name="connsiteY5" fmla="*/ 0 h 3038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905250" h="3038475">
                      <a:moveTo>
                        <a:pt x="733425" y="0"/>
                      </a:moveTo>
                      <a:lnTo>
                        <a:pt x="0" y="752475"/>
                      </a:lnTo>
                      <a:lnTo>
                        <a:pt x="1876425" y="3038475"/>
                      </a:lnTo>
                      <a:lnTo>
                        <a:pt x="3905250" y="781050"/>
                      </a:lnTo>
                      <a:lnTo>
                        <a:pt x="3181350" y="0"/>
                      </a:lnTo>
                      <a:lnTo>
                        <a:pt x="733425" y="0"/>
                      </a:lnTo>
                      <a:close/>
                    </a:path>
                  </a:pathLst>
                </a:custGeom>
                <a:solidFill>
                  <a:srgbClr val="FFF500"/>
                </a:solidFill>
                <a:ln>
                  <a:solidFill>
                    <a:srgbClr val="D4291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7" name="任意多边形 116"/>
                <p:cNvSpPr/>
                <p:nvPr/>
              </p:nvSpPr>
              <p:spPr>
                <a:xfrm>
                  <a:off x="4594673" y="705464"/>
                  <a:ext cx="3905250" cy="3038475"/>
                </a:xfrm>
                <a:custGeom>
                  <a:avLst/>
                  <a:gdLst>
                    <a:gd name="connsiteX0" fmla="*/ 840276 w 3905250"/>
                    <a:gd name="connsiteY0" fmla="*/ 184999 h 3038475"/>
                    <a:gd name="connsiteX1" fmla="*/ 787277 w 3905250"/>
                    <a:gd name="connsiteY1" fmla="*/ 202665 h 3038475"/>
                    <a:gd name="connsiteX2" fmla="*/ 787277 w 3905250"/>
                    <a:gd name="connsiteY2" fmla="*/ 220332 h 3038475"/>
                    <a:gd name="connsiteX3" fmla="*/ 806599 w 3905250"/>
                    <a:gd name="connsiteY3" fmla="*/ 220781 h 3038475"/>
                    <a:gd name="connsiteX4" fmla="*/ 274955 w 3905250"/>
                    <a:gd name="connsiteY4" fmla="*/ 785653 h 3038475"/>
                    <a:gd name="connsiteX5" fmla="*/ 1900253 w 3905250"/>
                    <a:gd name="connsiteY5" fmla="*/ 2693611 h 3038475"/>
                    <a:gd name="connsiteX6" fmla="*/ 3596215 w 3905250"/>
                    <a:gd name="connsiteY6" fmla="*/ 803319 h 3038475"/>
                    <a:gd name="connsiteX7" fmla="*/ 3066227 w 3905250"/>
                    <a:gd name="connsiteY7" fmla="*/ 273331 h 3038475"/>
                    <a:gd name="connsiteX8" fmla="*/ 806599 w 3905250"/>
                    <a:gd name="connsiteY8" fmla="*/ 220781 h 3038475"/>
                    <a:gd name="connsiteX9" fmla="*/ 733425 w 3905250"/>
                    <a:gd name="connsiteY9" fmla="*/ 0 h 3038475"/>
                    <a:gd name="connsiteX10" fmla="*/ 3181350 w 3905250"/>
                    <a:gd name="connsiteY10" fmla="*/ 0 h 3038475"/>
                    <a:gd name="connsiteX11" fmla="*/ 3905250 w 3905250"/>
                    <a:gd name="connsiteY11" fmla="*/ 781050 h 3038475"/>
                    <a:gd name="connsiteX12" fmla="*/ 1876425 w 3905250"/>
                    <a:gd name="connsiteY12" fmla="*/ 3038475 h 3038475"/>
                    <a:gd name="connsiteX13" fmla="*/ 0 w 3905250"/>
                    <a:gd name="connsiteY13" fmla="*/ 752475 h 3038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905250" h="3038475">
                      <a:moveTo>
                        <a:pt x="840276" y="184999"/>
                      </a:moveTo>
                      <a:lnTo>
                        <a:pt x="787277" y="202665"/>
                      </a:lnTo>
                      <a:lnTo>
                        <a:pt x="787277" y="220332"/>
                      </a:lnTo>
                      <a:lnTo>
                        <a:pt x="806599" y="220781"/>
                      </a:lnTo>
                      <a:lnTo>
                        <a:pt x="274955" y="785653"/>
                      </a:lnTo>
                      <a:lnTo>
                        <a:pt x="1900253" y="2693611"/>
                      </a:lnTo>
                      <a:lnTo>
                        <a:pt x="3596215" y="803319"/>
                      </a:lnTo>
                      <a:lnTo>
                        <a:pt x="3066227" y="273331"/>
                      </a:lnTo>
                      <a:lnTo>
                        <a:pt x="806599" y="220781"/>
                      </a:lnTo>
                      <a:close/>
                      <a:moveTo>
                        <a:pt x="733425" y="0"/>
                      </a:moveTo>
                      <a:lnTo>
                        <a:pt x="3181350" y="0"/>
                      </a:lnTo>
                      <a:lnTo>
                        <a:pt x="3905250" y="781050"/>
                      </a:lnTo>
                      <a:lnTo>
                        <a:pt x="1876425" y="3038475"/>
                      </a:lnTo>
                      <a:lnTo>
                        <a:pt x="0" y="752475"/>
                      </a:lnTo>
                      <a:close/>
                    </a:path>
                  </a:pathLst>
                </a:custGeom>
                <a:solidFill>
                  <a:srgbClr val="D4291A"/>
                </a:solidFill>
                <a:ln>
                  <a:solidFill>
                    <a:srgbClr val="D4291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5" name="Text Box 54">
                <a:hlinkClick r:id="rId2"/>
              </p:cNvPr>
              <p:cNvSpPr txBox="1">
                <a:spLocks noChangeArrowheads="1"/>
              </p:cNvSpPr>
              <p:nvPr/>
            </p:nvSpPr>
            <p:spPr bwMode="auto">
              <a:xfrm>
                <a:off x="5162966" y="3071637"/>
                <a:ext cx="1866069" cy="5799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1417" tIns="45708" rIns="91417" bIns="45708" anchor="ctr"/>
              <a:lstStyle/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zh-CN" sz="19900" dirty="0">
                    <a:solidFill>
                      <a:srgbClr val="D4291A"/>
                    </a:solidFill>
                    <a:latin typeface="Charlemagne Std" panose="04020705060702020204" pitchFamily="82" charset="0"/>
                    <a:ea typeface="微软雅黑" pitchFamily="34" charset="-122"/>
                  </a:rPr>
                  <a:t>F</a:t>
                </a:r>
              </a:p>
            </p:txBody>
          </p:sp>
        </p:grpSp>
        <p:sp>
          <p:nvSpPr>
            <p:cNvPr id="97" name="矩形 96"/>
            <p:cNvSpPr/>
            <p:nvPr/>
          </p:nvSpPr>
          <p:spPr>
            <a:xfrm>
              <a:off x="4831973" y="4673273"/>
              <a:ext cx="253466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>
                  <a:solidFill>
                    <a:srgbClr val="D4291A"/>
                  </a:solidFill>
                  <a:latin typeface="Californian FB" panose="0207040306080B030204" pitchFamily="18" charset="0"/>
                  <a:ea typeface="华康俪金黑W8(P)" panose="020B0800000000000000" pitchFamily="34" charset="-122"/>
                </a:rPr>
                <a:t>Fighting man</a:t>
              </a:r>
              <a:endParaRPr lang="zh-CN" altLang="en-US" sz="3200" b="1" dirty="0">
                <a:solidFill>
                  <a:srgbClr val="D4291A"/>
                </a:solidFill>
                <a:latin typeface="Californian FB" panose="0207040306080B030204" pitchFamily="18" charset="0"/>
              </a:endParaRPr>
            </a:p>
          </p:txBody>
        </p:sp>
        <p:grpSp>
          <p:nvGrpSpPr>
            <p:cNvPr id="98" name="组合 97"/>
            <p:cNvGrpSpPr/>
            <p:nvPr/>
          </p:nvGrpSpPr>
          <p:grpSpPr>
            <a:xfrm>
              <a:off x="8324613" y="2854446"/>
              <a:ext cx="2621206" cy="700250"/>
              <a:chOff x="8451562" y="3200650"/>
              <a:chExt cx="2883327" cy="847303"/>
            </a:xfrm>
          </p:grpSpPr>
          <p:sp>
            <p:nvSpPr>
              <p:cNvPr id="112" name="任意多边形 111"/>
              <p:cNvSpPr/>
              <p:nvPr/>
            </p:nvSpPr>
            <p:spPr>
              <a:xfrm>
                <a:off x="8451562" y="3200650"/>
                <a:ext cx="2883327" cy="847303"/>
              </a:xfrm>
              <a:custGeom>
                <a:avLst/>
                <a:gdLst>
                  <a:gd name="connsiteX0" fmla="*/ 381000 w 4221480"/>
                  <a:gd name="connsiteY0" fmla="*/ 0 h 1127760"/>
                  <a:gd name="connsiteX1" fmla="*/ 0 w 4221480"/>
                  <a:gd name="connsiteY1" fmla="*/ 335280 h 1127760"/>
                  <a:gd name="connsiteX2" fmla="*/ 243840 w 4221480"/>
                  <a:gd name="connsiteY2" fmla="*/ 1127760 h 1127760"/>
                  <a:gd name="connsiteX3" fmla="*/ 3977640 w 4221480"/>
                  <a:gd name="connsiteY3" fmla="*/ 990600 h 1127760"/>
                  <a:gd name="connsiteX4" fmla="*/ 4221480 w 4221480"/>
                  <a:gd name="connsiteY4" fmla="*/ 716280 h 1127760"/>
                  <a:gd name="connsiteX5" fmla="*/ 3977640 w 4221480"/>
                  <a:gd name="connsiteY5" fmla="*/ 167640 h 1127760"/>
                  <a:gd name="connsiteX6" fmla="*/ 381000 w 4221480"/>
                  <a:gd name="connsiteY6" fmla="*/ 0 h 112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21480" h="1127760">
                    <a:moveTo>
                      <a:pt x="381000" y="0"/>
                    </a:moveTo>
                    <a:lnTo>
                      <a:pt x="0" y="335280"/>
                    </a:lnTo>
                    <a:lnTo>
                      <a:pt x="243840" y="1127760"/>
                    </a:lnTo>
                    <a:lnTo>
                      <a:pt x="3977640" y="990600"/>
                    </a:lnTo>
                    <a:lnTo>
                      <a:pt x="4221480" y="716280"/>
                    </a:lnTo>
                    <a:lnTo>
                      <a:pt x="3977640" y="167640"/>
                    </a:lnTo>
                    <a:lnTo>
                      <a:pt x="381000" y="0"/>
                    </a:lnTo>
                    <a:close/>
                  </a:path>
                </a:pathLst>
              </a:custGeom>
              <a:solidFill>
                <a:srgbClr val="D4291A">
                  <a:alpha val="6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矩形 112"/>
              <p:cNvSpPr/>
              <p:nvPr/>
            </p:nvSpPr>
            <p:spPr>
              <a:xfrm flipH="1">
                <a:off x="8577851" y="3407852"/>
                <a:ext cx="2460161" cy="4841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2000" b="1" dirty="0">
                    <a:solidFill>
                      <a:srgbClr val="FFF500"/>
                    </a:solidFill>
                    <a:latin typeface="微软雅黑" pitchFamily="34" charset="-122"/>
                    <a:ea typeface="微软雅黑" pitchFamily="34" charset="-122"/>
                  </a:rPr>
                  <a:t>可以在这里找到我</a:t>
                </a:r>
                <a:endParaRPr lang="en-US" altLang="zh-CN" sz="2000" b="1" dirty="0">
                  <a:solidFill>
                    <a:srgbClr val="FFF5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99" name="组合 98"/>
            <p:cNvGrpSpPr/>
            <p:nvPr/>
          </p:nvGrpSpPr>
          <p:grpSpPr>
            <a:xfrm>
              <a:off x="8625130" y="4145663"/>
              <a:ext cx="2308756" cy="413618"/>
              <a:chOff x="8621823" y="4100591"/>
              <a:chExt cx="2308756" cy="413618"/>
            </a:xfrm>
          </p:grpSpPr>
          <p:sp>
            <p:nvSpPr>
              <p:cNvPr id="106" name="矩形 105"/>
              <p:cNvSpPr/>
              <p:nvPr/>
            </p:nvSpPr>
            <p:spPr>
              <a:xfrm flipH="1">
                <a:off x="8621823" y="4114099"/>
                <a:ext cx="185980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sz="2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@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杨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c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不是超人</a:t>
                </a:r>
                <a:endParaRPr lang="en-US" altLang="zh-CN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107" name="组合 106"/>
              <p:cNvGrpSpPr/>
              <p:nvPr/>
            </p:nvGrpSpPr>
            <p:grpSpPr>
              <a:xfrm>
                <a:off x="10483254" y="4100591"/>
                <a:ext cx="447325" cy="391653"/>
                <a:chOff x="6489699" y="177800"/>
                <a:chExt cx="4846637" cy="4243429"/>
              </a:xfrm>
              <a:solidFill>
                <a:schemeClr val="bg1"/>
              </a:solidFill>
            </p:grpSpPr>
            <p:sp>
              <p:nvSpPr>
                <p:cNvPr id="108" name="Oval 14"/>
                <p:cNvSpPr>
                  <a:spLocks noChangeArrowheads="1"/>
                </p:cNvSpPr>
                <p:nvPr/>
              </p:nvSpPr>
              <p:spPr bwMode="auto">
                <a:xfrm>
                  <a:off x="6735864" y="2185301"/>
                  <a:ext cx="3243262" cy="20193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9" name="Freeform 15"/>
                <p:cNvSpPr>
                  <a:spLocks noEditPoints="1"/>
                </p:cNvSpPr>
                <p:nvPr/>
              </p:nvSpPr>
              <p:spPr bwMode="auto">
                <a:xfrm>
                  <a:off x="6489699" y="923962"/>
                  <a:ext cx="4179891" cy="3497267"/>
                </a:xfrm>
                <a:custGeom>
                  <a:avLst/>
                  <a:gdLst>
                    <a:gd name="T0" fmla="*/ 957 w 1112"/>
                    <a:gd name="T1" fmla="*/ 395 h 930"/>
                    <a:gd name="T2" fmla="*/ 936 w 1112"/>
                    <a:gd name="T3" fmla="*/ 362 h 930"/>
                    <a:gd name="T4" fmla="*/ 937 w 1112"/>
                    <a:gd name="T5" fmla="*/ 235 h 930"/>
                    <a:gd name="T6" fmla="*/ 653 w 1112"/>
                    <a:gd name="T7" fmla="*/ 234 h 930"/>
                    <a:gd name="T8" fmla="*/ 622 w 1112"/>
                    <a:gd name="T9" fmla="*/ 219 h 930"/>
                    <a:gd name="T10" fmla="*/ 608 w 1112"/>
                    <a:gd name="T11" fmla="*/ 70 h 930"/>
                    <a:gd name="T12" fmla="*/ 190 w 1112"/>
                    <a:gd name="T13" fmla="*/ 233 h 930"/>
                    <a:gd name="T14" fmla="*/ 0 w 1112"/>
                    <a:gd name="T15" fmla="*/ 591 h 930"/>
                    <a:gd name="T16" fmla="*/ 535 w 1112"/>
                    <a:gd name="T17" fmla="*/ 930 h 930"/>
                    <a:gd name="T18" fmla="*/ 1112 w 1112"/>
                    <a:gd name="T19" fmla="*/ 569 h 930"/>
                    <a:gd name="T20" fmla="*/ 957 w 1112"/>
                    <a:gd name="T21" fmla="*/ 395 h 930"/>
                    <a:gd name="T22" fmla="*/ 535 w 1112"/>
                    <a:gd name="T23" fmla="*/ 854 h 930"/>
                    <a:gd name="T24" fmla="*/ 129 w 1112"/>
                    <a:gd name="T25" fmla="*/ 641 h 930"/>
                    <a:gd name="T26" fmla="*/ 486 w 1112"/>
                    <a:gd name="T27" fmla="*/ 353 h 930"/>
                    <a:gd name="T28" fmla="*/ 893 w 1112"/>
                    <a:gd name="T29" fmla="*/ 566 h 930"/>
                    <a:gd name="T30" fmla="*/ 535 w 1112"/>
                    <a:gd name="T31" fmla="*/ 854 h 9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12" h="930">
                      <a:moveTo>
                        <a:pt x="957" y="395"/>
                      </a:moveTo>
                      <a:cubicBezTo>
                        <a:pt x="939" y="389"/>
                        <a:pt x="927" y="386"/>
                        <a:pt x="936" y="362"/>
                      </a:cubicBezTo>
                      <a:cubicBezTo>
                        <a:pt x="957" y="311"/>
                        <a:pt x="959" y="267"/>
                        <a:pt x="937" y="235"/>
                      </a:cubicBezTo>
                      <a:cubicBezTo>
                        <a:pt x="896" y="176"/>
                        <a:pt x="782" y="179"/>
                        <a:pt x="653" y="234"/>
                      </a:cubicBezTo>
                      <a:cubicBezTo>
                        <a:pt x="653" y="234"/>
                        <a:pt x="612" y="252"/>
                        <a:pt x="622" y="219"/>
                      </a:cubicBezTo>
                      <a:cubicBezTo>
                        <a:pt x="642" y="155"/>
                        <a:pt x="639" y="101"/>
                        <a:pt x="608" y="70"/>
                      </a:cubicBezTo>
                      <a:cubicBezTo>
                        <a:pt x="538" y="0"/>
                        <a:pt x="351" y="73"/>
                        <a:pt x="190" y="233"/>
                      </a:cubicBezTo>
                      <a:cubicBezTo>
                        <a:pt x="70" y="354"/>
                        <a:pt x="0" y="481"/>
                        <a:pt x="0" y="591"/>
                      </a:cubicBezTo>
                      <a:cubicBezTo>
                        <a:pt x="0" y="802"/>
                        <a:pt x="270" y="930"/>
                        <a:pt x="535" y="930"/>
                      </a:cubicBezTo>
                      <a:cubicBezTo>
                        <a:pt x="881" y="930"/>
                        <a:pt x="1112" y="729"/>
                        <a:pt x="1112" y="569"/>
                      </a:cubicBezTo>
                      <a:cubicBezTo>
                        <a:pt x="1112" y="472"/>
                        <a:pt x="1030" y="417"/>
                        <a:pt x="957" y="395"/>
                      </a:cubicBezTo>
                      <a:close/>
                      <a:moveTo>
                        <a:pt x="535" y="854"/>
                      </a:moveTo>
                      <a:cubicBezTo>
                        <a:pt x="325" y="875"/>
                        <a:pt x="143" y="780"/>
                        <a:pt x="129" y="641"/>
                      </a:cubicBezTo>
                      <a:cubicBezTo>
                        <a:pt x="115" y="503"/>
                        <a:pt x="275" y="374"/>
                        <a:pt x="486" y="353"/>
                      </a:cubicBezTo>
                      <a:cubicBezTo>
                        <a:pt x="697" y="332"/>
                        <a:pt x="879" y="427"/>
                        <a:pt x="893" y="566"/>
                      </a:cubicBezTo>
                      <a:cubicBezTo>
                        <a:pt x="906" y="704"/>
                        <a:pt x="746" y="834"/>
                        <a:pt x="535" y="8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0" name="Freeform 16"/>
                <p:cNvSpPr>
                  <a:spLocks/>
                </p:cNvSpPr>
                <p:nvPr/>
              </p:nvSpPr>
              <p:spPr bwMode="auto">
                <a:xfrm>
                  <a:off x="9566274" y="177800"/>
                  <a:ext cx="1770062" cy="1873250"/>
                </a:xfrm>
                <a:custGeom>
                  <a:avLst/>
                  <a:gdLst>
                    <a:gd name="T0" fmla="*/ 364 w 471"/>
                    <a:gd name="T1" fmla="*/ 128 h 498"/>
                    <a:gd name="T2" fmla="*/ 43 w 471"/>
                    <a:gd name="T3" fmla="*/ 24 h 498"/>
                    <a:gd name="T4" fmla="*/ 43 w 471"/>
                    <a:gd name="T5" fmla="*/ 24 h 498"/>
                    <a:gd name="T6" fmla="*/ 6 w 471"/>
                    <a:gd name="T7" fmla="*/ 82 h 498"/>
                    <a:gd name="T8" fmla="*/ 64 w 471"/>
                    <a:gd name="T9" fmla="*/ 120 h 498"/>
                    <a:gd name="T10" fmla="*/ 292 w 471"/>
                    <a:gd name="T11" fmla="*/ 194 h 498"/>
                    <a:gd name="T12" fmla="*/ 342 w 471"/>
                    <a:gd name="T13" fmla="*/ 428 h 498"/>
                    <a:gd name="T14" fmla="*/ 342 w 471"/>
                    <a:gd name="T15" fmla="*/ 428 h 498"/>
                    <a:gd name="T16" fmla="*/ 374 w 471"/>
                    <a:gd name="T17" fmla="*/ 490 h 498"/>
                    <a:gd name="T18" fmla="*/ 435 w 471"/>
                    <a:gd name="T19" fmla="*/ 458 h 498"/>
                    <a:gd name="T20" fmla="*/ 435 w 471"/>
                    <a:gd name="T21" fmla="*/ 458 h 498"/>
                    <a:gd name="T22" fmla="*/ 364 w 471"/>
                    <a:gd name="T23" fmla="*/ 128 h 4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71" h="498">
                      <a:moveTo>
                        <a:pt x="364" y="128"/>
                      </a:moveTo>
                      <a:cubicBezTo>
                        <a:pt x="281" y="35"/>
                        <a:pt x="157" y="0"/>
                        <a:pt x="43" y="24"/>
                      </a:cubicBezTo>
                      <a:cubicBezTo>
                        <a:pt x="43" y="24"/>
                        <a:pt x="43" y="24"/>
                        <a:pt x="43" y="24"/>
                      </a:cubicBezTo>
                      <a:cubicBezTo>
                        <a:pt x="17" y="30"/>
                        <a:pt x="0" y="56"/>
                        <a:pt x="6" y="82"/>
                      </a:cubicBezTo>
                      <a:cubicBezTo>
                        <a:pt x="11" y="108"/>
                        <a:pt x="37" y="125"/>
                        <a:pt x="64" y="120"/>
                      </a:cubicBezTo>
                      <a:cubicBezTo>
                        <a:pt x="145" y="102"/>
                        <a:pt x="232" y="128"/>
                        <a:pt x="292" y="194"/>
                      </a:cubicBezTo>
                      <a:cubicBezTo>
                        <a:pt x="351" y="259"/>
                        <a:pt x="368" y="349"/>
                        <a:pt x="342" y="428"/>
                      </a:cubicBezTo>
                      <a:cubicBezTo>
                        <a:pt x="342" y="428"/>
                        <a:pt x="342" y="428"/>
                        <a:pt x="342" y="428"/>
                      </a:cubicBezTo>
                      <a:cubicBezTo>
                        <a:pt x="334" y="454"/>
                        <a:pt x="348" y="481"/>
                        <a:pt x="374" y="490"/>
                      </a:cubicBezTo>
                      <a:cubicBezTo>
                        <a:pt x="399" y="498"/>
                        <a:pt x="427" y="484"/>
                        <a:pt x="435" y="458"/>
                      </a:cubicBezTo>
                      <a:cubicBezTo>
                        <a:pt x="435" y="458"/>
                        <a:pt x="435" y="458"/>
                        <a:pt x="435" y="458"/>
                      </a:cubicBezTo>
                      <a:cubicBezTo>
                        <a:pt x="471" y="347"/>
                        <a:pt x="448" y="221"/>
                        <a:pt x="364" y="12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1" name="Freeform 17"/>
                <p:cNvSpPr>
                  <a:spLocks/>
                </p:cNvSpPr>
                <p:nvPr/>
              </p:nvSpPr>
              <p:spPr bwMode="auto">
                <a:xfrm>
                  <a:off x="9723436" y="862013"/>
                  <a:ext cx="925512" cy="966788"/>
                </a:xfrm>
                <a:custGeom>
                  <a:avLst/>
                  <a:gdLst>
                    <a:gd name="T0" fmla="*/ 194 w 246"/>
                    <a:gd name="T1" fmla="*/ 62 h 257"/>
                    <a:gd name="T2" fmla="*/ 38 w 246"/>
                    <a:gd name="T3" fmla="*/ 12 h 257"/>
                    <a:gd name="T4" fmla="*/ 5 w 246"/>
                    <a:gd name="T5" fmla="*/ 61 h 257"/>
                    <a:gd name="T6" fmla="*/ 55 w 246"/>
                    <a:gd name="T7" fmla="*/ 94 h 257"/>
                    <a:gd name="T8" fmla="*/ 55 w 246"/>
                    <a:gd name="T9" fmla="*/ 94 h 257"/>
                    <a:gd name="T10" fmla="*/ 132 w 246"/>
                    <a:gd name="T11" fmla="*/ 118 h 257"/>
                    <a:gd name="T12" fmla="*/ 148 w 246"/>
                    <a:gd name="T13" fmla="*/ 197 h 257"/>
                    <a:gd name="T14" fmla="*/ 148 w 246"/>
                    <a:gd name="T15" fmla="*/ 197 h 257"/>
                    <a:gd name="T16" fmla="*/ 175 w 246"/>
                    <a:gd name="T17" fmla="*/ 250 h 257"/>
                    <a:gd name="T18" fmla="*/ 228 w 246"/>
                    <a:gd name="T19" fmla="*/ 223 h 257"/>
                    <a:gd name="T20" fmla="*/ 194 w 246"/>
                    <a:gd name="T21" fmla="*/ 62 h 2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46" h="257">
                      <a:moveTo>
                        <a:pt x="194" y="62"/>
                      </a:moveTo>
                      <a:cubicBezTo>
                        <a:pt x="153" y="17"/>
                        <a:pt x="93" y="0"/>
                        <a:pt x="38" y="12"/>
                      </a:cubicBezTo>
                      <a:cubicBezTo>
                        <a:pt x="15" y="16"/>
                        <a:pt x="0" y="39"/>
                        <a:pt x="5" y="61"/>
                      </a:cubicBezTo>
                      <a:cubicBezTo>
                        <a:pt x="10" y="84"/>
                        <a:pt x="32" y="99"/>
                        <a:pt x="55" y="94"/>
                      </a:cubicBezTo>
                      <a:cubicBezTo>
                        <a:pt x="55" y="94"/>
                        <a:pt x="55" y="94"/>
                        <a:pt x="55" y="94"/>
                      </a:cubicBezTo>
                      <a:cubicBezTo>
                        <a:pt x="82" y="88"/>
                        <a:pt x="112" y="96"/>
                        <a:pt x="132" y="118"/>
                      </a:cubicBezTo>
                      <a:cubicBezTo>
                        <a:pt x="151" y="140"/>
                        <a:pt x="157" y="171"/>
                        <a:pt x="148" y="197"/>
                      </a:cubicBezTo>
                      <a:cubicBezTo>
                        <a:pt x="148" y="197"/>
                        <a:pt x="148" y="197"/>
                        <a:pt x="148" y="197"/>
                      </a:cubicBezTo>
                      <a:cubicBezTo>
                        <a:pt x="141" y="219"/>
                        <a:pt x="153" y="243"/>
                        <a:pt x="175" y="250"/>
                      </a:cubicBezTo>
                      <a:cubicBezTo>
                        <a:pt x="197" y="257"/>
                        <a:pt x="221" y="245"/>
                        <a:pt x="228" y="223"/>
                      </a:cubicBezTo>
                      <a:cubicBezTo>
                        <a:pt x="246" y="169"/>
                        <a:pt x="235" y="107"/>
                        <a:pt x="194" y="6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0" name="组合 99"/>
            <p:cNvGrpSpPr/>
            <p:nvPr/>
          </p:nvGrpSpPr>
          <p:grpSpPr>
            <a:xfrm>
              <a:off x="8634134" y="4709059"/>
              <a:ext cx="2178408" cy="421902"/>
              <a:chOff x="8630827" y="5239301"/>
              <a:chExt cx="2178408" cy="421902"/>
            </a:xfrm>
          </p:grpSpPr>
          <p:sp>
            <p:nvSpPr>
              <p:cNvPr id="104" name="Freeform 22"/>
              <p:cNvSpPr>
                <a:spLocks noEditPoints="1"/>
              </p:cNvSpPr>
              <p:nvPr/>
            </p:nvSpPr>
            <p:spPr bwMode="auto">
              <a:xfrm>
                <a:off x="10558121" y="5239301"/>
                <a:ext cx="251114" cy="421902"/>
              </a:xfrm>
              <a:custGeom>
                <a:avLst/>
                <a:gdLst>
                  <a:gd name="T0" fmla="*/ 63 w 73"/>
                  <a:gd name="T1" fmla="*/ 0 h 129"/>
                  <a:gd name="T2" fmla="*/ 9 w 73"/>
                  <a:gd name="T3" fmla="*/ 0 h 129"/>
                  <a:gd name="T4" fmla="*/ 0 w 73"/>
                  <a:gd name="T5" fmla="*/ 10 h 129"/>
                  <a:gd name="T6" fmla="*/ 0 w 73"/>
                  <a:gd name="T7" fmla="*/ 120 h 129"/>
                  <a:gd name="T8" fmla="*/ 9 w 73"/>
                  <a:gd name="T9" fmla="*/ 129 h 129"/>
                  <a:gd name="T10" fmla="*/ 63 w 73"/>
                  <a:gd name="T11" fmla="*/ 129 h 129"/>
                  <a:gd name="T12" fmla="*/ 73 w 73"/>
                  <a:gd name="T13" fmla="*/ 120 h 129"/>
                  <a:gd name="T14" fmla="*/ 73 w 73"/>
                  <a:gd name="T15" fmla="*/ 10 h 129"/>
                  <a:gd name="T16" fmla="*/ 63 w 73"/>
                  <a:gd name="T17" fmla="*/ 0 h 129"/>
                  <a:gd name="T18" fmla="*/ 36 w 73"/>
                  <a:gd name="T19" fmla="*/ 120 h 129"/>
                  <a:gd name="T20" fmla="*/ 30 w 73"/>
                  <a:gd name="T21" fmla="*/ 114 h 129"/>
                  <a:gd name="T22" fmla="*/ 36 w 73"/>
                  <a:gd name="T23" fmla="*/ 108 h 129"/>
                  <a:gd name="T24" fmla="*/ 42 w 73"/>
                  <a:gd name="T25" fmla="*/ 114 h 129"/>
                  <a:gd name="T26" fmla="*/ 36 w 73"/>
                  <a:gd name="T27" fmla="*/ 120 h 129"/>
                  <a:gd name="T28" fmla="*/ 66 w 73"/>
                  <a:gd name="T29" fmla="*/ 99 h 129"/>
                  <a:gd name="T30" fmla="*/ 7 w 73"/>
                  <a:gd name="T31" fmla="*/ 99 h 129"/>
                  <a:gd name="T32" fmla="*/ 7 w 73"/>
                  <a:gd name="T33" fmla="*/ 16 h 129"/>
                  <a:gd name="T34" fmla="*/ 66 w 73"/>
                  <a:gd name="T35" fmla="*/ 16 h 129"/>
                  <a:gd name="T36" fmla="*/ 66 w 73"/>
                  <a:gd name="T37" fmla="*/ 99 h 129"/>
                  <a:gd name="T38" fmla="*/ 49 w 73"/>
                  <a:gd name="T39" fmla="*/ 10 h 129"/>
                  <a:gd name="T40" fmla="*/ 24 w 73"/>
                  <a:gd name="T41" fmla="*/ 10 h 129"/>
                  <a:gd name="T42" fmla="*/ 24 w 73"/>
                  <a:gd name="T43" fmla="*/ 7 h 129"/>
                  <a:gd name="T44" fmla="*/ 49 w 73"/>
                  <a:gd name="T45" fmla="*/ 7 h 129"/>
                  <a:gd name="T46" fmla="*/ 49 w 73"/>
                  <a:gd name="T47" fmla="*/ 10 h 129"/>
                  <a:gd name="T48" fmla="*/ 60 w 73"/>
                  <a:gd name="T49" fmla="*/ 9 h 129"/>
                  <a:gd name="T50" fmla="*/ 57 w 73"/>
                  <a:gd name="T51" fmla="*/ 11 h 129"/>
                  <a:gd name="T52" fmla="*/ 55 w 73"/>
                  <a:gd name="T53" fmla="*/ 9 h 129"/>
                  <a:gd name="T54" fmla="*/ 57 w 73"/>
                  <a:gd name="T55" fmla="*/ 6 h 129"/>
                  <a:gd name="T56" fmla="*/ 60 w 73"/>
                  <a:gd name="T57" fmla="*/ 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3" h="129">
                    <a:moveTo>
                      <a:pt x="63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5"/>
                      <a:pt x="4" y="129"/>
                      <a:pt x="9" y="129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9" y="129"/>
                      <a:pt x="73" y="125"/>
                      <a:pt x="73" y="120"/>
                    </a:cubicBezTo>
                    <a:cubicBezTo>
                      <a:pt x="73" y="10"/>
                      <a:pt x="73" y="10"/>
                      <a:pt x="73" y="10"/>
                    </a:cubicBezTo>
                    <a:cubicBezTo>
                      <a:pt x="73" y="5"/>
                      <a:pt x="69" y="0"/>
                      <a:pt x="63" y="0"/>
                    </a:cubicBezTo>
                    <a:close/>
                    <a:moveTo>
                      <a:pt x="36" y="120"/>
                    </a:moveTo>
                    <a:cubicBezTo>
                      <a:pt x="33" y="120"/>
                      <a:pt x="30" y="117"/>
                      <a:pt x="30" y="114"/>
                    </a:cubicBezTo>
                    <a:cubicBezTo>
                      <a:pt x="30" y="111"/>
                      <a:pt x="33" y="108"/>
                      <a:pt x="36" y="108"/>
                    </a:cubicBezTo>
                    <a:cubicBezTo>
                      <a:pt x="40" y="108"/>
                      <a:pt x="42" y="111"/>
                      <a:pt x="42" y="114"/>
                    </a:cubicBezTo>
                    <a:cubicBezTo>
                      <a:pt x="42" y="117"/>
                      <a:pt x="40" y="120"/>
                      <a:pt x="36" y="120"/>
                    </a:cubicBezTo>
                    <a:close/>
                    <a:moveTo>
                      <a:pt x="66" y="99"/>
                    </a:moveTo>
                    <a:cubicBezTo>
                      <a:pt x="7" y="99"/>
                      <a:pt x="7" y="99"/>
                      <a:pt x="7" y="99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6" y="16"/>
                      <a:pt x="66" y="16"/>
                      <a:pt x="66" y="16"/>
                    </a:cubicBezTo>
                    <a:lnTo>
                      <a:pt x="66" y="99"/>
                    </a:lnTo>
                    <a:close/>
                    <a:moveTo>
                      <a:pt x="49" y="10"/>
                    </a:move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49" y="7"/>
                      <a:pt x="49" y="7"/>
                      <a:pt x="49" y="7"/>
                    </a:cubicBezTo>
                    <a:lnTo>
                      <a:pt x="49" y="10"/>
                    </a:lnTo>
                    <a:close/>
                    <a:moveTo>
                      <a:pt x="60" y="9"/>
                    </a:moveTo>
                    <a:cubicBezTo>
                      <a:pt x="60" y="10"/>
                      <a:pt x="59" y="11"/>
                      <a:pt x="57" y="11"/>
                    </a:cubicBezTo>
                    <a:cubicBezTo>
                      <a:pt x="56" y="11"/>
                      <a:pt x="55" y="10"/>
                      <a:pt x="55" y="9"/>
                    </a:cubicBezTo>
                    <a:cubicBezTo>
                      <a:pt x="55" y="7"/>
                      <a:pt x="56" y="6"/>
                      <a:pt x="57" y="6"/>
                    </a:cubicBezTo>
                    <a:cubicBezTo>
                      <a:pt x="59" y="6"/>
                      <a:pt x="60" y="7"/>
                      <a:pt x="60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Text Box 54">
                <a:hlinkClick r:id="rId2"/>
              </p:cNvPr>
              <p:cNvSpPr txBox="1">
                <a:spLocks noChangeArrowheads="1"/>
              </p:cNvSpPr>
              <p:nvPr/>
            </p:nvSpPr>
            <p:spPr bwMode="auto">
              <a:xfrm flipH="1">
                <a:off x="8630827" y="5267672"/>
                <a:ext cx="1848964" cy="3545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1417" tIns="45708" rIns="91417" bIns="45708" anchor="ctr"/>
              <a:lstStyle/>
              <a:p>
                <a:pPr algn="r"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zh-CN" sz="2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13368462143</a:t>
                </a:r>
              </a:p>
            </p:txBody>
          </p:sp>
        </p:grpSp>
        <p:grpSp>
          <p:nvGrpSpPr>
            <p:cNvPr id="101" name="组合 100"/>
            <p:cNvGrpSpPr/>
            <p:nvPr/>
          </p:nvGrpSpPr>
          <p:grpSpPr>
            <a:xfrm>
              <a:off x="8606439" y="3601718"/>
              <a:ext cx="2280247" cy="445134"/>
              <a:chOff x="8603132" y="4661517"/>
              <a:chExt cx="2280247" cy="445134"/>
            </a:xfrm>
          </p:grpSpPr>
          <p:sp>
            <p:nvSpPr>
              <p:cNvPr id="102" name="Text Box 54">
                <a:hlinkClick r:id="rId2"/>
              </p:cNvPr>
              <p:cNvSpPr txBox="1">
                <a:spLocks noChangeArrowheads="1"/>
              </p:cNvSpPr>
              <p:nvPr/>
            </p:nvSpPr>
            <p:spPr bwMode="auto">
              <a:xfrm flipH="1">
                <a:off x="8603132" y="4752052"/>
                <a:ext cx="1848964" cy="3545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1417" tIns="45708" rIns="91417" bIns="45708" anchor="ctr"/>
              <a:lstStyle/>
              <a:p>
                <a:pPr algn="r"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zh-CN" sz="2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1643381744</a:t>
                </a:r>
              </a:p>
            </p:txBody>
          </p:sp>
          <p:pic>
            <p:nvPicPr>
              <p:cNvPr id="103" name="图片 10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483976" y="4661517"/>
                <a:ext cx="399403" cy="440864"/>
              </a:xfrm>
              <a:prstGeom prst="rect">
                <a:avLst/>
              </a:prstGeom>
            </p:spPr>
          </p:pic>
        </p:grpSp>
      </p:grpSp>
      <p:grpSp>
        <p:nvGrpSpPr>
          <p:cNvPr id="122" name="组合 121"/>
          <p:cNvGrpSpPr/>
          <p:nvPr/>
        </p:nvGrpSpPr>
        <p:grpSpPr>
          <a:xfrm>
            <a:off x="1373516" y="1596749"/>
            <a:ext cx="9572303" cy="3658097"/>
            <a:chOff x="1373516" y="1599952"/>
            <a:chExt cx="9572303" cy="3658096"/>
          </a:xfrm>
        </p:grpSpPr>
        <p:grpSp>
          <p:nvGrpSpPr>
            <p:cNvPr id="123" name="组合 122"/>
            <p:cNvGrpSpPr/>
            <p:nvPr/>
          </p:nvGrpSpPr>
          <p:grpSpPr>
            <a:xfrm>
              <a:off x="1373516" y="1878230"/>
              <a:ext cx="3610046" cy="3336017"/>
              <a:chOff x="1370209" y="1875072"/>
              <a:chExt cx="3610046" cy="3336017"/>
            </a:xfrm>
          </p:grpSpPr>
          <p:sp>
            <p:nvSpPr>
              <p:cNvPr id="146" name="文本框 145"/>
              <p:cNvSpPr txBox="1"/>
              <p:nvPr/>
            </p:nvSpPr>
            <p:spPr>
              <a:xfrm>
                <a:off x="1370209" y="1875072"/>
                <a:ext cx="1287444" cy="1600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爱发呆</a:t>
                </a:r>
                <a:endParaRPr lang="en-US" altLang="zh-CN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r>
                  <a:rPr lang="zh-CN" altLang="en-US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爱睡觉</a:t>
                </a:r>
                <a:endParaRPr lang="en-US" altLang="zh-CN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r>
                  <a:rPr lang="zh-CN" altLang="en-US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爱闷骚</a:t>
                </a:r>
                <a:endParaRPr lang="en-US" altLang="zh-CN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r>
                  <a:rPr lang="en-US" altLang="zh-CN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……</a:t>
                </a:r>
                <a:endPara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</p:txBody>
          </p:sp>
          <p:sp>
            <p:nvSpPr>
              <p:cNvPr id="147" name="文本框 146"/>
              <p:cNvSpPr txBox="1"/>
              <p:nvPr/>
            </p:nvSpPr>
            <p:spPr>
              <a:xfrm>
                <a:off x="1378405" y="3423953"/>
                <a:ext cx="2882426" cy="1231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做不成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Flying man</a:t>
                </a:r>
              </a:p>
              <a:p>
                <a:r>
                  <a:rPr lang="zh-CN" altLang="en-US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也要做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Fighting man</a:t>
                </a:r>
                <a:endParaRPr lang="zh-CN" altLang="en-US" sz="24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</p:txBody>
          </p:sp>
          <p:sp>
            <p:nvSpPr>
              <p:cNvPr id="148" name="文本框 147"/>
              <p:cNvSpPr txBox="1"/>
              <p:nvPr/>
            </p:nvSpPr>
            <p:spPr>
              <a:xfrm>
                <a:off x="1370209" y="4349314"/>
                <a:ext cx="3610046" cy="861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我是杨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c</a:t>
                </a:r>
              </a:p>
              <a:p>
                <a:r>
                  <a:rPr lang="zh-CN" altLang="en-US" sz="24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希望成为您的朋友</a:t>
                </a:r>
              </a:p>
            </p:txBody>
          </p:sp>
        </p:grpSp>
        <p:grpSp>
          <p:nvGrpSpPr>
            <p:cNvPr id="124" name="组合 123"/>
            <p:cNvGrpSpPr/>
            <p:nvPr/>
          </p:nvGrpSpPr>
          <p:grpSpPr>
            <a:xfrm>
              <a:off x="4202480" y="1599952"/>
              <a:ext cx="3905250" cy="3038475"/>
              <a:chOff x="4199173" y="2038754"/>
              <a:chExt cx="3905250" cy="3038475"/>
            </a:xfrm>
          </p:grpSpPr>
          <p:grpSp>
            <p:nvGrpSpPr>
              <p:cNvPr id="142" name="组合 141"/>
              <p:cNvGrpSpPr/>
              <p:nvPr/>
            </p:nvGrpSpPr>
            <p:grpSpPr>
              <a:xfrm>
                <a:off x="4199173" y="2038754"/>
                <a:ext cx="3905250" cy="3038475"/>
                <a:chOff x="4594673" y="705464"/>
                <a:chExt cx="3905250" cy="3038475"/>
              </a:xfrm>
            </p:grpSpPr>
            <p:sp>
              <p:nvSpPr>
                <p:cNvPr id="144" name="任意多边形 143"/>
                <p:cNvSpPr/>
                <p:nvPr/>
              </p:nvSpPr>
              <p:spPr>
                <a:xfrm>
                  <a:off x="4797645" y="845243"/>
                  <a:ext cx="3550227" cy="2762250"/>
                </a:xfrm>
                <a:custGeom>
                  <a:avLst/>
                  <a:gdLst>
                    <a:gd name="connsiteX0" fmla="*/ 733425 w 3905250"/>
                    <a:gd name="connsiteY0" fmla="*/ 0 h 3038475"/>
                    <a:gd name="connsiteX1" fmla="*/ 0 w 3905250"/>
                    <a:gd name="connsiteY1" fmla="*/ 752475 h 3038475"/>
                    <a:gd name="connsiteX2" fmla="*/ 1876425 w 3905250"/>
                    <a:gd name="connsiteY2" fmla="*/ 3038475 h 3038475"/>
                    <a:gd name="connsiteX3" fmla="*/ 3905250 w 3905250"/>
                    <a:gd name="connsiteY3" fmla="*/ 781050 h 3038475"/>
                    <a:gd name="connsiteX4" fmla="*/ 3181350 w 3905250"/>
                    <a:gd name="connsiteY4" fmla="*/ 0 h 3038475"/>
                    <a:gd name="connsiteX5" fmla="*/ 733425 w 3905250"/>
                    <a:gd name="connsiteY5" fmla="*/ 0 h 3038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905250" h="3038475">
                      <a:moveTo>
                        <a:pt x="733425" y="0"/>
                      </a:moveTo>
                      <a:lnTo>
                        <a:pt x="0" y="752475"/>
                      </a:lnTo>
                      <a:lnTo>
                        <a:pt x="1876425" y="3038475"/>
                      </a:lnTo>
                      <a:lnTo>
                        <a:pt x="3905250" y="781050"/>
                      </a:lnTo>
                      <a:lnTo>
                        <a:pt x="3181350" y="0"/>
                      </a:lnTo>
                      <a:lnTo>
                        <a:pt x="733425" y="0"/>
                      </a:lnTo>
                      <a:close/>
                    </a:path>
                  </a:pathLst>
                </a:custGeom>
                <a:solidFill>
                  <a:srgbClr val="FFF500"/>
                </a:solidFill>
                <a:ln>
                  <a:solidFill>
                    <a:srgbClr val="D4291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5" name="任意多边形 144"/>
                <p:cNvSpPr/>
                <p:nvPr/>
              </p:nvSpPr>
              <p:spPr>
                <a:xfrm>
                  <a:off x="4594673" y="705464"/>
                  <a:ext cx="3905250" cy="3038475"/>
                </a:xfrm>
                <a:custGeom>
                  <a:avLst/>
                  <a:gdLst>
                    <a:gd name="connsiteX0" fmla="*/ 840276 w 3905250"/>
                    <a:gd name="connsiteY0" fmla="*/ 184999 h 3038475"/>
                    <a:gd name="connsiteX1" fmla="*/ 787277 w 3905250"/>
                    <a:gd name="connsiteY1" fmla="*/ 202665 h 3038475"/>
                    <a:gd name="connsiteX2" fmla="*/ 787277 w 3905250"/>
                    <a:gd name="connsiteY2" fmla="*/ 220332 h 3038475"/>
                    <a:gd name="connsiteX3" fmla="*/ 806599 w 3905250"/>
                    <a:gd name="connsiteY3" fmla="*/ 220781 h 3038475"/>
                    <a:gd name="connsiteX4" fmla="*/ 274955 w 3905250"/>
                    <a:gd name="connsiteY4" fmla="*/ 785653 h 3038475"/>
                    <a:gd name="connsiteX5" fmla="*/ 1900253 w 3905250"/>
                    <a:gd name="connsiteY5" fmla="*/ 2693611 h 3038475"/>
                    <a:gd name="connsiteX6" fmla="*/ 3596215 w 3905250"/>
                    <a:gd name="connsiteY6" fmla="*/ 803319 h 3038475"/>
                    <a:gd name="connsiteX7" fmla="*/ 3066227 w 3905250"/>
                    <a:gd name="connsiteY7" fmla="*/ 273331 h 3038475"/>
                    <a:gd name="connsiteX8" fmla="*/ 806599 w 3905250"/>
                    <a:gd name="connsiteY8" fmla="*/ 220781 h 3038475"/>
                    <a:gd name="connsiteX9" fmla="*/ 733425 w 3905250"/>
                    <a:gd name="connsiteY9" fmla="*/ 0 h 3038475"/>
                    <a:gd name="connsiteX10" fmla="*/ 3181350 w 3905250"/>
                    <a:gd name="connsiteY10" fmla="*/ 0 h 3038475"/>
                    <a:gd name="connsiteX11" fmla="*/ 3905250 w 3905250"/>
                    <a:gd name="connsiteY11" fmla="*/ 781050 h 3038475"/>
                    <a:gd name="connsiteX12" fmla="*/ 1876425 w 3905250"/>
                    <a:gd name="connsiteY12" fmla="*/ 3038475 h 3038475"/>
                    <a:gd name="connsiteX13" fmla="*/ 0 w 3905250"/>
                    <a:gd name="connsiteY13" fmla="*/ 752475 h 30384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905250" h="3038475">
                      <a:moveTo>
                        <a:pt x="840276" y="184999"/>
                      </a:moveTo>
                      <a:lnTo>
                        <a:pt x="787277" y="202665"/>
                      </a:lnTo>
                      <a:lnTo>
                        <a:pt x="787277" y="220332"/>
                      </a:lnTo>
                      <a:lnTo>
                        <a:pt x="806599" y="220781"/>
                      </a:lnTo>
                      <a:lnTo>
                        <a:pt x="274955" y="785653"/>
                      </a:lnTo>
                      <a:lnTo>
                        <a:pt x="1900253" y="2693611"/>
                      </a:lnTo>
                      <a:lnTo>
                        <a:pt x="3596215" y="803319"/>
                      </a:lnTo>
                      <a:lnTo>
                        <a:pt x="3066227" y="273331"/>
                      </a:lnTo>
                      <a:lnTo>
                        <a:pt x="806599" y="220781"/>
                      </a:lnTo>
                      <a:close/>
                      <a:moveTo>
                        <a:pt x="733425" y="0"/>
                      </a:moveTo>
                      <a:lnTo>
                        <a:pt x="3181350" y="0"/>
                      </a:lnTo>
                      <a:lnTo>
                        <a:pt x="3905250" y="781050"/>
                      </a:lnTo>
                      <a:lnTo>
                        <a:pt x="1876425" y="3038475"/>
                      </a:lnTo>
                      <a:lnTo>
                        <a:pt x="0" y="752475"/>
                      </a:lnTo>
                      <a:close/>
                    </a:path>
                  </a:pathLst>
                </a:custGeom>
                <a:solidFill>
                  <a:srgbClr val="D4291A"/>
                </a:solidFill>
                <a:ln>
                  <a:solidFill>
                    <a:srgbClr val="D4291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43" name="Text Box 54">
                <a:hlinkClick r:id="rId2"/>
              </p:cNvPr>
              <p:cNvSpPr txBox="1">
                <a:spLocks noChangeArrowheads="1"/>
              </p:cNvSpPr>
              <p:nvPr/>
            </p:nvSpPr>
            <p:spPr bwMode="auto">
              <a:xfrm>
                <a:off x="5162966" y="3071637"/>
                <a:ext cx="1866069" cy="5799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1417" tIns="45708" rIns="91417" bIns="45708" anchor="ctr"/>
              <a:lstStyle/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zh-CN" sz="19900" dirty="0">
                    <a:solidFill>
                      <a:srgbClr val="D4291A"/>
                    </a:solidFill>
                    <a:latin typeface="Charlemagne Std" panose="04020705060702020204" pitchFamily="82" charset="0"/>
                    <a:ea typeface="微软雅黑" pitchFamily="34" charset="-122"/>
                  </a:rPr>
                  <a:t>F</a:t>
                </a:r>
              </a:p>
            </p:txBody>
          </p:sp>
        </p:grpSp>
        <p:sp>
          <p:nvSpPr>
            <p:cNvPr id="125" name="矩形 124"/>
            <p:cNvSpPr/>
            <p:nvPr/>
          </p:nvSpPr>
          <p:spPr>
            <a:xfrm>
              <a:off x="4831973" y="4673273"/>
              <a:ext cx="253466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dirty="0">
                  <a:solidFill>
                    <a:srgbClr val="D4291A"/>
                  </a:solidFill>
                  <a:latin typeface="Californian FB" panose="0207040306080B030204" pitchFamily="18" charset="0"/>
                  <a:ea typeface="华康俪金黑W8(P)" panose="020B0800000000000000" pitchFamily="34" charset="-122"/>
                </a:rPr>
                <a:t>Fighting man</a:t>
              </a:r>
              <a:endParaRPr lang="zh-CN" altLang="en-US" sz="3200" b="1" dirty="0">
                <a:solidFill>
                  <a:srgbClr val="D4291A"/>
                </a:solidFill>
                <a:latin typeface="Californian FB" panose="0207040306080B030204" pitchFamily="18" charset="0"/>
              </a:endParaRPr>
            </a:p>
          </p:txBody>
        </p:sp>
        <p:grpSp>
          <p:nvGrpSpPr>
            <p:cNvPr id="126" name="组合 125"/>
            <p:cNvGrpSpPr/>
            <p:nvPr/>
          </p:nvGrpSpPr>
          <p:grpSpPr>
            <a:xfrm>
              <a:off x="8324613" y="2854446"/>
              <a:ext cx="2621206" cy="700250"/>
              <a:chOff x="8451562" y="3200650"/>
              <a:chExt cx="2883327" cy="847303"/>
            </a:xfrm>
          </p:grpSpPr>
          <p:sp>
            <p:nvSpPr>
              <p:cNvPr id="140" name="任意多边形 139"/>
              <p:cNvSpPr/>
              <p:nvPr/>
            </p:nvSpPr>
            <p:spPr>
              <a:xfrm>
                <a:off x="8451562" y="3200650"/>
                <a:ext cx="2883327" cy="847303"/>
              </a:xfrm>
              <a:custGeom>
                <a:avLst/>
                <a:gdLst>
                  <a:gd name="connsiteX0" fmla="*/ 381000 w 4221480"/>
                  <a:gd name="connsiteY0" fmla="*/ 0 h 1127760"/>
                  <a:gd name="connsiteX1" fmla="*/ 0 w 4221480"/>
                  <a:gd name="connsiteY1" fmla="*/ 335280 h 1127760"/>
                  <a:gd name="connsiteX2" fmla="*/ 243840 w 4221480"/>
                  <a:gd name="connsiteY2" fmla="*/ 1127760 h 1127760"/>
                  <a:gd name="connsiteX3" fmla="*/ 3977640 w 4221480"/>
                  <a:gd name="connsiteY3" fmla="*/ 990600 h 1127760"/>
                  <a:gd name="connsiteX4" fmla="*/ 4221480 w 4221480"/>
                  <a:gd name="connsiteY4" fmla="*/ 716280 h 1127760"/>
                  <a:gd name="connsiteX5" fmla="*/ 3977640 w 4221480"/>
                  <a:gd name="connsiteY5" fmla="*/ 167640 h 1127760"/>
                  <a:gd name="connsiteX6" fmla="*/ 381000 w 4221480"/>
                  <a:gd name="connsiteY6" fmla="*/ 0 h 1127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21480" h="1127760">
                    <a:moveTo>
                      <a:pt x="381000" y="0"/>
                    </a:moveTo>
                    <a:lnTo>
                      <a:pt x="0" y="335280"/>
                    </a:lnTo>
                    <a:lnTo>
                      <a:pt x="243840" y="1127760"/>
                    </a:lnTo>
                    <a:lnTo>
                      <a:pt x="3977640" y="990600"/>
                    </a:lnTo>
                    <a:lnTo>
                      <a:pt x="4221480" y="716280"/>
                    </a:lnTo>
                    <a:lnTo>
                      <a:pt x="3977640" y="167640"/>
                    </a:lnTo>
                    <a:lnTo>
                      <a:pt x="381000" y="0"/>
                    </a:lnTo>
                    <a:close/>
                  </a:path>
                </a:pathLst>
              </a:custGeom>
              <a:solidFill>
                <a:srgbClr val="D4291A">
                  <a:alpha val="6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矩形 140"/>
              <p:cNvSpPr/>
              <p:nvPr/>
            </p:nvSpPr>
            <p:spPr>
              <a:xfrm flipH="1">
                <a:off x="8577851" y="3407852"/>
                <a:ext cx="2460161" cy="4841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2000" b="1" dirty="0">
                    <a:solidFill>
                      <a:srgbClr val="FFF500"/>
                    </a:solidFill>
                    <a:latin typeface="微软雅黑" pitchFamily="34" charset="-122"/>
                    <a:ea typeface="微软雅黑" pitchFamily="34" charset="-122"/>
                  </a:rPr>
                  <a:t>可以在这里找到我</a:t>
                </a:r>
                <a:endParaRPr lang="en-US" altLang="zh-CN" sz="2000" b="1" dirty="0">
                  <a:solidFill>
                    <a:srgbClr val="FFF5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27" name="组合 126"/>
            <p:cNvGrpSpPr/>
            <p:nvPr/>
          </p:nvGrpSpPr>
          <p:grpSpPr>
            <a:xfrm>
              <a:off x="8625130" y="4145663"/>
              <a:ext cx="2308756" cy="413618"/>
              <a:chOff x="8621823" y="4100591"/>
              <a:chExt cx="2308756" cy="413618"/>
            </a:xfrm>
          </p:grpSpPr>
          <p:sp>
            <p:nvSpPr>
              <p:cNvPr id="134" name="矩形 133"/>
              <p:cNvSpPr/>
              <p:nvPr/>
            </p:nvSpPr>
            <p:spPr>
              <a:xfrm flipH="1">
                <a:off x="8621823" y="4114099"/>
                <a:ext cx="1859803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sz="2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@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杨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c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不是超人</a:t>
                </a:r>
                <a:endParaRPr lang="en-US" altLang="zh-CN" sz="2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135" name="组合 134"/>
              <p:cNvGrpSpPr/>
              <p:nvPr/>
            </p:nvGrpSpPr>
            <p:grpSpPr>
              <a:xfrm>
                <a:off x="10483254" y="4100591"/>
                <a:ext cx="447325" cy="391653"/>
                <a:chOff x="6489699" y="177800"/>
                <a:chExt cx="4846637" cy="4243429"/>
              </a:xfrm>
              <a:solidFill>
                <a:schemeClr val="bg1"/>
              </a:solidFill>
            </p:grpSpPr>
            <p:sp>
              <p:nvSpPr>
                <p:cNvPr id="136" name="Oval 14"/>
                <p:cNvSpPr>
                  <a:spLocks noChangeArrowheads="1"/>
                </p:cNvSpPr>
                <p:nvPr/>
              </p:nvSpPr>
              <p:spPr bwMode="auto">
                <a:xfrm>
                  <a:off x="6735864" y="2185301"/>
                  <a:ext cx="3243262" cy="201930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7" name="Freeform 15"/>
                <p:cNvSpPr>
                  <a:spLocks noEditPoints="1"/>
                </p:cNvSpPr>
                <p:nvPr/>
              </p:nvSpPr>
              <p:spPr bwMode="auto">
                <a:xfrm>
                  <a:off x="6489699" y="923962"/>
                  <a:ext cx="4179891" cy="3497267"/>
                </a:xfrm>
                <a:custGeom>
                  <a:avLst/>
                  <a:gdLst>
                    <a:gd name="T0" fmla="*/ 957 w 1112"/>
                    <a:gd name="T1" fmla="*/ 395 h 930"/>
                    <a:gd name="T2" fmla="*/ 936 w 1112"/>
                    <a:gd name="T3" fmla="*/ 362 h 930"/>
                    <a:gd name="T4" fmla="*/ 937 w 1112"/>
                    <a:gd name="T5" fmla="*/ 235 h 930"/>
                    <a:gd name="T6" fmla="*/ 653 w 1112"/>
                    <a:gd name="T7" fmla="*/ 234 h 930"/>
                    <a:gd name="T8" fmla="*/ 622 w 1112"/>
                    <a:gd name="T9" fmla="*/ 219 h 930"/>
                    <a:gd name="T10" fmla="*/ 608 w 1112"/>
                    <a:gd name="T11" fmla="*/ 70 h 930"/>
                    <a:gd name="T12" fmla="*/ 190 w 1112"/>
                    <a:gd name="T13" fmla="*/ 233 h 930"/>
                    <a:gd name="T14" fmla="*/ 0 w 1112"/>
                    <a:gd name="T15" fmla="*/ 591 h 930"/>
                    <a:gd name="T16" fmla="*/ 535 w 1112"/>
                    <a:gd name="T17" fmla="*/ 930 h 930"/>
                    <a:gd name="T18" fmla="*/ 1112 w 1112"/>
                    <a:gd name="T19" fmla="*/ 569 h 930"/>
                    <a:gd name="T20" fmla="*/ 957 w 1112"/>
                    <a:gd name="T21" fmla="*/ 395 h 930"/>
                    <a:gd name="T22" fmla="*/ 535 w 1112"/>
                    <a:gd name="T23" fmla="*/ 854 h 930"/>
                    <a:gd name="T24" fmla="*/ 129 w 1112"/>
                    <a:gd name="T25" fmla="*/ 641 h 930"/>
                    <a:gd name="T26" fmla="*/ 486 w 1112"/>
                    <a:gd name="T27" fmla="*/ 353 h 930"/>
                    <a:gd name="T28" fmla="*/ 893 w 1112"/>
                    <a:gd name="T29" fmla="*/ 566 h 930"/>
                    <a:gd name="T30" fmla="*/ 535 w 1112"/>
                    <a:gd name="T31" fmla="*/ 854 h 9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12" h="930">
                      <a:moveTo>
                        <a:pt x="957" y="395"/>
                      </a:moveTo>
                      <a:cubicBezTo>
                        <a:pt x="939" y="389"/>
                        <a:pt x="927" y="386"/>
                        <a:pt x="936" y="362"/>
                      </a:cubicBezTo>
                      <a:cubicBezTo>
                        <a:pt x="957" y="311"/>
                        <a:pt x="959" y="267"/>
                        <a:pt x="937" y="235"/>
                      </a:cubicBezTo>
                      <a:cubicBezTo>
                        <a:pt x="896" y="176"/>
                        <a:pt x="782" y="179"/>
                        <a:pt x="653" y="234"/>
                      </a:cubicBezTo>
                      <a:cubicBezTo>
                        <a:pt x="653" y="234"/>
                        <a:pt x="612" y="252"/>
                        <a:pt x="622" y="219"/>
                      </a:cubicBezTo>
                      <a:cubicBezTo>
                        <a:pt x="642" y="155"/>
                        <a:pt x="639" y="101"/>
                        <a:pt x="608" y="70"/>
                      </a:cubicBezTo>
                      <a:cubicBezTo>
                        <a:pt x="538" y="0"/>
                        <a:pt x="351" y="73"/>
                        <a:pt x="190" y="233"/>
                      </a:cubicBezTo>
                      <a:cubicBezTo>
                        <a:pt x="70" y="354"/>
                        <a:pt x="0" y="481"/>
                        <a:pt x="0" y="591"/>
                      </a:cubicBezTo>
                      <a:cubicBezTo>
                        <a:pt x="0" y="802"/>
                        <a:pt x="270" y="930"/>
                        <a:pt x="535" y="930"/>
                      </a:cubicBezTo>
                      <a:cubicBezTo>
                        <a:pt x="881" y="930"/>
                        <a:pt x="1112" y="729"/>
                        <a:pt x="1112" y="569"/>
                      </a:cubicBezTo>
                      <a:cubicBezTo>
                        <a:pt x="1112" y="472"/>
                        <a:pt x="1030" y="417"/>
                        <a:pt x="957" y="395"/>
                      </a:cubicBezTo>
                      <a:close/>
                      <a:moveTo>
                        <a:pt x="535" y="854"/>
                      </a:moveTo>
                      <a:cubicBezTo>
                        <a:pt x="325" y="875"/>
                        <a:pt x="143" y="780"/>
                        <a:pt x="129" y="641"/>
                      </a:cubicBezTo>
                      <a:cubicBezTo>
                        <a:pt x="115" y="503"/>
                        <a:pt x="275" y="374"/>
                        <a:pt x="486" y="353"/>
                      </a:cubicBezTo>
                      <a:cubicBezTo>
                        <a:pt x="697" y="332"/>
                        <a:pt x="879" y="427"/>
                        <a:pt x="893" y="566"/>
                      </a:cubicBezTo>
                      <a:cubicBezTo>
                        <a:pt x="906" y="704"/>
                        <a:pt x="746" y="834"/>
                        <a:pt x="535" y="85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8" name="Freeform 16"/>
                <p:cNvSpPr>
                  <a:spLocks/>
                </p:cNvSpPr>
                <p:nvPr/>
              </p:nvSpPr>
              <p:spPr bwMode="auto">
                <a:xfrm>
                  <a:off x="9566274" y="177800"/>
                  <a:ext cx="1770062" cy="1873250"/>
                </a:xfrm>
                <a:custGeom>
                  <a:avLst/>
                  <a:gdLst>
                    <a:gd name="T0" fmla="*/ 364 w 471"/>
                    <a:gd name="T1" fmla="*/ 128 h 498"/>
                    <a:gd name="T2" fmla="*/ 43 w 471"/>
                    <a:gd name="T3" fmla="*/ 24 h 498"/>
                    <a:gd name="T4" fmla="*/ 43 w 471"/>
                    <a:gd name="T5" fmla="*/ 24 h 498"/>
                    <a:gd name="T6" fmla="*/ 6 w 471"/>
                    <a:gd name="T7" fmla="*/ 82 h 498"/>
                    <a:gd name="T8" fmla="*/ 64 w 471"/>
                    <a:gd name="T9" fmla="*/ 120 h 498"/>
                    <a:gd name="T10" fmla="*/ 292 w 471"/>
                    <a:gd name="T11" fmla="*/ 194 h 498"/>
                    <a:gd name="T12" fmla="*/ 342 w 471"/>
                    <a:gd name="T13" fmla="*/ 428 h 498"/>
                    <a:gd name="T14" fmla="*/ 342 w 471"/>
                    <a:gd name="T15" fmla="*/ 428 h 498"/>
                    <a:gd name="T16" fmla="*/ 374 w 471"/>
                    <a:gd name="T17" fmla="*/ 490 h 498"/>
                    <a:gd name="T18" fmla="*/ 435 w 471"/>
                    <a:gd name="T19" fmla="*/ 458 h 498"/>
                    <a:gd name="T20" fmla="*/ 435 w 471"/>
                    <a:gd name="T21" fmla="*/ 458 h 498"/>
                    <a:gd name="T22" fmla="*/ 364 w 471"/>
                    <a:gd name="T23" fmla="*/ 128 h 4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71" h="498">
                      <a:moveTo>
                        <a:pt x="364" y="128"/>
                      </a:moveTo>
                      <a:cubicBezTo>
                        <a:pt x="281" y="35"/>
                        <a:pt x="157" y="0"/>
                        <a:pt x="43" y="24"/>
                      </a:cubicBezTo>
                      <a:cubicBezTo>
                        <a:pt x="43" y="24"/>
                        <a:pt x="43" y="24"/>
                        <a:pt x="43" y="24"/>
                      </a:cubicBezTo>
                      <a:cubicBezTo>
                        <a:pt x="17" y="30"/>
                        <a:pt x="0" y="56"/>
                        <a:pt x="6" y="82"/>
                      </a:cubicBezTo>
                      <a:cubicBezTo>
                        <a:pt x="11" y="108"/>
                        <a:pt x="37" y="125"/>
                        <a:pt x="64" y="120"/>
                      </a:cubicBezTo>
                      <a:cubicBezTo>
                        <a:pt x="145" y="102"/>
                        <a:pt x="232" y="128"/>
                        <a:pt x="292" y="194"/>
                      </a:cubicBezTo>
                      <a:cubicBezTo>
                        <a:pt x="351" y="259"/>
                        <a:pt x="368" y="349"/>
                        <a:pt x="342" y="428"/>
                      </a:cubicBezTo>
                      <a:cubicBezTo>
                        <a:pt x="342" y="428"/>
                        <a:pt x="342" y="428"/>
                        <a:pt x="342" y="428"/>
                      </a:cubicBezTo>
                      <a:cubicBezTo>
                        <a:pt x="334" y="454"/>
                        <a:pt x="348" y="481"/>
                        <a:pt x="374" y="490"/>
                      </a:cubicBezTo>
                      <a:cubicBezTo>
                        <a:pt x="399" y="498"/>
                        <a:pt x="427" y="484"/>
                        <a:pt x="435" y="458"/>
                      </a:cubicBezTo>
                      <a:cubicBezTo>
                        <a:pt x="435" y="458"/>
                        <a:pt x="435" y="458"/>
                        <a:pt x="435" y="458"/>
                      </a:cubicBezTo>
                      <a:cubicBezTo>
                        <a:pt x="471" y="347"/>
                        <a:pt x="448" y="221"/>
                        <a:pt x="364" y="12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9" name="Freeform 17"/>
                <p:cNvSpPr>
                  <a:spLocks/>
                </p:cNvSpPr>
                <p:nvPr/>
              </p:nvSpPr>
              <p:spPr bwMode="auto">
                <a:xfrm>
                  <a:off x="9723436" y="862013"/>
                  <a:ext cx="925512" cy="966788"/>
                </a:xfrm>
                <a:custGeom>
                  <a:avLst/>
                  <a:gdLst>
                    <a:gd name="T0" fmla="*/ 194 w 246"/>
                    <a:gd name="T1" fmla="*/ 62 h 257"/>
                    <a:gd name="T2" fmla="*/ 38 w 246"/>
                    <a:gd name="T3" fmla="*/ 12 h 257"/>
                    <a:gd name="T4" fmla="*/ 5 w 246"/>
                    <a:gd name="T5" fmla="*/ 61 h 257"/>
                    <a:gd name="T6" fmla="*/ 55 w 246"/>
                    <a:gd name="T7" fmla="*/ 94 h 257"/>
                    <a:gd name="T8" fmla="*/ 55 w 246"/>
                    <a:gd name="T9" fmla="*/ 94 h 257"/>
                    <a:gd name="T10" fmla="*/ 132 w 246"/>
                    <a:gd name="T11" fmla="*/ 118 h 257"/>
                    <a:gd name="T12" fmla="*/ 148 w 246"/>
                    <a:gd name="T13" fmla="*/ 197 h 257"/>
                    <a:gd name="T14" fmla="*/ 148 w 246"/>
                    <a:gd name="T15" fmla="*/ 197 h 257"/>
                    <a:gd name="T16" fmla="*/ 175 w 246"/>
                    <a:gd name="T17" fmla="*/ 250 h 257"/>
                    <a:gd name="T18" fmla="*/ 228 w 246"/>
                    <a:gd name="T19" fmla="*/ 223 h 257"/>
                    <a:gd name="T20" fmla="*/ 194 w 246"/>
                    <a:gd name="T21" fmla="*/ 62 h 2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46" h="257">
                      <a:moveTo>
                        <a:pt x="194" y="62"/>
                      </a:moveTo>
                      <a:cubicBezTo>
                        <a:pt x="153" y="17"/>
                        <a:pt x="93" y="0"/>
                        <a:pt x="38" y="12"/>
                      </a:cubicBezTo>
                      <a:cubicBezTo>
                        <a:pt x="15" y="16"/>
                        <a:pt x="0" y="39"/>
                        <a:pt x="5" y="61"/>
                      </a:cubicBezTo>
                      <a:cubicBezTo>
                        <a:pt x="10" y="84"/>
                        <a:pt x="32" y="99"/>
                        <a:pt x="55" y="94"/>
                      </a:cubicBezTo>
                      <a:cubicBezTo>
                        <a:pt x="55" y="94"/>
                        <a:pt x="55" y="94"/>
                        <a:pt x="55" y="94"/>
                      </a:cubicBezTo>
                      <a:cubicBezTo>
                        <a:pt x="82" y="88"/>
                        <a:pt x="112" y="96"/>
                        <a:pt x="132" y="118"/>
                      </a:cubicBezTo>
                      <a:cubicBezTo>
                        <a:pt x="151" y="140"/>
                        <a:pt x="157" y="171"/>
                        <a:pt x="148" y="197"/>
                      </a:cubicBezTo>
                      <a:cubicBezTo>
                        <a:pt x="148" y="197"/>
                        <a:pt x="148" y="197"/>
                        <a:pt x="148" y="197"/>
                      </a:cubicBezTo>
                      <a:cubicBezTo>
                        <a:pt x="141" y="219"/>
                        <a:pt x="153" y="243"/>
                        <a:pt x="175" y="250"/>
                      </a:cubicBezTo>
                      <a:cubicBezTo>
                        <a:pt x="197" y="257"/>
                        <a:pt x="221" y="245"/>
                        <a:pt x="228" y="223"/>
                      </a:cubicBezTo>
                      <a:cubicBezTo>
                        <a:pt x="246" y="169"/>
                        <a:pt x="235" y="107"/>
                        <a:pt x="194" y="6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28" name="组合 127"/>
            <p:cNvGrpSpPr/>
            <p:nvPr/>
          </p:nvGrpSpPr>
          <p:grpSpPr>
            <a:xfrm>
              <a:off x="8634134" y="4709059"/>
              <a:ext cx="2178408" cy="421902"/>
              <a:chOff x="8630827" y="5239301"/>
              <a:chExt cx="2178408" cy="421902"/>
            </a:xfrm>
          </p:grpSpPr>
          <p:sp>
            <p:nvSpPr>
              <p:cNvPr id="132" name="Freeform 22"/>
              <p:cNvSpPr>
                <a:spLocks noEditPoints="1"/>
              </p:cNvSpPr>
              <p:nvPr/>
            </p:nvSpPr>
            <p:spPr bwMode="auto">
              <a:xfrm>
                <a:off x="10558121" y="5239301"/>
                <a:ext cx="251114" cy="421902"/>
              </a:xfrm>
              <a:custGeom>
                <a:avLst/>
                <a:gdLst>
                  <a:gd name="T0" fmla="*/ 63 w 73"/>
                  <a:gd name="T1" fmla="*/ 0 h 129"/>
                  <a:gd name="T2" fmla="*/ 9 w 73"/>
                  <a:gd name="T3" fmla="*/ 0 h 129"/>
                  <a:gd name="T4" fmla="*/ 0 w 73"/>
                  <a:gd name="T5" fmla="*/ 10 h 129"/>
                  <a:gd name="T6" fmla="*/ 0 w 73"/>
                  <a:gd name="T7" fmla="*/ 120 h 129"/>
                  <a:gd name="T8" fmla="*/ 9 w 73"/>
                  <a:gd name="T9" fmla="*/ 129 h 129"/>
                  <a:gd name="T10" fmla="*/ 63 w 73"/>
                  <a:gd name="T11" fmla="*/ 129 h 129"/>
                  <a:gd name="T12" fmla="*/ 73 w 73"/>
                  <a:gd name="T13" fmla="*/ 120 h 129"/>
                  <a:gd name="T14" fmla="*/ 73 w 73"/>
                  <a:gd name="T15" fmla="*/ 10 h 129"/>
                  <a:gd name="T16" fmla="*/ 63 w 73"/>
                  <a:gd name="T17" fmla="*/ 0 h 129"/>
                  <a:gd name="T18" fmla="*/ 36 w 73"/>
                  <a:gd name="T19" fmla="*/ 120 h 129"/>
                  <a:gd name="T20" fmla="*/ 30 w 73"/>
                  <a:gd name="T21" fmla="*/ 114 h 129"/>
                  <a:gd name="T22" fmla="*/ 36 w 73"/>
                  <a:gd name="T23" fmla="*/ 108 h 129"/>
                  <a:gd name="T24" fmla="*/ 42 w 73"/>
                  <a:gd name="T25" fmla="*/ 114 h 129"/>
                  <a:gd name="T26" fmla="*/ 36 w 73"/>
                  <a:gd name="T27" fmla="*/ 120 h 129"/>
                  <a:gd name="T28" fmla="*/ 66 w 73"/>
                  <a:gd name="T29" fmla="*/ 99 h 129"/>
                  <a:gd name="T30" fmla="*/ 7 w 73"/>
                  <a:gd name="T31" fmla="*/ 99 h 129"/>
                  <a:gd name="T32" fmla="*/ 7 w 73"/>
                  <a:gd name="T33" fmla="*/ 16 h 129"/>
                  <a:gd name="T34" fmla="*/ 66 w 73"/>
                  <a:gd name="T35" fmla="*/ 16 h 129"/>
                  <a:gd name="T36" fmla="*/ 66 w 73"/>
                  <a:gd name="T37" fmla="*/ 99 h 129"/>
                  <a:gd name="T38" fmla="*/ 49 w 73"/>
                  <a:gd name="T39" fmla="*/ 10 h 129"/>
                  <a:gd name="T40" fmla="*/ 24 w 73"/>
                  <a:gd name="T41" fmla="*/ 10 h 129"/>
                  <a:gd name="T42" fmla="*/ 24 w 73"/>
                  <a:gd name="T43" fmla="*/ 7 h 129"/>
                  <a:gd name="T44" fmla="*/ 49 w 73"/>
                  <a:gd name="T45" fmla="*/ 7 h 129"/>
                  <a:gd name="T46" fmla="*/ 49 w 73"/>
                  <a:gd name="T47" fmla="*/ 10 h 129"/>
                  <a:gd name="T48" fmla="*/ 60 w 73"/>
                  <a:gd name="T49" fmla="*/ 9 h 129"/>
                  <a:gd name="T50" fmla="*/ 57 w 73"/>
                  <a:gd name="T51" fmla="*/ 11 h 129"/>
                  <a:gd name="T52" fmla="*/ 55 w 73"/>
                  <a:gd name="T53" fmla="*/ 9 h 129"/>
                  <a:gd name="T54" fmla="*/ 57 w 73"/>
                  <a:gd name="T55" fmla="*/ 6 h 129"/>
                  <a:gd name="T56" fmla="*/ 60 w 73"/>
                  <a:gd name="T57" fmla="*/ 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3" h="129">
                    <a:moveTo>
                      <a:pt x="63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5"/>
                      <a:pt x="4" y="129"/>
                      <a:pt x="9" y="129"/>
                    </a:cubicBezTo>
                    <a:cubicBezTo>
                      <a:pt x="63" y="129"/>
                      <a:pt x="63" y="129"/>
                      <a:pt x="63" y="129"/>
                    </a:cubicBezTo>
                    <a:cubicBezTo>
                      <a:pt x="69" y="129"/>
                      <a:pt x="73" y="125"/>
                      <a:pt x="73" y="120"/>
                    </a:cubicBezTo>
                    <a:cubicBezTo>
                      <a:pt x="73" y="10"/>
                      <a:pt x="73" y="10"/>
                      <a:pt x="73" y="10"/>
                    </a:cubicBezTo>
                    <a:cubicBezTo>
                      <a:pt x="73" y="5"/>
                      <a:pt x="69" y="0"/>
                      <a:pt x="63" y="0"/>
                    </a:cubicBezTo>
                    <a:close/>
                    <a:moveTo>
                      <a:pt x="36" y="120"/>
                    </a:moveTo>
                    <a:cubicBezTo>
                      <a:pt x="33" y="120"/>
                      <a:pt x="30" y="117"/>
                      <a:pt x="30" y="114"/>
                    </a:cubicBezTo>
                    <a:cubicBezTo>
                      <a:pt x="30" y="111"/>
                      <a:pt x="33" y="108"/>
                      <a:pt x="36" y="108"/>
                    </a:cubicBezTo>
                    <a:cubicBezTo>
                      <a:pt x="40" y="108"/>
                      <a:pt x="42" y="111"/>
                      <a:pt x="42" y="114"/>
                    </a:cubicBezTo>
                    <a:cubicBezTo>
                      <a:pt x="42" y="117"/>
                      <a:pt x="40" y="120"/>
                      <a:pt x="36" y="120"/>
                    </a:cubicBezTo>
                    <a:close/>
                    <a:moveTo>
                      <a:pt x="66" y="99"/>
                    </a:moveTo>
                    <a:cubicBezTo>
                      <a:pt x="7" y="99"/>
                      <a:pt x="7" y="99"/>
                      <a:pt x="7" y="99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6" y="16"/>
                      <a:pt x="66" y="16"/>
                      <a:pt x="66" y="16"/>
                    </a:cubicBezTo>
                    <a:lnTo>
                      <a:pt x="66" y="99"/>
                    </a:lnTo>
                    <a:close/>
                    <a:moveTo>
                      <a:pt x="49" y="10"/>
                    </a:move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49" y="7"/>
                      <a:pt x="49" y="7"/>
                      <a:pt x="49" y="7"/>
                    </a:cubicBezTo>
                    <a:lnTo>
                      <a:pt x="49" y="10"/>
                    </a:lnTo>
                    <a:close/>
                    <a:moveTo>
                      <a:pt x="60" y="9"/>
                    </a:moveTo>
                    <a:cubicBezTo>
                      <a:pt x="60" y="10"/>
                      <a:pt x="59" y="11"/>
                      <a:pt x="57" y="11"/>
                    </a:cubicBezTo>
                    <a:cubicBezTo>
                      <a:pt x="56" y="11"/>
                      <a:pt x="55" y="10"/>
                      <a:pt x="55" y="9"/>
                    </a:cubicBezTo>
                    <a:cubicBezTo>
                      <a:pt x="55" y="7"/>
                      <a:pt x="56" y="6"/>
                      <a:pt x="57" y="6"/>
                    </a:cubicBezTo>
                    <a:cubicBezTo>
                      <a:pt x="59" y="6"/>
                      <a:pt x="60" y="7"/>
                      <a:pt x="60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Text Box 54">
                <a:hlinkClick r:id="rId2"/>
              </p:cNvPr>
              <p:cNvSpPr txBox="1">
                <a:spLocks noChangeArrowheads="1"/>
              </p:cNvSpPr>
              <p:nvPr/>
            </p:nvSpPr>
            <p:spPr bwMode="auto">
              <a:xfrm flipH="1">
                <a:off x="8630827" y="5267672"/>
                <a:ext cx="1848964" cy="3545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1417" tIns="45708" rIns="91417" bIns="45708" anchor="ctr"/>
              <a:lstStyle/>
              <a:p>
                <a:pPr algn="r"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zh-CN" sz="2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13368462143</a:t>
                </a:r>
              </a:p>
            </p:txBody>
          </p:sp>
        </p:grpSp>
        <p:grpSp>
          <p:nvGrpSpPr>
            <p:cNvPr id="129" name="组合 128"/>
            <p:cNvGrpSpPr/>
            <p:nvPr/>
          </p:nvGrpSpPr>
          <p:grpSpPr>
            <a:xfrm>
              <a:off x="8606439" y="3601718"/>
              <a:ext cx="2280247" cy="445134"/>
              <a:chOff x="8603132" y="4661517"/>
              <a:chExt cx="2280247" cy="445134"/>
            </a:xfrm>
          </p:grpSpPr>
          <p:sp>
            <p:nvSpPr>
              <p:cNvPr id="130" name="Text Box 54">
                <a:hlinkClick r:id="rId2"/>
              </p:cNvPr>
              <p:cNvSpPr txBox="1">
                <a:spLocks noChangeArrowheads="1"/>
              </p:cNvSpPr>
              <p:nvPr/>
            </p:nvSpPr>
            <p:spPr bwMode="auto">
              <a:xfrm flipH="1">
                <a:off x="8603132" y="4752052"/>
                <a:ext cx="1848964" cy="3545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1417" tIns="45708" rIns="91417" bIns="45708" anchor="ctr"/>
              <a:lstStyle/>
              <a:p>
                <a:pPr algn="r"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zh-CN" sz="2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1643381744</a:t>
                </a:r>
              </a:p>
            </p:txBody>
          </p:sp>
          <p:pic>
            <p:nvPicPr>
              <p:cNvPr id="131" name="图片 13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483976" y="4661517"/>
                <a:ext cx="399403" cy="440864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81229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303715" y="2247900"/>
            <a:ext cx="2616200" cy="2616200"/>
            <a:chOff x="3590925" y="1266825"/>
            <a:chExt cx="1962150" cy="1962150"/>
          </a:xfrm>
        </p:grpSpPr>
        <p:sp>
          <p:nvSpPr>
            <p:cNvPr id="5" name="矩形 4"/>
            <p:cNvSpPr/>
            <p:nvPr/>
          </p:nvSpPr>
          <p:spPr>
            <a:xfrm>
              <a:off x="3590925" y="1266825"/>
              <a:ext cx="1962150" cy="19621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4"/>
              <a:endParaRPr lang="zh-CN" altLang="en-US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9025" y="1304925"/>
              <a:ext cx="1885950" cy="1885950"/>
            </a:xfrm>
            <a:prstGeom prst="rect">
              <a:avLst/>
            </a:prstGeom>
          </p:spPr>
        </p:pic>
      </p:grpSp>
      <p:sp>
        <p:nvSpPr>
          <p:cNvPr id="7" name="文本框 6" hidden="1"/>
          <p:cNvSpPr txBox="1"/>
          <p:nvPr/>
        </p:nvSpPr>
        <p:spPr>
          <a:xfrm>
            <a:off x="5274736" y="2209802"/>
            <a:ext cx="5033857" cy="1764585"/>
          </a:xfrm>
          <a:prstGeom prst="rect">
            <a:avLst/>
          </a:prstGeom>
          <a:noFill/>
        </p:spPr>
        <p:txBody>
          <a:bodyPr wrap="none" lIns="121914" tIns="60957" rIns="121914" bIns="60957" rtlCol="0">
            <a:spAutoFit/>
          </a:bodyPr>
          <a:lstStyle/>
          <a:p>
            <a:pPr defTabSz="914354"/>
            <a:r>
              <a:rPr lang="zh-CN" altLang="en-US" sz="53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拿出手机扫一扫</a:t>
            </a:r>
            <a:endParaRPr lang="en-US" altLang="zh-CN" sz="53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冬青黑体简体中文 W6" panose="020B0600000000000000" pitchFamily="34" charset="-122"/>
              <a:ea typeface="冬青黑体简体中文 W6" panose="020B0600000000000000" pitchFamily="34" charset="-122"/>
            </a:endParaRPr>
          </a:p>
          <a:p>
            <a:pPr defTabSz="914354"/>
            <a:r>
              <a:rPr lang="zh-CN" altLang="en-US" sz="53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冬青黑体简体中文 W6" panose="020B0600000000000000" pitchFamily="34" charset="-122"/>
                <a:ea typeface="冬青黑体简体中文 W6" panose="020B0600000000000000" pitchFamily="34" charset="-122"/>
              </a:rPr>
              <a:t>精华资源不用找</a:t>
            </a:r>
          </a:p>
        </p:txBody>
      </p:sp>
      <p:sp>
        <p:nvSpPr>
          <p:cNvPr id="35" name="矩形 34"/>
          <p:cNvSpPr/>
          <p:nvPr/>
        </p:nvSpPr>
        <p:spPr>
          <a:xfrm>
            <a:off x="2178715" y="4890184"/>
            <a:ext cx="2867039" cy="451405"/>
          </a:xfrm>
          <a:prstGeom prst="rect">
            <a:avLst/>
          </a:prstGeom>
        </p:spPr>
        <p:txBody>
          <a:bodyPr wrap="square" lIns="121914" tIns="60957" rIns="121914" bIns="60957">
            <a:spAutoFit/>
          </a:bodyPr>
          <a:lstStyle/>
          <a:p>
            <a:pPr algn="dist" defTabSz="914354"/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ID</a:t>
            </a:r>
            <a:r>
              <a:rPr lang="zh-CN" altLang="en-US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号：</a:t>
            </a:r>
            <a:r>
              <a:rPr lang="en-US" altLang="zh-CN" sz="2100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yanjshow</a:t>
            </a:r>
            <a:endParaRPr lang="zh-CN" altLang="en-US" sz="21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2303716" y="1588864"/>
            <a:ext cx="7898619" cy="499533"/>
            <a:chOff x="1727786" y="1191647"/>
            <a:chExt cx="5923964" cy="374650"/>
          </a:xfrm>
        </p:grpSpPr>
        <p:sp>
          <p:nvSpPr>
            <p:cNvPr id="36" name="圆角矩形 35"/>
            <p:cNvSpPr/>
            <p:nvPr/>
          </p:nvSpPr>
          <p:spPr>
            <a:xfrm>
              <a:off x="1727786" y="1191647"/>
              <a:ext cx="5860464" cy="374650"/>
            </a:xfrm>
            <a:prstGeom prst="roundRect">
              <a:avLst>
                <a:gd name="adj" fmla="val 8192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54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791286" y="1229452"/>
              <a:ext cx="5860464" cy="288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 defTabSz="914354"/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本作品版权归</a:t>
              </a:r>
              <a:r>
                <a:rPr lang="zh-CN" altLang="en-US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演界网</a:t>
              </a:r>
              <a:r>
                <a:rPr lang="zh-CN" altLang="en-US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所有，转载请注明出处。</a:t>
              </a:r>
            </a:p>
          </p:txBody>
        </p:sp>
      </p:grpSp>
      <p:pic>
        <p:nvPicPr>
          <p:cNvPr id="41" name="图片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0717" y="2089789"/>
            <a:ext cx="5616935" cy="230855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8072848" y="3869265"/>
            <a:ext cx="3428432" cy="3001435"/>
            <a:chOff x="6054636" y="2901949"/>
            <a:chExt cx="2571324" cy="2251076"/>
          </a:xfrm>
        </p:grpSpPr>
        <p:grpSp>
          <p:nvGrpSpPr>
            <p:cNvPr id="11" name="组合 10"/>
            <p:cNvGrpSpPr/>
            <p:nvPr/>
          </p:nvGrpSpPr>
          <p:grpSpPr>
            <a:xfrm>
              <a:off x="6054636" y="2901949"/>
              <a:ext cx="2571324" cy="2251076"/>
              <a:chOff x="2488745" y="4177357"/>
              <a:chExt cx="2179638" cy="1908175"/>
            </a:xfrm>
          </p:grpSpPr>
          <p:sp>
            <p:nvSpPr>
              <p:cNvPr id="12" name="Freeform 66"/>
              <p:cNvSpPr>
                <a:spLocks noEditPoints="1"/>
              </p:cNvSpPr>
              <p:nvPr/>
            </p:nvSpPr>
            <p:spPr bwMode="auto">
              <a:xfrm>
                <a:off x="2488745" y="4177357"/>
                <a:ext cx="1825625" cy="1908175"/>
              </a:xfrm>
              <a:custGeom>
                <a:avLst/>
                <a:gdLst>
                  <a:gd name="T0" fmla="*/ 487 w 704"/>
                  <a:gd name="T1" fmla="*/ 80 h 737"/>
                  <a:gd name="T2" fmla="*/ 487 w 704"/>
                  <a:gd name="T3" fmla="*/ 79 h 737"/>
                  <a:gd name="T4" fmla="*/ 484 w 704"/>
                  <a:gd name="T5" fmla="*/ 76 h 737"/>
                  <a:gd name="T6" fmla="*/ 477 w 704"/>
                  <a:gd name="T7" fmla="*/ 70 h 737"/>
                  <a:gd name="T8" fmla="*/ 465 w 704"/>
                  <a:gd name="T9" fmla="*/ 65 h 737"/>
                  <a:gd name="T10" fmla="*/ 456 w 704"/>
                  <a:gd name="T11" fmla="*/ 63 h 737"/>
                  <a:gd name="T12" fmla="*/ 422 w 704"/>
                  <a:gd name="T13" fmla="*/ 72 h 737"/>
                  <a:gd name="T14" fmla="*/ 420 w 704"/>
                  <a:gd name="T15" fmla="*/ 74 h 737"/>
                  <a:gd name="T16" fmla="*/ 404 w 704"/>
                  <a:gd name="T17" fmla="*/ 109 h 737"/>
                  <a:gd name="T18" fmla="*/ 438 w 704"/>
                  <a:gd name="T19" fmla="*/ 184 h 737"/>
                  <a:gd name="T20" fmla="*/ 423 w 704"/>
                  <a:gd name="T21" fmla="*/ 191 h 737"/>
                  <a:gd name="T22" fmla="*/ 375 w 704"/>
                  <a:gd name="T23" fmla="*/ 100 h 737"/>
                  <a:gd name="T24" fmla="*/ 316 w 704"/>
                  <a:gd name="T25" fmla="*/ 82 h 737"/>
                  <a:gd name="T26" fmla="*/ 304 w 704"/>
                  <a:gd name="T27" fmla="*/ 90 h 737"/>
                  <a:gd name="T28" fmla="*/ 341 w 704"/>
                  <a:gd name="T29" fmla="*/ 235 h 737"/>
                  <a:gd name="T30" fmla="*/ 267 w 704"/>
                  <a:gd name="T31" fmla="*/ 126 h 737"/>
                  <a:gd name="T32" fmla="*/ 240 w 704"/>
                  <a:gd name="T33" fmla="*/ 103 h 737"/>
                  <a:gd name="T34" fmla="*/ 195 w 704"/>
                  <a:gd name="T35" fmla="*/ 113 h 737"/>
                  <a:gd name="T36" fmla="*/ 246 w 704"/>
                  <a:gd name="T37" fmla="*/ 286 h 737"/>
                  <a:gd name="T38" fmla="*/ 233 w 704"/>
                  <a:gd name="T39" fmla="*/ 293 h 737"/>
                  <a:gd name="T40" fmla="*/ 64 w 704"/>
                  <a:gd name="T41" fmla="*/ 6 h 737"/>
                  <a:gd name="T42" fmla="*/ 19 w 704"/>
                  <a:gd name="T43" fmla="*/ 13 h 737"/>
                  <a:gd name="T44" fmla="*/ 175 w 704"/>
                  <a:gd name="T45" fmla="*/ 383 h 737"/>
                  <a:gd name="T46" fmla="*/ 182 w 704"/>
                  <a:gd name="T47" fmla="*/ 398 h 737"/>
                  <a:gd name="T48" fmla="*/ 178 w 704"/>
                  <a:gd name="T49" fmla="*/ 453 h 737"/>
                  <a:gd name="T50" fmla="*/ 131 w 704"/>
                  <a:gd name="T51" fmla="*/ 405 h 737"/>
                  <a:gd name="T52" fmla="*/ 41 w 704"/>
                  <a:gd name="T53" fmla="*/ 366 h 737"/>
                  <a:gd name="T54" fmla="*/ 115 w 704"/>
                  <a:gd name="T55" fmla="*/ 526 h 737"/>
                  <a:gd name="T56" fmla="*/ 138 w 704"/>
                  <a:gd name="T57" fmla="*/ 543 h 737"/>
                  <a:gd name="T58" fmla="*/ 302 w 704"/>
                  <a:gd name="T59" fmla="*/ 655 h 737"/>
                  <a:gd name="T60" fmla="*/ 324 w 704"/>
                  <a:gd name="T61" fmla="*/ 664 h 737"/>
                  <a:gd name="T62" fmla="*/ 443 w 704"/>
                  <a:gd name="T63" fmla="*/ 731 h 737"/>
                  <a:gd name="T64" fmla="*/ 526 w 704"/>
                  <a:gd name="T65" fmla="*/ 687 h 737"/>
                  <a:gd name="T66" fmla="*/ 686 w 704"/>
                  <a:gd name="T67" fmla="*/ 602 h 737"/>
                  <a:gd name="T68" fmla="*/ 652 w 704"/>
                  <a:gd name="T69" fmla="*/ 430 h 737"/>
                  <a:gd name="T70" fmla="*/ 523 w 704"/>
                  <a:gd name="T71" fmla="*/ 146 h 737"/>
                  <a:gd name="T72" fmla="*/ 488 w 704"/>
                  <a:gd name="T73" fmla="*/ 80 h 737"/>
                  <a:gd name="T74" fmla="*/ 38 w 704"/>
                  <a:gd name="T75" fmla="*/ 17 h 737"/>
                  <a:gd name="T76" fmla="*/ 88 w 704"/>
                  <a:gd name="T77" fmla="*/ 58 h 737"/>
                  <a:gd name="T78" fmla="*/ 65 w 704"/>
                  <a:gd name="T79" fmla="*/ 71 h 737"/>
                  <a:gd name="T80" fmla="*/ 36 w 704"/>
                  <a:gd name="T81" fmla="*/ 85 h 737"/>
                  <a:gd name="T82" fmla="*/ 21 w 704"/>
                  <a:gd name="T83" fmla="*/ 62 h 737"/>
                  <a:gd name="T84" fmla="*/ 171 w 704"/>
                  <a:gd name="T85" fmla="*/ 207 h 737"/>
                  <a:gd name="T86" fmla="*/ 129 w 704"/>
                  <a:gd name="T87" fmla="*/ 240 h 737"/>
                  <a:gd name="T88" fmla="*/ 116 w 704"/>
                  <a:gd name="T89" fmla="*/ 223 h 737"/>
                  <a:gd name="T90" fmla="*/ 164 w 704"/>
                  <a:gd name="T91" fmla="*/ 205 h 737"/>
                  <a:gd name="T92" fmla="*/ 116 w 704"/>
                  <a:gd name="T93" fmla="*/ 223 h 737"/>
                  <a:gd name="T94" fmla="*/ 117 w 704"/>
                  <a:gd name="T95" fmla="*/ 215 h 737"/>
                  <a:gd name="T96" fmla="*/ 157 w 704"/>
                  <a:gd name="T97" fmla="*/ 179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04" h="737">
                    <a:moveTo>
                      <a:pt x="488" y="80"/>
                    </a:moveTo>
                    <a:cubicBezTo>
                      <a:pt x="488" y="80"/>
                      <a:pt x="487" y="80"/>
                      <a:pt x="487" y="80"/>
                    </a:cubicBezTo>
                    <a:cubicBezTo>
                      <a:pt x="487" y="80"/>
                      <a:pt x="487" y="80"/>
                      <a:pt x="487" y="80"/>
                    </a:cubicBezTo>
                    <a:cubicBezTo>
                      <a:pt x="487" y="80"/>
                      <a:pt x="487" y="80"/>
                      <a:pt x="487" y="79"/>
                    </a:cubicBezTo>
                    <a:cubicBezTo>
                      <a:pt x="487" y="79"/>
                      <a:pt x="487" y="79"/>
                      <a:pt x="486" y="79"/>
                    </a:cubicBezTo>
                    <a:cubicBezTo>
                      <a:pt x="486" y="78"/>
                      <a:pt x="485" y="77"/>
                      <a:pt x="484" y="76"/>
                    </a:cubicBezTo>
                    <a:cubicBezTo>
                      <a:pt x="483" y="75"/>
                      <a:pt x="482" y="74"/>
                      <a:pt x="480" y="73"/>
                    </a:cubicBezTo>
                    <a:cubicBezTo>
                      <a:pt x="479" y="72"/>
                      <a:pt x="478" y="71"/>
                      <a:pt x="477" y="70"/>
                    </a:cubicBezTo>
                    <a:cubicBezTo>
                      <a:pt x="474" y="69"/>
                      <a:pt x="472" y="67"/>
                      <a:pt x="469" y="66"/>
                    </a:cubicBezTo>
                    <a:cubicBezTo>
                      <a:pt x="468" y="65"/>
                      <a:pt x="466" y="65"/>
                      <a:pt x="465" y="65"/>
                    </a:cubicBezTo>
                    <a:cubicBezTo>
                      <a:pt x="463" y="64"/>
                      <a:pt x="462" y="64"/>
                      <a:pt x="460" y="63"/>
                    </a:cubicBezTo>
                    <a:cubicBezTo>
                      <a:pt x="459" y="63"/>
                      <a:pt x="457" y="63"/>
                      <a:pt x="456" y="63"/>
                    </a:cubicBezTo>
                    <a:cubicBezTo>
                      <a:pt x="447" y="62"/>
                      <a:pt x="438" y="63"/>
                      <a:pt x="429" y="68"/>
                    </a:cubicBezTo>
                    <a:cubicBezTo>
                      <a:pt x="427" y="69"/>
                      <a:pt x="425" y="71"/>
                      <a:pt x="422" y="72"/>
                    </a:cubicBezTo>
                    <a:cubicBezTo>
                      <a:pt x="422" y="73"/>
                      <a:pt x="421" y="73"/>
                      <a:pt x="420" y="74"/>
                    </a:cubicBezTo>
                    <a:cubicBezTo>
                      <a:pt x="420" y="74"/>
                      <a:pt x="420" y="74"/>
                      <a:pt x="420" y="74"/>
                    </a:cubicBezTo>
                    <a:cubicBezTo>
                      <a:pt x="417" y="77"/>
                      <a:pt x="415" y="80"/>
                      <a:pt x="412" y="83"/>
                    </a:cubicBezTo>
                    <a:cubicBezTo>
                      <a:pt x="407" y="91"/>
                      <a:pt x="404" y="100"/>
                      <a:pt x="404" y="109"/>
                    </a:cubicBezTo>
                    <a:cubicBezTo>
                      <a:pt x="404" y="117"/>
                      <a:pt x="406" y="124"/>
                      <a:pt x="410" y="131"/>
                    </a:cubicBezTo>
                    <a:cubicBezTo>
                      <a:pt x="438" y="184"/>
                      <a:pt x="438" y="184"/>
                      <a:pt x="438" y="184"/>
                    </a:cubicBezTo>
                    <a:cubicBezTo>
                      <a:pt x="436" y="185"/>
                      <a:pt x="434" y="186"/>
                      <a:pt x="432" y="187"/>
                    </a:cubicBezTo>
                    <a:cubicBezTo>
                      <a:pt x="423" y="191"/>
                      <a:pt x="423" y="191"/>
                      <a:pt x="423" y="191"/>
                    </a:cubicBezTo>
                    <a:cubicBezTo>
                      <a:pt x="376" y="103"/>
                      <a:pt x="376" y="103"/>
                      <a:pt x="376" y="103"/>
                    </a:cubicBezTo>
                    <a:cubicBezTo>
                      <a:pt x="376" y="102"/>
                      <a:pt x="375" y="101"/>
                      <a:pt x="375" y="100"/>
                    </a:cubicBezTo>
                    <a:cubicBezTo>
                      <a:pt x="369" y="90"/>
                      <a:pt x="359" y="83"/>
                      <a:pt x="349" y="80"/>
                    </a:cubicBezTo>
                    <a:cubicBezTo>
                      <a:pt x="338" y="77"/>
                      <a:pt x="326" y="77"/>
                      <a:pt x="316" y="82"/>
                    </a:cubicBezTo>
                    <a:cubicBezTo>
                      <a:pt x="315" y="83"/>
                      <a:pt x="314" y="83"/>
                      <a:pt x="313" y="83"/>
                    </a:cubicBezTo>
                    <a:cubicBezTo>
                      <a:pt x="310" y="85"/>
                      <a:pt x="307" y="87"/>
                      <a:pt x="304" y="90"/>
                    </a:cubicBezTo>
                    <a:cubicBezTo>
                      <a:pt x="288" y="103"/>
                      <a:pt x="283" y="127"/>
                      <a:pt x="294" y="147"/>
                    </a:cubicBezTo>
                    <a:cubicBezTo>
                      <a:pt x="341" y="235"/>
                      <a:pt x="341" y="235"/>
                      <a:pt x="341" y="235"/>
                    </a:cubicBezTo>
                    <a:cubicBezTo>
                      <a:pt x="329" y="242"/>
                      <a:pt x="329" y="242"/>
                      <a:pt x="329" y="242"/>
                    </a:cubicBezTo>
                    <a:cubicBezTo>
                      <a:pt x="267" y="126"/>
                      <a:pt x="267" y="126"/>
                      <a:pt x="267" y="126"/>
                    </a:cubicBezTo>
                    <a:cubicBezTo>
                      <a:pt x="266" y="124"/>
                      <a:pt x="265" y="122"/>
                      <a:pt x="263" y="120"/>
                    </a:cubicBezTo>
                    <a:cubicBezTo>
                      <a:pt x="258" y="112"/>
                      <a:pt x="249" y="106"/>
                      <a:pt x="240" y="103"/>
                    </a:cubicBezTo>
                    <a:cubicBezTo>
                      <a:pt x="228" y="100"/>
                      <a:pt x="215" y="101"/>
                      <a:pt x="204" y="107"/>
                    </a:cubicBezTo>
                    <a:cubicBezTo>
                      <a:pt x="201" y="108"/>
                      <a:pt x="198" y="111"/>
                      <a:pt x="195" y="113"/>
                    </a:cubicBezTo>
                    <a:cubicBezTo>
                      <a:pt x="179" y="127"/>
                      <a:pt x="174" y="150"/>
                      <a:pt x="185" y="170"/>
                    </a:cubicBezTo>
                    <a:cubicBezTo>
                      <a:pt x="246" y="286"/>
                      <a:pt x="246" y="286"/>
                      <a:pt x="246" y="286"/>
                    </a:cubicBezTo>
                    <a:cubicBezTo>
                      <a:pt x="238" y="290"/>
                      <a:pt x="238" y="290"/>
                      <a:pt x="238" y="290"/>
                    </a:cubicBezTo>
                    <a:cubicBezTo>
                      <a:pt x="236" y="291"/>
                      <a:pt x="234" y="292"/>
                      <a:pt x="233" y="293"/>
                    </a:cubicBezTo>
                    <a:cubicBezTo>
                      <a:pt x="95" y="34"/>
                      <a:pt x="95" y="34"/>
                      <a:pt x="95" y="34"/>
                    </a:cubicBezTo>
                    <a:cubicBezTo>
                      <a:pt x="88" y="20"/>
                      <a:pt x="77" y="10"/>
                      <a:pt x="64" y="6"/>
                    </a:cubicBezTo>
                    <a:cubicBezTo>
                      <a:pt x="52" y="1"/>
                      <a:pt x="39" y="0"/>
                      <a:pt x="28" y="7"/>
                    </a:cubicBezTo>
                    <a:cubicBezTo>
                      <a:pt x="24" y="8"/>
                      <a:pt x="21" y="11"/>
                      <a:pt x="19" y="13"/>
                    </a:cubicBezTo>
                    <a:cubicBezTo>
                      <a:pt x="3" y="28"/>
                      <a:pt x="0" y="55"/>
                      <a:pt x="13" y="78"/>
                    </a:cubicBezTo>
                    <a:cubicBezTo>
                      <a:pt x="175" y="383"/>
                      <a:pt x="175" y="383"/>
                      <a:pt x="175" y="383"/>
                    </a:cubicBezTo>
                    <a:cubicBezTo>
                      <a:pt x="176" y="385"/>
                      <a:pt x="177" y="388"/>
                      <a:pt x="179" y="390"/>
                    </a:cubicBezTo>
                    <a:cubicBezTo>
                      <a:pt x="180" y="393"/>
                      <a:pt x="181" y="395"/>
                      <a:pt x="182" y="398"/>
                    </a:cubicBezTo>
                    <a:cubicBezTo>
                      <a:pt x="224" y="477"/>
                      <a:pt x="224" y="477"/>
                      <a:pt x="224" y="477"/>
                    </a:cubicBezTo>
                    <a:cubicBezTo>
                      <a:pt x="178" y="453"/>
                      <a:pt x="178" y="453"/>
                      <a:pt x="178" y="453"/>
                    </a:cubicBezTo>
                    <a:cubicBezTo>
                      <a:pt x="138" y="432"/>
                      <a:pt x="138" y="432"/>
                      <a:pt x="138" y="432"/>
                    </a:cubicBezTo>
                    <a:cubicBezTo>
                      <a:pt x="131" y="405"/>
                      <a:pt x="131" y="405"/>
                      <a:pt x="131" y="405"/>
                    </a:cubicBezTo>
                    <a:cubicBezTo>
                      <a:pt x="111" y="336"/>
                      <a:pt x="56" y="327"/>
                      <a:pt x="37" y="347"/>
                    </a:cubicBezTo>
                    <a:cubicBezTo>
                      <a:pt x="36" y="353"/>
                      <a:pt x="40" y="360"/>
                      <a:pt x="41" y="366"/>
                    </a:cubicBezTo>
                    <a:cubicBezTo>
                      <a:pt x="49" y="391"/>
                      <a:pt x="53" y="430"/>
                      <a:pt x="58" y="453"/>
                    </a:cubicBezTo>
                    <a:cubicBezTo>
                      <a:pt x="65" y="486"/>
                      <a:pt x="92" y="503"/>
                      <a:pt x="115" y="526"/>
                    </a:cubicBezTo>
                    <a:cubicBezTo>
                      <a:pt x="115" y="526"/>
                      <a:pt x="115" y="526"/>
                      <a:pt x="115" y="526"/>
                    </a:cubicBezTo>
                    <a:cubicBezTo>
                      <a:pt x="123" y="532"/>
                      <a:pt x="130" y="538"/>
                      <a:pt x="138" y="543"/>
                    </a:cubicBezTo>
                    <a:cubicBezTo>
                      <a:pt x="168" y="567"/>
                      <a:pt x="193" y="589"/>
                      <a:pt x="218" y="609"/>
                    </a:cubicBezTo>
                    <a:cubicBezTo>
                      <a:pt x="240" y="627"/>
                      <a:pt x="276" y="643"/>
                      <a:pt x="302" y="655"/>
                    </a:cubicBezTo>
                    <a:cubicBezTo>
                      <a:pt x="309" y="659"/>
                      <a:pt x="316" y="661"/>
                      <a:pt x="323" y="663"/>
                    </a:cubicBezTo>
                    <a:cubicBezTo>
                      <a:pt x="324" y="663"/>
                      <a:pt x="324" y="664"/>
                      <a:pt x="324" y="664"/>
                    </a:cubicBezTo>
                    <a:cubicBezTo>
                      <a:pt x="356" y="671"/>
                      <a:pt x="393" y="680"/>
                      <a:pt x="432" y="737"/>
                    </a:cubicBezTo>
                    <a:cubicBezTo>
                      <a:pt x="443" y="731"/>
                      <a:pt x="443" y="731"/>
                      <a:pt x="443" y="731"/>
                    </a:cubicBezTo>
                    <a:cubicBezTo>
                      <a:pt x="451" y="727"/>
                      <a:pt x="451" y="727"/>
                      <a:pt x="451" y="727"/>
                    </a:cubicBezTo>
                    <a:cubicBezTo>
                      <a:pt x="526" y="687"/>
                      <a:pt x="526" y="687"/>
                      <a:pt x="526" y="687"/>
                    </a:cubicBezTo>
                    <a:cubicBezTo>
                      <a:pt x="559" y="669"/>
                      <a:pt x="559" y="669"/>
                      <a:pt x="559" y="669"/>
                    </a:cubicBezTo>
                    <a:cubicBezTo>
                      <a:pt x="686" y="602"/>
                      <a:pt x="686" y="602"/>
                      <a:pt x="686" y="602"/>
                    </a:cubicBezTo>
                    <a:cubicBezTo>
                      <a:pt x="704" y="593"/>
                      <a:pt x="704" y="593"/>
                      <a:pt x="704" y="593"/>
                    </a:cubicBezTo>
                    <a:cubicBezTo>
                      <a:pt x="671" y="531"/>
                      <a:pt x="667" y="482"/>
                      <a:pt x="652" y="430"/>
                    </a:cubicBezTo>
                    <a:cubicBezTo>
                      <a:pt x="639" y="386"/>
                      <a:pt x="626" y="342"/>
                      <a:pt x="606" y="301"/>
                    </a:cubicBezTo>
                    <a:cubicBezTo>
                      <a:pt x="523" y="146"/>
                      <a:pt x="523" y="146"/>
                      <a:pt x="523" y="146"/>
                    </a:cubicBezTo>
                    <a:cubicBezTo>
                      <a:pt x="492" y="87"/>
                      <a:pt x="492" y="87"/>
                      <a:pt x="492" y="87"/>
                    </a:cubicBezTo>
                    <a:cubicBezTo>
                      <a:pt x="491" y="85"/>
                      <a:pt x="489" y="82"/>
                      <a:pt x="488" y="80"/>
                    </a:cubicBezTo>
                    <a:close/>
                    <a:moveTo>
                      <a:pt x="21" y="62"/>
                    </a:moveTo>
                    <a:cubicBezTo>
                      <a:pt x="17" y="47"/>
                      <a:pt x="21" y="23"/>
                      <a:pt x="38" y="17"/>
                    </a:cubicBezTo>
                    <a:cubicBezTo>
                      <a:pt x="58" y="8"/>
                      <a:pt x="77" y="27"/>
                      <a:pt x="89" y="41"/>
                    </a:cubicBezTo>
                    <a:cubicBezTo>
                      <a:pt x="95" y="49"/>
                      <a:pt x="98" y="51"/>
                      <a:pt x="88" y="58"/>
                    </a:cubicBezTo>
                    <a:cubicBezTo>
                      <a:pt x="88" y="58"/>
                      <a:pt x="87" y="58"/>
                      <a:pt x="87" y="58"/>
                    </a:cubicBezTo>
                    <a:cubicBezTo>
                      <a:pt x="80" y="63"/>
                      <a:pt x="72" y="68"/>
                      <a:pt x="65" y="71"/>
                    </a:cubicBezTo>
                    <a:cubicBezTo>
                      <a:pt x="60" y="74"/>
                      <a:pt x="51" y="78"/>
                      <a:pt x="44" y="81"/>
                    </a:cubicBezTo>
                    <a:cubicBezTo>
                      <a:pt x="41" y="83"/>
                      <a:pt x="38" y="84"/>
                      <a:pt x="36" y="85"/>
                    </a:cubicBezTo>
                    <a:cubicBezTo>
                      <a:pt x="35" y="85"/>
                      <a:pt x="31" y="87"/>
                      <a:pt x="29" y="84"/>
                    </a:cubicBezTo>
                    <a:cubicBezTo>
                      <a:pt x="25" y="78"/>
                      <a:pt x="23" y="69"/>
                      <a:pt x="21" y="62"/>
                    </a:cubicBezTo>
                    <a:close/>
                    <a:moveTo>
                      <a:pt x="126" y="232"/>
                    </a:moveTo>
                    <a:cubicBezTo>
                      <a:pt x="171" y="207"/>
                      <a:pt x="171" y="207"/>
                      <a:pt x="171" y="207"/>
                    </a:cubicBezTo>
                    <a:cubicBezTo>
                      <a:pt x="178" y="204"/>
                      <a:pt x="180" y="212"/>
                      <a:pt x="174" y="215"/>
                    </a:cubicBezTo>
                    <a:cubicBezTo>
                      <a:pt x="129" y="240"/>
                      <a:pt x="129" y="240"/>
                      <a:pt x="129" y="240"/>
                    </a:cubicBezTo>
                    <a:cubicBezTo>
                      <a:pt x="122" y="243"/>
                      <a:pt x="120" y="235"/>
                      <a:pt x="126" y="232"/>
                    </a:cubicBezTo>
                    <a:close/>
                    <a:moveTo>
                      <a:pt x="116" y="223"/>
                    </a:moveTo>
                    <a:cubicBezTo>
                      <a:pt x="131" y="212"/>
                      <a:pt x="147" y="203"/>
                      <a:pt x="164" y="195"/>
                    </a:cubicBezTo>
                    <a:cubicBezTo>
                      <a:pt x="171" y="192"/>
                      <a:pt x="169" y="202"/>
                      <a:pt x="164" y="205"/>
                    </a:cubicBezTo>
                    <a:cubicBezTo>
                      <a:pt x="148" y="212"/>
                      <a:pt x="133" y="221"/>
                      <a:pt x="119" y="231"/>
                    </a:cubicBezTo>
                    <a:cubicBezTo>
                      <a:pt x="113" y="236"/>
                      <a:pt x="111" y="227"/>
                      <a:pt x="116" y="223"/>
                    </a:cubicBezTo>
                    <a:close/>
                    <a:moveTo>
                      <a:pt x="159" y="186"/>
                    </a:moveTo>
                    <a:cubicBezTo>
                      <a:pt x="144" y="195"/>
                      <a:pt x="131" y="206"/>
                      <a:pt x="117" y="215"/>
                    </a:cubicBezTo>
                    <a:cubicBezTo>
                      <a:pt x="110" y="219"/>
                      <a:pt x="109" y="211"/>
                      <a:pt x="114" y="208"/>
                    </a:cubicBezTo>
                    <a:cubicBezTo>
                      <a:pt x="129" y="199"/>
                      <a:pt x="142" y="188"/>
                      <a:pt x="157" y="179"/>
                    </a:cubicBezTo>
                    <a:cubicBezTo>
                      <a:pt x="164" y="175"/>
                      <a:pt x="165" y="183"/>
                      <a:pt x="159" y="186"/>
                    </a:cubicBezTo>
                    <a:close/>
                  </a:path>
                </a:pathLst>
              </a:custGeom>
              <a:solidFill>
                <a:srgbClr val="F4D7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任意多边形 12"/>
              <p:cNvSpPr>
                <a:spLocks/>
              </p:cNvSpPr>
              <p:nvPr/>
            </p:nvSpPr>
            <p:spPr bwMode="auto">
              <a:xfrm>
                <a:off x="3613273" y="5672782"/>
                <a:ext cx="1055110" cy="412750"/>
              </a:xfrm>
              <a:custGeom>
                <a:avLst/>
                <a:gdLst>
                  <a:gd name="connsiteX0" fmla="*/ 767773 w 1055110"/>
                  <a:gd name="connsiteY0" fmla="*/ 0 h 412750"/>
                  <a:gd name="connsiteX1" fmla="*/ 1055110 w 1055110"/>
                  <a:gd name="connsiteY1" fmla="*/ 385763 h 412750"/>
                  <a:gd name="connsiteX2" fmla="*/ 1055110 w 1055110"/>
                  <a:gd name="connsiteY2" fmla="*/ 412750 h 412750"/>
                  <a:gd name="connsiteX3" fmla="*/ 0 w 1055110"/>
                  <a:gd name="connsiteY3" fmla="*/ 412750 h 412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5110" h="412750">
                    <a:moveTo>
                      <a:pt x="767773" y="0"/>
                    </a:moveTo>
                    <a:lnTo>
                      <a:pt x="1055110" y="385763"/>
                    </a:lnTo>
                    <a:lnTo>
                      <a:pt x="1055110" y="412750"/>
                    </a:lnTo>
                    <a:lnTo>
                      <a:pt x="0" y="412750"/>
                    </a:lnTo>
                    <a:close/>
                  </a:path>
                </a:pathLst>
              </a:custGeom>
              <a:solidFill>
                <a:srgbClr val="2C31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Freeform 5"/>
              <p:cNvSpPr>
                <a:spLocks/>
              </p:cNvSpPr>
              <p:nvPr/>
            </p:nvSpPr>
            <p:spPr bwMode="auto">
              <a:xfrm>
                <a:off x="4399219" y="5919639"/>
                <a:ext cx="47583" cy="14010"/>
              </a:xfrm>
              <a:custGeom>
                <a:avLst/>
                <a:gdLst>
                  <a:gd name="T0" fmla="*/ 208 w 466"/>
                  <a:gd name="T1" fmla="*/ 0 h 135"/>
                  <a:gd name="T2" fmla="*/ 289 w 466"/>
                  <a:gd name="T3" fmla="*/ 0 h 135"/>
                  <a:gd name="T4" fmla="*/ 286 w 466"/>
                  <a:gd name="T5" fmla="*/ 26 h 135"/>
                  <a:gd name="T6" fmla="*/ 466 w 466"/>
                  <a:gd name="T7" fmla="*/ 26 h 135"/>
                  <a:gd name="T8" fmla="*/ 452 w 466"/>
                  <a:gd name="T9" fmla="*/ 135 h 135"/>
                  <a:gd name="T10" fmla="*/ 395 w 466"/>
                  <a:gd name="T11" fmla="*/ 135 h 135"/>
                  <a:gd name="T12" fmla="*/ 405 w 466"/>
                  <a:gd name="T13" fmla="*/ 71 h 135"/>
                  <a:gd name="T14" fmla="*/ 64 w 466"/>
                  <a:gd name="T15" fmla="*/ 71 h 135"/>
                  <a:gd name="T16" fmla="*/ 55 w 466"/>
                  <a:gd name="T17" fmla="*/ 135 h 135"/>
                  <a:gd name="T18" fmla="*/ 0 w 466"/>
                  <a:gd name="T19" fmla="*/ 135 h 135"/>
                  <a:gd name="T20" fmla="*/ 15 w 466"/>
                  <a:gd name="T21" fmla="*/ 26 h 135"/>
                  <a:gd name="T22" fmla="*/ 204 w 466"/>
                  <a:gd name="T23" fmla="*/ 26 h 135"/>
                  <a:gd name="T24" fmla="*/ 208 w 466"/>
                  <a:gd name="T25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66" h="135">
                    <a:moveTo>
                      <a:pt x="208" y="0"/>
                    </a:moveTo>
                    <a:lnTo>
                      <a:pt x="289" y="0"/>
                    </a:lnTo>
                    <a:lnTo>
                      <a:pt x="286" y="26"/>
                    </a:lnTo>
                    <a:lnTo>
                      <a:pt x="466" y="26"/>
                    </a:lnTo>
                    <a:lnTo>
                      <a:pt x="452" y="135"/>
                    </a:lnTo>
                    <a:lnTo>
                      <a:pt x="395" y="135"/>
                    </a:lnTo>
                    <a:lnTo>
                      <a:pt x="405" y="71"/>
                    </a:lnTo>
                    <a:lnTo>
                      <a:pt x="64" y="71"/>
                    </a:lnTo>
                    <a:lnTo>
                      <a:pt x="55" y="135"/>
                    </a:lnTo>
                    <a:lnTo>
                      <a:pt x="0" y="135"/>
                    </a:lnTo>
                    <a:lnTo>
                      <a:pt x="15" y="26"/>
                    </a:lnTo>
                    <a:lnTo>
                      <a:pt x="204" y="26"/>
                    </a:lnTo>
                    <a:lnTo>
                      <a:pt x="20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6"/>
              <p:cNvSpPr>
                <a:spLocks noEditPoints="1"/>
              </p:cNvSpPr>
              <p:nvPr/>
            </p:nvSpPr>
            <p:spPr bwMode="auto">
              <a:xfrm>
                <a:off x="4397993" y="5931677"/>
                <a:ext cx="43805" cy="34557"/>
              </a:xfrm>
              <a:custGeom>
                <a:avLst/>
                <a:gdLst>
                  <a:gd name="T0" fmla="*/ 393 w 429"/>
                  <a:gd name="T1" fmla="*/ 333 h 333"/>
                  <a:gd name="T2" fmla="*/ 429 w 429"/>
                  <a:gd name="T3" fmla="*/ 90 h 333"/>
                  <a:gd name="T4" fmla="*/ 261 w 429"/>
                  <a:gd name="T5" fmla="*/ 90 h 333"/>
                  <a:gd name="T6" fmla="*/ 265 w 429"/>
                  <a:gd name="T7" fmla="*/ 47 h 333"/>
                  <a:gd name="T8" fmla="*/ 372 w 429"/>
                  <a:gd name="T9" fmla="*/ 47 h 333"/>
                  <a:gd name="T10" fmla="*/ 376 w 429"/>
                  <a:gd name="T11" fmla="*/ 0 h 333"/>
                  <a:gd name="T12" fmla="*/ 109 w 429"/>
                  <a:gd name="T13" fmla="*/ 0 h 333"/>
                  <a:gd name="T14" fmla="*/ 102 w 429"/>
                  <a:gd name="T15" fmla="*/ 47 h 333"/>
                  <a:gd name="T16" fmla="*/ 211 w 429"/>
                  <a:gd name="T17" fmla="*/ 47 h 333"/>
                  <a:gd name="T18" fmla="*/ 206 w 429"/>
                  <a:gd name="T19" fmla="*/ 90 h 333"/>
                  <a:gd name="T20" fmla="*/ 36 w 429"/>
                  <a:gd name="T21" fmla="*/ 90 h 333"/>
                  <a:gd name="T22" fmla="*/ 0 w 429"/>
                  <a:gd name="T23" fmla="*/ 333 h 333"/>
                  <a:gd name="T24" fmla="*/ 393 w 429"/>
                  <a:gd name="T25" fmla="*/ 333 h 333"/>
                  <a:gd name="T26" fmla="*/ 178 w 429"/>
                  <a:gd name="T27" fmla="*/ 288 h 333"/>
                  <a:gd name="T28" fmla="*/ 62 w 429"/>
                  <a:gd name="T29" fmla="*/ 288 h 333"/>
                  <a:gd name="T30" fmla="*/ 71 w 429"/>
                  <a:gd name="T31" fmla="*/ 236 h 333"/>
                  <a:gd name="T32" fmla="*/ 185 w 429"/>
                  <a:gd name="T33" fmla="*/ 236 h 333"/>
                  <a:gd name="T34" fmla="*/ 178 w 429"/>
                  <a:gd name="T35" fmla="*/ 288 h 333"/>
                  <a:gd name="T36" fmla="*/ 190 w 429"/>
                  <a:gd name="T37" fmla="*/ 189 h 333"/>
                  <a:gd name="T38" fmla="*/ 76 w 429"/>
                  <a:gd name="T39" fmla="*/ 189 h 333"/>
                  <a:gd name="T40" fmla="*/ 83 w 429"/>
                  <a:gd name="T41" fmla="*/ 137 h 333"/>
                  <a:gd name="T42" fmla="*/ 199 w 429"/>
                  <a:gd name="T43" fmla="*/ 137 h 333"/>
                  <a:gd name="T44" fmla="*/ 190 w 429"/>
                  <a:gd name="T45" fmla="*/ 189 h 333"/>
                  <a:gd name="T46" fmla="*/ 254 w 429"/>
                  <a:gd name="T47" fmla="*/ 137 h 333"/>
                  <a:gd name="T48" fmla="*/ 365 w 429"/>
                  <a:gd name="T49" fmla="*/ 137 h 333"/>
                  <a:gd name="T50" fmla="*/ 358 w 429"/>
                  <a:gd name="T51" fmla="*/ 191 h 333"/>
                  <a:gd name="T52" fmla="*/ 246 w 429"/>
                  <a:gd name="T53" fmla="*/ 191 h 333"/>
                  <a:gd name="T54" fmla="*/ 254 w 429"/>
                  <a:gd name="T55" fmla="*/ 137 h 333"/>
                  <a:gd name="T56" fmla="*/ 232 w 429"/>
                  <a:gd name="T57" fmla="*/ 288 h 333"/>
                  <a:gd name="T58" fmla="*/ 239 w 429"/>
                  <a:gd name="T59" fmla="*/ 236 h 333"/>
                  <a:gd name="T60" fmla="*/ 350 w 429"/>
                  <a:gd name="T61" fmla="*/ 236 h 333"/>
                  <a:gd name="T62" fmla="*/ 343 w 429"/>
                  <a:gd name="T63" fmla="*/ 288 h 333"/>
                  <a:gd name="T64" fmla="*/ 232 w 429"/>
                  <a:gd name="T65" fmla="*/ 288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29" h="333">
                    <a:moveTo>
                      <a:pt x="393" y="333"/>
                    </a:moveTo>
                    <a:lnTo>
                      <a:pt x="429" y="90"/>
                    </a:lnTo>
                    <a:lnTo>
                      <a:pt x="261" y="90"/>
                    </a:lnTo>
                    <a:lnTo>
                      <a:pt x="265" y="47"/>
                    </a:lnTo>
                    <a:lnTo>
                      <a:pt x="372" y="47"/>
                    </a:lnTo>
                    <a:lnTo>
                      <a:pt x="376" y="0"/>
                    </a:lnTo>
                    <a:lnTo>
                      <a:pt x="109" y="0"/>
                    </a:lnTo>
                    <a:lnTo>
                      <a:pt x="102" y="47"/>
                    </a:lnTo>
                    <a:lnTo>
                      <a:pt x="211" y="47"/>
                    </a:lnTo>
                    <a:lnTo>
                      <a:pt x="206" y="90"/>
                    </a:lnTo>
                    <a:lnTo>
                      <a:pt x="36" y="90"/>
                    </a:lnTo>
                    <a:lnTo>
                      <a:pt x="0" y="333"/>
                    </a:lnTo>
                    <a:lnTo>
                      <a:pt x="393" y="333"/>
                    </a:lnTo>
                    <a:close/>
                    <a:moveTo>
                      <a:pt x="178" y="288"/>
                    </a:moveTo>
                    <a:lnTo>
                      <a:pt x="62" y="288"/>
                    </a:lnTo>
                    <a:lnTo>
                      <a:pt x="71" y="236"/>
                    </a:lnTo>
                    <a:lnTo>
                      <a:pt x="185" y="236"/>
                    </a:lnTo>
                    <a:lnTo>
                      <a:pt x="178" y="288"/>
                    </a:lnTo>
                    <a:close/>
                    <a:moveTo>
                      <a:pt x="190" y="189"/>
                    </a:moveTo>
                    <a:lnTo>
                      <a:pt x="76" y="189"/>
                    </a:lnTo>
                    <a:lnTo>
                      <a:pt x="83" y="137"/>
                    </a:lnTo>
                    <a:lnTo>
                      <a:pt x="199" y="137"/>
                    </a:lnTo>
                    <a:lnTo>
                      <a:pt x="190" y="189"/>
                    </a:lnTo>
                    <a:close/>
                    <a:moveTo>
                      <a:pt x="254" y="137"/>
                    </a:moveTo>
                    <a:lnTo>
                      <a:pt x="365" y="137"/>
                    </a:lnTo>
                    <a:lnTo>
                      <a:pt x="358" y="191"/>
                    </a:lnTo>
                    <a:lnTo>
                      <a:pt x="246" y="191"/>
                    </a:lnTo>
                    <a:lnTo>
                      <a:pt x="254" y="137"/>
                    </a:lnTo>
                    <a:close/>
                    <a:moveTo>
                      <a:pt x="232" y="288"/>
                    </a:moveTo>
                    <a:lnTo>
                      <a:pt x="239" y="236"/>
                    </a:lnTo>
                    <a:lnTo>
                      <a:pt x="350" y="236"/>
                    </a:lnTo>
                    <a:lnTo>
                      <a:pt x="343" y="288"/>
                    </a:lnTo>
                    <a:lnTo>
                      <a:pt x="232" y="28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7"/>
              <p:cNvSpPr>
                <a:spLocks/>
              </p:cNvSpPr>
              <p:nvPr/>
            </p:nvSpPr>
            <p:spPr bwMode="auto">
              <a:xfrm>
                <a:off x="4396564" y="5968517"/>
                <a:ext cx="13989" cy="8302"/>
              </a:xfrm>
              <a:custGeom>
                <a:avLst/>
                <a:gdLst>
                  <a:gd name="T0" fmla="*/ 81 w 137"/>
                  <a:gd name="T1" fmla="*/ 0 h 80"/>
                  <a:gd name="T2" fmla="*/ 52 w 137"/>
                  <a:gd name="T3" fmla="*/ 35 h 80"/>
                  <a:gd name="T4" fmla="*/ 7 w 137"/>
                  <a:gd name="T5" fmla="*/ 35 h 80"/>
                  <a:gd name="T6" fmla="*/ 0 w 137"/>
                  <a:gd name="T7" fmla="*/ 80 h 80"/>
                  <a:gd name="T8" fmla="*/ 71 w 137"/>
                  <a:gd name="T9" fmla="*/ 80 h 80"/>
                  <a:gd name="T10" fmla="*/ 137 w 137"/>
                  <a:gd name="T11" fmla="*/ 0 h 80"/>
                  <a:gd name="T12" fmla="*/ 81 w 137"/>
                  <a:gd name="T13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7" h="80">
                    <a:moveTo>
                      <a:pt x="81" y="0"/>
                    </a:moveTo>
                    <a:lnTo>
                      <a:pt x="52" y="35"/>
                    </a:lnTo>
                    <a:lnTo>
                      <a:pt x="7" y="35"/>
                    </a:lnTo>
                    <a:lnTo>
                      <a:pt x="0" y="80"/>
                    </a:lnTo>
                    <a:lnTo>
                      <a:pt x="71" y="80"/>
                    </a:lnTo>
                    <a:lnTo>
                      <a:pt x="137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 8"/>
              <p:cNvSpPr>
                <a:spLocks/>
              </p:cNvSpPr>
              <p:nvPr/>
            </p:nvSpPr>
            <p:spPr bwMode="auto">
              <a:xfrm>
                <a:off x="4425053" y="5968517"/>
                <a:ext cx="12355" cy="8302"/>
              </a:xfrm>
              <a:custGeom>
                <a:avLst/>
                <a:gdLst>
                  <a:gd name="T0" fmla="*/ 52 w 121"/>
                  <a:gd name="T1" fmla="*/ 0 h 80"/>
                  <a:gd name="T2" fmla="*/ 74 w 121"/>
                  <a:gd name="T3" fmla="*/ 35 h 80"/>
                  <a:gd name="T4" fmla="*/ 121 w 121"/>
                  <a:gd name="T5" fmla="*/ 35 h 80"/>
                  <a:gd name="T6" fmla="*/ 114 w 121"/>
                  <a:gd name="T7" fmla="*/ 80 h 80"/>
                  <a:gd name="T8" fmla="*/ 41 w 121"/>
                  <a:gd name="T9" fmla="*/ 80 h 80"/>
                  <a:gd name="T10" fmla="*/ 0 w 121"/>
                  <a:gd name="T11" fmla="*/ 0 h 80"/>
                  <a:gd name="T12" fmla="*/ 52 w 121"/>
                  <a:gd name="T13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" h="80">
                    <a:moveTo>
                      <a:pt x="52" y="0"/>
                    </a:moveTo>
                    <a:lnTo>
                      <a:pt x="74" y="35"/>
                    </a:lnTo>
                    <a:lnTo>
                      <a:pt x="121" y="35"/>
                    </a:lnTo>
                    <a:lnTo>
                      <a:pt x="114" y="80"/>
                    </a:lnTo>
                    <a:lnTo>
                      <a:pt x="41" y="80"/>
                    </a:lnTo>
                    <a:lnTo>
                      <a:pt x="0" y="0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9"/>
              <p:cNvSpPr>
                <a:spLocks/>
              </p:cNvSpPr>
              <p:nvPr/>
            </p:nvSpPr>
            <p:spPr bwMode="auto">
              <a:xfrm>
                <a:off x="4389110" y="5922337"/>
                <a:ext cx="10415" cy="6434"/>
              </a:xfrm>
              <a:custGeom>
                <a:avLst/>
                <a:gdLst>
                  <a:gd name="T0" fmla="*/ 92 w 102"/>
                  <a:gd name="T1" fmla="*/ 62 h 62"/>
                  <a:gd name="T2" fmla="*/ 0 w 102"/>
                  <a:gd name="T3" fmla="*/ 62 h 62"/>
                  <a:gd name="T4" fmla="*/ 7 w 102"/>
                  <a:gd name="T5" fmla="*/ 0 h 62"/>
                  <a:gd name="T6" fmla="*/ 102 w 102"/>
                  <a:gd name="T7" fmla="*/ 0 h 62"/>
                  <a:gd name="T8" fmla="*/ 92 w 102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62">
                    <a:moveTo>
                      <a:pt x="92" y="62"/>
                    </a:moveTo>
                    <a:lnTo>
                      <a:pt x="0" y="62"/>
                    </a:lnTo>
                    <a:lnTo>
                      <a:pt x="7" y="0"/>
                    </a:lnTo>
                    <a:lnTo>
                      <a:pt x="102" y="0"/>
                    </a:lnTo>
                    <a:lnTo>
                      <a:pt x="92" y="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10"/>
              <p:cNvSpPr>
                <a:spLocks/>
              </p:cNvSpPr>
              <p:nvPr/>
            </p:nvSpPr>
            <p:spPr bwMode="auto">
              <a:xfrm>
                <a:off x="4385740" y="5946413"/>
                <a:ext cx="10415" cy="6123"/>
              </a:xfrm>
              <a:custGeom>
                <a:avLst/>
                <a:gdLst>
                  <a:gd name="T0" fmla="*/ 92 w 102"/>
                  <a:gd name="T1" fmla="*/ 59 h 59"/>
                  <a:gd name="T2" fmla="*/ 0 w 102"/>
                  <a:gd name="T3" fmla="*/ 59 h 59"/>
                  <a:gd name="T4" fmla="*/ 9 w 102"/>
                  <a:gd name="T5" fmla="*/ 0 h 59"/>
                  <a:gd name="T6" fmla="*/ 102 w 102"/>
                  <a:gd name="T7" fmla="*/ 0 h 59"/>
                  <a:gd name="T8" fmla="*/ 92 w 102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59">
                    <a:moveTo>
                      <a:pt x="92" y="59"/>
                    </a:moveTo>
                    <a:lnTo>
                      <a:pt x="0" y="59"/>
                    </a:lnTo>
                    <a:lnTo>
                      <a:pt x="9" y="0"/>
                    </a:lnTo>
                    <a:lnTo>
                      <a:pt x="102" y="0"/>
                    </a:lnTo>
                    <a:lnTo>
                      <a:pt x="92" y="5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11"/>
              <p:cNvSpPr>
                <a:spLocks/>
              </p:cNvSpPr>
              <p:nvPr/>
            </p:nvSpPr>
            <p:spPr bwMode="auto">
              <a:xfrm>
                <a:off x="4382371" y="5970178"/>
                <a:ext cx="10313" cy="6434"/>
              </a:xfrm>
              <a:custGeom>
                <a:avLst/>
                <a:gdLst>
                  <a:gd name="T0" fmla="*/ 92 w 101"/>
                  <a:gd name="T1" fmla="*/ 62 h 62"/>
                  <a:gd name="T2" fmla="*/ 0 w 101"/>
                  <a:gd name="T3" fmla="*/ 62 h 62"/>
                  <a:gd name="T4" fmla="*/ 9 w 101"/>
                  <a:gd name="T5" fmla="*/ 0 h 62"/>
                  <a:gd name="T6" fmla="*/ 101 w 101"/>
                  <a:gd name="T7" fmla="*/ 0 h 62"/>
                  <a:gd name="T8" fmla="*/ 92 w 10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62">
                    <a:moveTo>
                      <a:pt x="92" y="62"/>
                    </a:moveTo>
                    <a:lnTo>
                      <a:pt x="0" y="62"/>
                    </a:lnTo>
                    <a:lnTo>
                      <a:pt x="9" y="0"/>
                    </a:lnTo>
                    <a:lnTo>
                      <a:pt x="101" y="0"/>
                    </a:lnTo>
                    <a:lnTo>
                      <a:pt x="92" y="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12"/>
              <p:cNvSpPr>
                <a:spLocks noEditPoints="1"/>
              </p:cNvSpPr>
              <p:nvPr/>
            </p:nvSpPr>
            <p:spPr bwMode="auto">
              <a:xfrm>
                <a:off x="4446087" y="5919639"/>
                <a:ext cx="51464" cy="26255"/>
              </a:xfrm>
              <a:custGeom>
                <a:avLst/>
                <a:gdLst>
                  <a:gd name="T0" fmla="*/ 468 w 504"/>
                  <a:gd name="T1" fmla="*/ 253 h 253"/>
                  <a:gd name="T2" fmla="*/ 504 w 504"/>
                  <a:gd name="T3" fmla="*/ 0 h 253"/>
                  <a:gd name="T4" fmla="*/ 36 w 504"/>
                  <a:gd name="T5" fmla="*/ 0 h 253"/>
                  <a:gd name="T6" fmla="*/ 0 w 504"/>
                  <a:gd name="T7" fmla="*/ 253 h 253"/>
                  <a:gd name="T8" fmla="*/ 468 w 504"/>
                  <a:gd name="T9" fmla="*/ 253 h 253"/>
                  <a:gd name="T10" fmla="*/ 215 w 504"/>
                  <a:gd name="T11" fmla="*/ 208 h 253"/>
                  <a:gd name="T12" fmla="*/ 62 w 504"/>
                  <a:gd name="T13" fmla="*/ 208 h 253"/>
                  <a:gd name="T14" fmla="*/ 71 w 504"/>
                  <a:gd name="T15" fmla="*/ 144 h 253"/>
                  <a:gd name="T16" fmla="*/ 225 w 504"/>
                  <a:gd name="T17" fmla="*/ 144 h 253"/>
                  <a:gd name="T18" fmla="*/ 215 w 504"/>
                  <a:gd name="T19" fmla="*/ 208 h 253"/>
                  <a:gd name="T20" fmla="*/ 229 w 504"/>
                  <a:gd name="T21" fmla="*/ 106 h 253"/>
                  <a:gd name="T22" fmla="*/ 76 w 504"/>
                  <a:gd name="T23" fmla="*/ 106 h 253"/>
                  <a:gd name="T24" fmla="*/ 85 w 504"/>
                  <a:gd name="T25" fmla="*/ 43 h 253"/>
                  <a:gd name="T26" fmla="*/ 239 w 504"/>
                  <a:gd name="T27" fmla="*/ 43 h 253"/>
                  <a:gd name="T28" fmla="*/ 229 w 504"/>
                  <a:gd name="T29" fmla="*/ 106 h 253"/>
                  <a:gd name="T30" fmla="*/ 291 w 504"/>
                  <a:gd name="T31" fmla="*/ 43 h 253"/>
                  <a:gd name="T32" fmla="*/ 445 w 504"/>
                  <a:gd name="T33" fmla="*/ 43 h 253"/>
                  <a:gd name="T34" fmla="*/ 435 w 504"/>
                  <a:gd name="T35" fmla="*/ 106 h 253"/>
                  <a:gd name="T36" fmla="*/ 281 w 504"/>
                  <a:gd name="T37" fmla="*/ 106 h 253"/>
                  <a:gd name="T38" fmla="*/ 291 w 504"/>
                  <a:gd name="T39" fmla="*/ 43 h 253"/>
                  <a:gd name="T40" fmla="*/ 267 w 504"/>
                  <a:gd name="T41" fmla="*/ 208 h 253"/>
                  <a:gd name="T42" fmla="*/ 277 w 504"/>
                  <a:gd name="T43" fmla="*/ 144 h 253"/>
                  <a:gd name="T44" fmla="*/ 430 w 504"/>
                  <a:gd name="T45" fmla="*/ 144 h 253"/>
                  <a:gd name="T46" fmla="*/ 421 w 504"/>
                  <a:gd name="T47" fmla="*/ 208 h 253"/>
                  <a:gd name="T48" fmla="*/ 267 w 504"/>
                  <a:gd name="T49" fmla="*/ 208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04" h="253">
                    <a:moveTo>
                      <a:pt x="468" y="253"/>
                    </a:moveTo>
                    <a:lnTo>
                      <a:pt x="504" y="0"/>
                    </a:lnTo>
                    <a:lnTo>
                      <a:pt x="36" y="0"/>
                    </a:lnTo>
                    <a:lnTo>
                      <a:pt x="0" y="253"/>
                    </a:lnTo>
                    <a:lnTo>
                      <a:pt x="468" y="253"/>
                    </a:lnTo>
                    <a:close/>
                    <a:moveTo>
                      <a:pt x="215" y="208"/>
                    </a:moveTo>
                    <a:lnTo>
                      <a:pt x="62" y="208"/>
                    </a:lnTo>
                    <a:lnTo>
                      <a:pt x="71" y="144"/>
                    </a:lnTo>
                    <a:lnTo>
                      <a:pt x="225" y="144"/>
                    </a:lnTo>
                    <a:lnTo>
                      <a:pt x="215" y="208"/>
                    </a:lnTo>
                    <a:close/>
                    <a:moveTo>
                      <a:pt x="229" y="106"/>
                    </a:moveTo>
                    <a:lnTo>
                      <a:pt x="76" y="106"/>
                    </a:lnTo>
                    <a:lnTo>
                      <a:pt x="85" y="43"/>
                    </a:lnTo>
                    <a:lnTo>
                      <a:pt x="239" y="43"/>
                    </a:lnTo>
                    <a:lnTo>
                      <a:pt x="229" y="106"/>
                    </a:lnTo>
                    <a:close/>
                    <a:moveTo>
                      <a:pt x="291" y="43"/>
                    </a:moveTo>
                    <a:lnTo>
                      <a:pt x="445" y="43"/>
                    </a:lnTo>
                    <a:lnTo>
                      <a:pt x="435" y="106"/>
                    </a:lnTo>
                    <a:lnTo>
                      <a:pt x="281" y="106"/>
                    </a:lnTo>
                    <a:lnTo>
                      <a:pt x="291" y="43"/>
                    </a:lnTo>
                    <a:close/>
                    <a:moveTo>
                      <a:pt x="267" y="208"/>
                    </a:moveTo>
                    <a:lnTo>
                      <a:pt x="277" y="144"/>
                    </a:lnTo>
                    <a:lnTo>
                      <a:pt x="430" y="144"/>
                    </a:lnTo>
                    <a:lnTo>
                      <a:pt x="421" y="208"/>
                    </a:lnTo>
                    <a:lnTo>
                      <a:pt x="267" y="20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13"/>
              <p:cNvSpPr>
                <a:spLocks/>
              </p:cNvSpPr>
              <p:nvPr/>
            </p:nvSpPr>
            <p:spPr bwMode="auto">
              <a:xfrm>
                <a:off x="4444658" y="5947140"/>
                <a:ext cx="17154" cy="8821"/>
              </a:xfrm>
              <a:custGeom>
                <a:avLst/>
                <a:gdLst>
                  <a:gd name="T0" fmla="*/ 113 w 168"/>
                  <a:gd name="T1" fmla="*/ 0 h 85"/>
                  <a:gd name="T2" fmla="*/ 85 w 168"/>
                  <a:gd name="T3" fmla="*/ 38 h 85"/>
                  <a:gd name="T4" fmla="*/ 7 w 168"/>
                  <a:gd name="T5" fmla="*/ 38 h 85"/>
                  <a:gd name="T6" fmla="*/ 0 w 168"/>
                  <a:gd name="T7" fmla="*/ 85 h 85"/>
                  <a:gd name="T8" fmla="*/ 113 w 168"/>
                  <a:gd name="T9" fmla="*/ 85 h 85"/>
                  <a:gd name="T10" fmla="*/ 168 w 168"/>
                  <a:gd name="T11" fmla="*/ 0 h 85"/>
                  <a:gd name="T12" fmla="*/ 113 w 168"/>
                  <a:gd name="T13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8" h="85">
                    <a:moveTo>
                      <a:pt x="113" y="0"/>
                    </a:moveTo>
                    <a:lnTo>
                      <a:pt x="85" y="38"/>
                    </a:lnTo>
                    <a:lnTo>
                      <a:pt x="7" y="38"/>
                    </a:lnTo>
                    <a:lnTo>
                      <a:pt x="0" y="85"/>
                    </a:lnTo>
                    <a:lnTo>
                      <a:pt x="113" y="85"/>
                    </a:lnTo>
                    <a:lnTo>
                      <a:pt x="168" y="0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14"/>
              <p:cNvSpPr>
                <a:spLocks/>
              </p:cNvSpPr>
              <p:nvPr/>
            </p:nvSpPr>
            <p:spPr bwMode="auto">
              <a:xfrm>
                <a:off x="4477742" y="5947140"/>
                <a:ext cx="15419" cy="8821"/>
              </a:xfrm>
              <a:custGeom>
                <a:avLst/>
                <a:gdLst>
                  <a:gd name="T0" fmla="*/ 54 w 151"/>
                  <a:gd name="T1" fmla="*/ 0 h 85"/>
                  <a:gd name="T2" fmla="*/ 73 w 151"/>
                  <a:gd name="T3" fmla="*/ 38 h 85"/>
                  <a:gd name="T4" fmla="*/ 151 w 151"/>
                  <a:gd name="T5" fmla="*/ 38 h 85"/>
                  <a:gd name="T6" fmla="*/ 146 w 151"/>
                  <a:gd name="T7" fmla="*/ 85 h 85"/>
                  <a:gd name="T8" fmla="*/ 35 w 151"/>
                  <a:gd name="T9" fmla="*/ 85 h 85"/>
                  <a:gd name="T10" fmla="*/ 0 w 151"/>
                  <a:gd name="T11" fmla="*/ 0 h 85"/>
                  <a:gd name="T12" fmla="*/ 54 w 151"/>
                  <a:gd name="T13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" h="85">
                    <a:moveTo>
                      <a:pt x="54" y="0"/>
                    </a:moveTo>
                    <a:lnTo>
                      <a:pt x="73" y="38"/>
                    </a:lnTo>
                    <a:lnTo>
                      <a:pt x="151" y="38"/>
                    </a:lnTo>
                    <a:lnTo>
                      <a:pt x="146" y="85"/>
                    </a:lnTo>
                    <a:lnTo>
                      <a:pt x="35" y="85"/>
                    </a:lnTo>
                    <a:lnTo>
                      <a:pt x="0" y="0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15"/>
              <p:cNvSpPr>
                <a:spLocks/>
              </p:cNvSpPr>
              <p:nvPr/>
            </p:nvSpPr>
            <p:spPr bwMode="auto">
              <a:xfrm>
                <a:off x="4441799" y="5957932"/>
                <a:ext cx="14193" cy="18887"/>
              </a:xfrm>
              <a:custGeom>
                <a:avLst/>
                <a:gdLst>
                  <a:gd name="T0" fmla="*/ 59 w 139"/>
                  <a:gd name="T1" fmla="*/ 182 h 182"/>
                  <a:gd name="T2" fmla="*/ 0 w 139"/>
                  <a:gd name="T3" fmla="*/ 182 h 182"/>
                  <a:gd name="T4" fmla="*/ 68 w 139"/>
                  <a:gd name="T5" fmla="*/ 104 h 182"/>
                  <a:gd name="T6" fmla="*/ 85 w 139"/>
                  <a:gd name="T7" fmla="*/ 0 h 182"/>
                  <a:gd name="T8" fmla="*/ 139 w 139"/>
                  <a:gd name="T9" fmla="*/ 0 h 182"/>
                  <a:gd name="T10" fmla="*/ 125 w 139"/>
                  <a:gd name="T11" fmla="*/ 104 h 182"/>
                  <a:gd name="T12" fmla="*/ 59 w 139"/>
                  <a:gd name="T13" fmla="*/ 182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9" h="182">
                    <a:moveTo>
                      <a:pt x="59" y="182"/>
                    </a:moveTo>
                    <a:lnTo>
                      <a:pt x="0" y="182"/>
                    </a:lnTo>
                    <a:lnTo>
                      <a:pt x="68" y="104"/>
                    </a:lnTo>
                    <a:lnTo>
                      <a:pt x="85" y="0"/>
                    </a:lnTo>
                    <a:lnTo>
                      <a:pt x="139" y="0"/>
                    </a:lnTo>
                    <a:lnTo>
                      <a:pt x="125" y="104"/>
                    </a:lnTo>
                    <a:lnTo>
                      <a:pt x="59" y="18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16"/>
              <p:cNvSpPr>
                <a:spLocks/>
              </p:cNvSpPr>
              <p:nvPr/>
            </p:nvSpPr>
            <p:spPr bwMode="auto">
              <a:xfrm>
                <a:off x="4478456" y="5957932"/>
                <a:ext cx="8169" cy="18887"/>
              </a:xfrm>
              <a:custGeom>
                <a:avLst/>
                <a:gdLst>
                  <a:gd name="T0" fmla="*/ 54 w 80"/>
                  <a:gd name="T1" fmla="*/ 182 h 182"/>
                  <a:gd name="T2" fmla="*/ 0 w 80"/>
                  <a:gd name="T3" fmla="*/ 182 h 182"/>
                  <a:gd name="T4" fmla="*/ 26 w 80"/>
                  <a:gd name="T5" fmla="*/ 0 h 182"/>
                  <a:gd name="T6" fmla="*/ 80 w 80"/>
                  <a:gd name="T7" fmla="*/ 0 h 182"/>
                  <a:gd name="T8" fmla="*/ 54 w 80"/>
                  <a:gd name="T9" fmla="*/ 182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" h="182">
                    <a:moveTo>
                      <a:pt x="54" y="182"/>
                    </a:moveTo>
                    <a:lnTo>
                      <a:pt x="0" y="182"/>
                    </a:lnTo>
                    <a:lnTo>
                      <a:pt x="26" y="0"/>
                    </a:lnTo>
                    <a:lnTo>
                      <a:pt x="80" y="0"/>
                    </a:lnTo>
                    <a:lnTo>
                      <a:pt x="54" y="18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17"/>
              <p:cNvSpPr>
                <a:spLocks/>
              </p:cNvSpPr>
              <p:nvPr/>
            </p:nvSpPr>
            <p:spPr bwMode="auto">
              <a:xfrm>
                <a:off x="4428422" y="5985848"/>
                <a:ext cx="59735" cy="56454"/>
              </a:xfrm>
              <a:custGeom>
                <a:avLst/>
                <a:gdLst>
                  <a:gd name="T0" fmla="*/ 497 w 585"/>
                  <a:gd name="T1" fmla="*/ 0 h 544"/>
                  <a:gd name="T2" fmla="*/ 431 w 585"/>
                  <a:gd name="T3" fmla="*/ 428 h 544"/>
                  <a:gd name="T4" fmla="*/ 192 w 585"/>
                  <a:gd name="T5" fmla="*/ 0 h 544"/>
                  <a:gd name="T6" fmla="*/ 81 w 585"/>
                  <a:gd name="T7" fmla="*/ 0 h 544"/>
                  <a:gd name="T8" fmla="*/ 0 w 585"/>
                  <a:gd name="T9" fmla="*/ 544 h 544"/>
                  <a:gd name="T10" fmla="*/ 88 w 585"/>
                  <a:gd name="T11" fmla="*/ 544 h 544"/>
                  <a:gd name="T12" fmla="*/ 152 w 585"/>
                  <a:gd name="T13" fmla="*/ 114 h 544"/>
                  <a:gd name="T14" fmla="*/ 391 w 585"/>
                  <a:gd name="T15" fmla="*/ 544 h 544"/>
                  <a:gd name="T16" fmla="*/ 502 w 585"/>
                  <a:gd name="T17" fmla="*/ 544 h 544"/>
                  <a:gd name="T18" fmla="*/ 585 w 585"/>
                  <a:gd name="T19" fmla="*/ 0 h 544"/>
                  <a:gd name="T20" fmla="*/ 497 w 585"/>
                  <a:gd name="T21" fmla="*/ 0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5" h="544">
                    <a:moveTo>
                      <a:pt x="497" y="0"/>
                    </a:moveTo>
                    <a:lnTo>
                      <a:pt x="431" y="428"/>
                    </a:lnTo>
                    <a:lnTo>
                      <a:pt x="192" y="0"/>
                    </a:lnTo>
                    <a:lnTo>
                      <a:pt x="81" y="0"/>
                    </a:lnTo>
                    <a:lnTo>
                      <a:pt x="0" y="544"/>
                    </a:lnTo>
                    <a:lnTo>
                      <a:pt x="88" y="544"/>
                    </a:lnTo>
                    <a:lnTo>
                      <a:pt x="152" y="114"/>
                    </a:lnTo>
                    <a:lnTo>
                      <a:pt x="391" y="544"/>
                    </a:lnTo>
                    <a:lnTo>
                      <a:pt x="502" y="544"/>
                    </a:lnTo>
                    <a:lnTo>
                      <a:pt x="585" y="0"/>
                    </a:lnTo>
                    <a:lnTo>
                      <a:pt x="49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18"/>
              <p:cNvSpPr>
                <a:spLocks/>
              </p:cNvSpPr>
              <p:nvPr/>
            </p:nvSpPr>
            <p:spPr bwMode="auto">
              <a:xfrm>
                <a:off x="4382064" y="5985848"/>
                <a:ext cx="48094" cy="56454"/>
              </a:xfrm>
              <a:custGeom>
                <a:avLst/>
                <a:gdLst>
                  <a:gd name="T0" fmla="*/ 95 w 199"/>
                  <a:gd name="T1" fmla="*/ 37 h 230"/>
                  <a:gd name="T2" fmla="*/ 194 w 199"/>
                  <a:gd name="T3" fmla="*/ 37 h 230"/>
                  <a:gd name="T4" fmla="*/ 199 w 199"/>
                  <a:gd name="T5" fmla="*/ 0 h 230"/>
                  <a:gd name="T6" fmla="*/ 77 w 199"/>
                  <a:gd name="T7" fmla="*/ 0 h 230"/>
                  <a:gd name="T8" fmla="*/ 16 w 199"/>
                  <a:gd name="T9" fmla="*/ 54 h 230"/>
                  <a:gd name="T10" fmla="*/ 0 w 199"/>
                  <a:gd name="T11" fmla="*/ 167 h 230"/>
                  <a:gd name="T12" fmla="*/ 23 w 199"/>
                  <a:gd name="T13" fmla="*/ 201 h 230"/>
                  <a:gd name="T14" fmla="*/ 15 w 199"/>
                  <a:gd name="T15" fmla="*/ 219 h 230"/>
                  <a:gd name="T16" fmla="*/ 45 w 199"/>
                  <a:gd name="T17" fmla="*/ 230 h 230"/>
                  <a:gd name="T18" fmla="*/ 165 w 199"/>
                  <a:gd name="T19" fmla="*/ 230 h 230"/>
                  <a:gd name="T20" fmla="*/ 170 w 199"/>
                  <a:gd name="T21" fmla="*/ 193 h 230"/>
                  <a:gd name="T22" fmla="*/ 73 w 199"/>
                  <a:gd name="T23" fmla="*/ 193 h 230"/>
                  <a:gd name="T24" fmla="*/ 38 w 199"/>
                  <a:gd name="T25" fmla="*/ 159 h 230"/>
                  <a:gd name="T26" fmla="*/ 50 w 199"/>
                  <a:gd name="T27" fmla="*/ 70 h 230"/>
                  <a:gd name="T28" fmla="*/ 95 w 199"/>
                  <a:gd name="T29" fmla="*/ 37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9" h="230">
                    <a:moveTo>
                      <a:pt x="95" y="37"/>
                    </a:moveTo>
                    <a:cubicBezTo>
                      <a:pt x="194" y="37"/>
                      <a:pt x="194" y="37"/>
                      <a:pt x="194" y="37"/>
                    </a:cubicBezTo>
                    <a:cubicBezTo>
                      <a:pt x="199" y="0"/>
                      <a:pt x="199" y="0"/>
                      <a:pt x="199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47" y="0"/>
                      <a:pt x="20" y="24"/>
                      <a:pt x="16" y="54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15" y="171"/>
                      <a:pt x="26" y="186"/>
                      <a:pt x="23" y="201"/>
                    </a:cubicBezTo>
                    <a:cubicBezTo>
                      <a:pt x="22" y="208"/>
                      <a:pt x="20" y="214"/>
                      <a:pt x="15" y="219"/>
                    </a:cubicBezTo>
                    <a:cubicBezTo>
                      <a:pt x="24" y="225"/>
                      <a:pt x="32" y="230"/>
                      <a:pt x="45" y="230"/>
                    </a:cubicBezTo>
                    <a:cubicBezTo>
                      <a:pt x="165" y="230"/>
                      <a:pt x="165" y="230"/>
                      <a:pt x="165" y="230"/>
                    </a:cubicBezTo>
                    <a:cubicBezTo>
                      <a:pt x="170" y="193"/>
                      <a:pt x="170" y="193"/>
                      <a:pt x="170" y="193"/>
                    </a:cubicBezTo>
                    <a:cubicBezTo>
                      <a:pt x="73" y="193"/>
                      <a:pt x="73" y="193"/>
                      <a:pt x="73" y="193"/>
                    </a:cubicBezTo>
                    <a:cubicBezTo>
                      <a:pt x="54" y="193"/>
                      <a:pt x="35" y="181"/>
                      <a:pt x="38" y="159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4" y="45"/>
                      <a:pt x="71" y="37"/>
                      <a:pt x="95" y="3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Oval 19"/>
              <p:cNvSpPr>
                <a:spLocks noChangeArrowheads="1"/>
              </p:cNvSpPr>
              <p:nvPr/>
            </p:nvSpPr>
            <p:spPr bwMode="auto">
              <a:xfrm>
                <a:off x="4372976" y="6027358"/>
                <a:ext cx="13683" cy="1421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20"/>
              <p:cNvSpPr>
                <a:spLocks/>
              </p:cNvSpPr>
              <p:nvPr/>
            </p:nvSpPr>
            <p:spPr bwMode="auto">
              <a:xfrm>
                <a:off x="4044794" y="5998612"/>
                <a:ext cx="322056" cy="45143"/>
              </a:xfrm>
              <a:custGeom>
                <a:avLst/>
                <a:gdLst>
                  <a:gd name="T0" fmla="*/ 1295 w 1334"/>
                  <a:gd name="T1" fmla="*/ 170 h 184"/>
                  <a:gd name="T2" fmla="*/ 730 w 1334"/>
                  <a:gd name="T3" fmla="*/ 64 h 184"/>
                  <a:gd name="T4" fmla="*/ 118 w 1334"/>
                  <a:gd name="T5" fmla="*/ 133 h 184"/>
                  <a:gd name="T6" fmla="*/ 0 w 1334"/>
                  <a:gd name="T7" fmla="*/ 177 h 184"/>
                  <a:gd name="T8" fmla="*/ 72 w 1334"/>
                  <a:gd name="T9" fmla="*/ 140 h 184"/>
                  <a:gd name="T10" fmla="*/ 723 w 1334"/>
                  <a:gd name="T11" fmla="*/ 25 h 184"/>
                  <a:gd name="T12" fmla="*/ 1334 w 1334"/>
                  <a:gd name="T13" fmla="*/ 184 h 184"/>
                  <a:gd name="T14" fmla="*/ 1295 w 1334"/>
                  <a:gd name="T15" fmla="*/ 17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34" h="184">
                    <a:moveTo>
                      <a:pt x="1295" y="170"/>
                    </a:moveTo>
                    <a:cubicBezTo>
                      <a:pt x="1224" y="147"/>
                      <a:pt x="1037" y="82"/>
                      <a:pt x="730" y="64"/>
                    </a:cubicBezTo>
                    <a:cubicBezTo>
                      <a:pt x="436" y="47"/>
                      <a:pt x="227" y="100"/>
                      <a:pt x="118" y="133"/>
                    </a:cubicBezTo>
                    <a:cubicBezTo>
                      <a:pt x="100" y="140"/>
                      <a:pt x="0" y="177"/>
                      <a:pt x="0" y="177"/>
                    </a:cubicBezTo>
                    <a:cubicBezTo>
                      <a:pt x="0" y="177"/>
                      <a:pt x="60" y="147"/>
                      <a:pt x="72" y="140"/>
                    </a:cubicBezTo>
                    <a:cubicBezTo>
                      <a:pt x="85" y="133"/>
                      <a:pt x="336" y="0"/>
                      <a:pt x="723" y="25"/>
                    </a:cubicBezTo>
                    <a:cubicBezTo>
                      <a:pt x="1085" y="48"/>
                      <a:pt x="1303" y="164"/>
                      <a:pt x="1334" y="184"/>
                    </a:cubicBezTo>
                    <a:cubicBezTo>
                      <a:pt x="1334" y="184"/>
                      <a:pt x="1310" y="175"/>
                      <a:pt x="1295" y="17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21"/>
              <p:cNvSpPr>
                <a:spLocks/>
              </p:cNvSpPr>
              <p:nvPr/>
            </p:nvSpPr>
            <p:spPr bwMode="auto">
              <a:xfrm>
                <a:off x="4040403" y="5919847"/>
                <a:ext cx="96596" cy="108550"/>
              </a:xfrm>
              <a:custGeom>
                <a:avLst/>
                <a:gdLst>
                  <a:gd name="T0" fmla="*/ 212 w 400"/>
                  <a:gd name="T1" fmla="*/ 404 h 442"/>
                  <a:gd name="T2" fmla="*/ 231 w 400"/>
                  <a:gd name="T3" fmla="*/ 270 h 442"/>
                  <a:gd name="T4" fmla="*/ 400 w 400"/>
                  <a:gd name="T5" fmla="*/ 0 h 442"/>
                  <a:gd name="T6" fmla="*/ 311 w 400"/>
                  <a:gd name="T7" fmla="*/ 0 h 442"/>
                  <a:gd name="T8" fmla="*/ 195 w 400"/>
                  <a:gd name="T9" fmla="*/ 191 h 442"/>
                  <a:gd name="T10" fmla="*/ 87 w 400"/>
                  <a:gd name="T11" fmla="*/ 0 h 442"/>
                  <a:gd name="T12" fmla="*/ 0 w 400"/>
                  <a:gd name="T13" fmla="*/ 0 h 442"/>
                  <a:gd name="T14" fmla="*/ 148 w 400"/>
                  <a:gd name="T15" fmla="*/ 263 h 442"/>
                  <a:gd name="T16" fmla="*/ 121 w 400"/>
                  <a:gd name="T17" fmla="*/ 442 h 442"/>
                  <a:gd name="T18" fmla="*/ 212 w 400"/>
                  <a:gd name="T19" fmla="*/ 404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0" h="442">
                    <a:moveTo>
                      <a:pt x="212" y="404"/>
                    </a:moveTo>
                    <a:cubicBezTo>
                      <a:pt x="231" y="270"/>
                      <a:pt x="231" y="270"/>
                      <a:pt x="231" y="270"/>
                    </a:cubicBezTo>
                    <a:cubicBezTo>
                      <a:pt x="400" y="0"/>
                      <a:pt x="400" y="0"/>
                      <a:pt x="400" y="0"/>
                    </a:cubicBezTo>
                    <a:cubicBezTo>
                      <a:pt x="311" y="0"/>
                      <a:pt x="311" y="0"/>
                      <a:pt x="311" y="0"/>
                    </a:cubicBezTo>
                    <a:cubicBezTo>
                      <a:pt x="195" y="191"/>
                      <a:pt x="195" y="191"/>
                      <a:pt x="195" y="191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8" y="263"/>
                      <a:pt x="148" y="263"/>
                      <a:pt x="148" y="263"/>
                    </a:cubicBezTo>
                    <a:cubicBezTo>
                      <a:pt x="145" y="288"/>
                      <a:pt x="121" y="442"/>
                      <a:pt x="121" y="442"/>
                    </a:cubicBezTo>
                    <a:cubicBezTo>
                      <a:pt x="121" y="442"/>
                      <a:pt x="148" y="428"/>
                      <a:pt x="212" y="40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22"/>
              <p:cNvSpPr>
                <a:spLocks/>
              </p:cNvSpPr>
              <p:nvPr/>
            </p:nvSpPr>
            <p:spPr bwMode="auto">
              <a:xfrm>
                <a:off x="4307932" y="5920158"/>
                <a:ext cx="73724" cy="112389"/>
              </a:xfrm>
              <a:custGeom>
                <a:avLst/>
                <a:gdLst>
                  <a:gd name="T0" fmla="*/ 183 w 305"/>
                  <a:gd name="T1" fmla="*/ 447 h 458"/>
                  <a:gd name="T2" fmla="*/ 213 w 305"/>
                  <a:gd name="T3" fmla="*/ 427 h 458"/>
                  <a:gd name="T4" fmla="*/ 232 w 305"/>
                  <a:gd name="T5" fmla="*/ 404 h 458"/>
                  <a:gd name="T6" fmla="*/ 246 w 305"/>
                  <a:gd name="T7" fmla="*/ 373 h 458"/>
                  <a:gd name="T8" fmla="*/ 305 w 305"/>
                  <a:gd name="T9" fmla="*/ 0 h 458"/>
                  <a:gd name="T10" fmla="*/ 228 w 305"/>
                  <a:gd name="T11" fmla="*/ 0 h 458"/>
                  <a:gd name="T12" fmla="*/ 181 w 305"/>
                  <a:gd name="T13" fmla="*/ 312 h 458"/>
                  <a:gd name="T14" fmla="*/ 112 w 305"/>
                  <a:gd name="T15" fmla="*/ 396 h 458"/>
                  <a:gd name="T16" fmla="*/ 0 w 305"/>
                  <a:gd name="T17" fmla="*/ 397 h 458"/>
                  <a:gd name="T18" fmla="*/ 160 w 305"/>
                  <a:gd name="T19" fmla="*/ 458 h 458"/>
                  <a:gd name="T20" fmla="*/ 183 w 305"/>
                  <a:gd name="T21" fmla="*/ 447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5" h="458">
                    <a:moveTo>
                      <a:pt x="183" y="447"/>
                    </a:moveTo>
                    <a:cubicBezTo>
                      <a:pt x="194" y="441"/>
                      <a:pt x="204" y="435"/>
                      <a:pt x="213" y="427"/>
                    </a:cubicBezTo>
                    <a:cubicBezTo>
                      <a:pt x="220" y="421"/>
                      <a:pt x="227" y="413"/>
                      <a:pt x="232" y="404"/>
                    </a:cubicBezTo>
                    <a:cubicBezTo>
                      <a:pt x="238" y="395"/>
                      <a:pt x="244" y="385"/>
                      <a:pt x="246" y="373"/>
                    </a:cubicBezTo>
                    <a:cubicBezTo>
                      <a:pt x="250" y="351"/>
                      <a:pt x="305" y="0"/>
                      <a:pt x="305" y="0"/>
                    </a:cubicBezTo>
                    <a:cubicBezTo>
                      <a:pt x="228" y="0"/>
                      <a:pt x="228" y="0"/>
                      <a:pt x="228" y="0"/>
                    </a:cubicBezTo>
                    <a:cubicBezTo>
                      <a:pt x="228" y="0"/>
                      <a:pt x="185" y="293"/>
                      <a:pt x="181" y="312"/>
                    </a:cubicBezTo>
                    <a:cubicBezTo>
                      <a:pt x="177" y="326"/>
                      <a:pt x="163" y="389"/>
                      <a:pt x="112" y="396"/>
                    </a:cubicBezTo>
                    <a:cubicBezTo>
                      <a:pt x="71" y="402"/>
                      <a:pt x="0" y="397"/>
                      <a:pt x="0" y="397"/>
                    </a:cubicBezTo>
                    <a:cubicBezTo>
                      <a:pt x="70" y="418"/>
                      <a:pt x="122" y="441"/>
                      <a:pt x="160" y="458"/>
                    </a:cubicBezTo>
                    <a:cubicBezTo>
                      <a:pt x="167" y="455"/>
                      <a:pt x="176" y="451"/>
                      <a:pt x="183" y="44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23"/>
              <p:cNvSpPr>
                <a:spLocks/>
              </p:cNvSpPr>
              <p:nvPr/>
            </p:nvSpPr>
            <p:spPr bwMode="auto">
              <a:xfrm>
                <a:off x="4207251" y="5920158"/>
                <a:ext cx="113036" cy="96615"/>
              </a:xfrm>
              <a:custGeom>
                <a:avLst/>
                <a:gdLst>
                  <a:gd name="T0" fmla="*/ 468 w 468"/>
                  <a:gd name="T1" fmla="*/ 0 h 394"/>
                  <a:gd name="T2" fmla="*/ 387 w 468"/>
                  <a:gd name="T3" fmla="*/ 0 h 394"/>
                  <a:gd name="T4" fmla="*/ 332 w 468"/>
                  <a:gd name="T5" fmla="*/ 358 h 394"/>
                  <a:gd name="T6" fmla="*/ 132 w 468"/>
                  <a:gd name="T7" fmla="*/ 0 h 394"/>
                  <a:gd name="T8" fmla="*/ 49 w 468"/>
                  <a:gd name="T9" fmla="*/ 0 h 394"/>
                  <a:gd name="T10" fmla="*/ 0 w 468"/>
                  <a:gd name="T11" fmla="*/ 325 h 394"/>
                  <a:gd name="T12" fmla="*/ 21 w 468"/>
                  <a:gd name="T13" fmla="*/ 326 h 394"/>
                  <a:gd name="T14" fmla="*/ 74 w 468"/>
                  <a:gd name="T15" fmla="*/ 330 h 394"/>
                  <a:gd name="T16" fmla="*/ 107 w 468"/>
                  <a:gd name="T17" fmla="*/ 109 h 394"/>
                  <a:gd name="T18" fmla="*/ 245 w 468"/>
                  <a:gd name="T19" fmla="*/ 354 h 394"/>
                  <a:gd name="T20" fmla="*/ 408 w 468"/>
                  <a:gd name="T21" fmla="*/ 394 h 394"/>
                  <a:gd name="T22" fmla="*/ 468 w 468"/>
                  <a:gd name="T23" fmla="*/ 0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68" h="394">
                    <a:moveTo>
                      <a:pt x="468" y="0"/>
                    </a:moveTo>
                    <a:cubicBezTo>
                      <a:pt x="387" y="0"/>
                      <a:pt x="387" y="0"/>
                      <a:pt x="387" y="0"/>
                    </a:cubicBezTo>
                    <a:cubicBezTo>
                      <a:pt x="332" y="358"/>
                      <a:pt x="332" y="358"/>
                      <a:pt x="332" y="358"/>
                    </a:cubicBezTo>
                    <a:cubicBezTo>
                      <a:pt x="301" y="297"/>
                      <a:pt x="132" y="0"/>
                      <a:pt x="132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9" y="326"/>
                      <a:pt x="12" y="326"/>
                      <a:pt x="21" y="326"/>
                    </a:cubicBezTo>
                    <a:cubicBezTo>
                      <a:pt x="39" y="327"/>
                      <a:pt x="57" y="328"/>
                      <a:pt x="74" y="330"/>
                    </a:cubicBezTo>
                    <a:cubicBezTo>
                      <a:pt x="107" y="109"/>
                      <a:pt x="107" y="109"/>
                      <a:pt x="107" y="109"/>
                    </a:cubicBezTo>
                    <a:cubicBezTo>
                      <a:pt x="107" y="109"/>
                      <a:pt x="191" y="256"/>
                      <a:pt x="245" y="354"/>
                    </a:cubicBezTo>
                    <a:cubicBezTo>
                      <a:pt x="318" y="367"/>
                      <a:pt x="383" y="387"/>
                      <a:pt x="408" y="394"/>
                    </a:cubicBezTo>
                    <a:lnTo>
                      <a:pt x="46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24"/>
              <p:cNvSpPr>
                <a:spLocks/>
              </p:cNvSpPr>
              <p:nvPr/>
            </p:nvSpPr>
            <p:spPr bwMode="auto">
              <a:xfrm>
                <a:off x="4100342" y="5920158"/>
                <a:ext cx="102621" cy="95889"/>
              </a:xfrm>
              <a:custGeom>
                <a:avLst/>
                <a:gdLst>
                  <a:gd name="T0" fmla="*/ 335 w 425"/>
                  <a:gd name="T1" fmla="*/ 0 h 391"/>
                  <a:gd name="T2" fmla="*/ 226 w 425"/>
                  <a:gd name="T3" fmla="*/ 0 h 391"/>
                  <a:gd name="T4" fmla="*/ 0 w 425"/>
                  <a:gd name="T5" fmla="*/ 391 h 391"/>
                  <a:gd name="T6" fmla="*/ 304 w 425"/>
                  <a:gd name="T7" fmla="*/ 330 h 391"/>
                  <a:gd name="T8" fmla="*/ 150 w 425"/>
                  <a:gd name="T9" fmla="*/ 272 h 391"/>
                  <a:gd name="T10" fmla="*/ 272 w 425"/>
                  <a:gd name="T11" fmla="*/ 59 h 391"/>
                  <a:gd name="T12" fmla="*/ 349 w 425"/>
                  <a:gd name="T13" fmla="*/ 327 h 391"/>
                  <a:gd name="T14" fmla="*/ 389 w 425"/>
                  <a:gd name="T15" fmla="*/ 325 h 391"/>
                  <a:gd name="T16" fmla="*/ 425 w 425"/>
                  <a:gd name="T17" fmla="*/ 326 h 391"/>
                  <a:gd name="T18" fmla="*/ 335 w 425"/>
                  <a:gd name="T19" fmla="*/ 0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5" h="391">
                    <a:moveTo>
                      <a:pt x="335" y="0"/>
                    </a:moveTo>
                    <a:cubicBezTo>
                      <a:pt x="314" y="0"/>
                      <a:pt x="256" y="0"/>
                      <a:pt x="226" y="0"/>
                    </a:cubicBezTo>
                    <a:cubicBezTo>
                      <a:pt x="208" y="32"/>
                      <a:pt x="0" y="391"/>
                      <a:pt x="0" y="391"/>
                    </a:cubicBezTo>
                    <a:cubicBezTo>
                      <a:pt x="138" y="340"/>
                      <a:pt x="268" y="332"/>
                      <a:pt x="304" y="330"/>
                    </a:cubicBezTo>
                    <a:cubicBezTo>
                      <a:pt x="150" y="272"/>
                      <a:pt x="150" y="272"/>
                      <a:pt x="150" y="272"/>
                    </a:cubicBezTo>
                    <a:cubicBezTo>
                      <a:pt x="272" y="59"/>
                      <a:pt x="272" y="59"/>
                      <a:pt x="272" y="59"/>
                    </a:cubicBezTo>
                    <a:cubicBezTo>
                      <a:pt x="349" y="327"/>
                      <a:pt x="349" y="327"/>
                      <a:pt x="349" y="327"/>
                    </a:cubicBezTo>
                    <a:cubicBezTo>
                      <a:pt x="370" y="326"/>
                      <a:pt x="368" y="325"/>
                      <a:pt x="389" y="325"/>
                    </a:cubicBezTo>
                    <a:cubicBezTo>
                      <a:pt x="397" y="325"/>
                      <a:pt x="417" y="325"/>
                      <a:pt x="425" y="326"/>
                    </a:cubicBezTo>
                    <a:lnTo>
                      <a:pt x="33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25"/>
              <p:cNvSpPr>
                <a:spLocks/>
              </p:cNvSpPr>
              <p:nvPr/>
            </p:nvSpPr>
            <p:spPr bwMode="auto">
              <a:xfrm>
                <a:off x="4149865" y="5960630"/>
                <a:ext cx="20933" cy="29161"/>
              </a:xfrm>
              <a:custGeom>
                <a:avLst/>
                <a:gdLst>
                  <a:gd name="T0" fmla="*/ 205 w 205"/>
                  <a:gd name="T1" fmla="*/ 281 h 281"/>
                  <a:gd name="T2" fmla="*/ 0 w 205"/>
                  <a:gd name="T3" fmla="*/ 210 h 281"/>
                  <a:gd name="T4" fmla="*/ 122 w 205"/>
                  <a:gd name="T5" fmla="*/ 0 h 281"/>
                  <a:gd name="T6" fmla="*/ 205 w 205"/>
                  <a:gd name="T7" fmla="*/ 281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281">
                    <a:moveTo>
                      <a:pt x="205" y="281"/>
                    </a:moveTo>
                    <a:lnTo>
                      <a:pt x="0" y="210"/>
                    </a:lnTo>
                    <a:lnTo>
                      <a:pt x="122" y="0"/>
                    </a:lnTo>
                    <a:lnTo>
                      <a:pt x="205" y="28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354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6918769" y="3730337"/>
              <a:ext cx="1038742" cy="1169352"/>
              <a:chOff x="3462711" y="1723406"/>
              <a:chExt cx="1227036" cy="1381326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4013076" y="1723406"/>
                <a:ext cx="463674" cy="846998"/>
                <a:chOff x="944563" y="-4000500"/>
                <a:chExt cx="7191375" cy="13136563"/>
              </a:xfrm>
            </p:grpSpPr>
            <p:sp>
              <p:nvSpPr>
                <p:cNvPr id="47" name="Freeform 5"/>
                <p:cNvSpPr>
                  <a:spLocks/>
                </p:cNvSpPr>
                <p:nvPr/>
              </p:nvSpPr>
              <p:spPr bwMode="auto">
                <a:xfrm>
                  <a:off x="944563" y="-4000500"/>
                  <a:ext cx="7191375" cy="13136563"/>
                </a:xfrm>
                <a:custGeom>
                  <a:avLst/>
                  <a:gdLst>
                    <a:gd name="T0" fmla="*/ 1915 w 1915"/>
                    <a:gd name="T1" fmla="*/ 617 h 3500"/>
                    <a:gd name="T2" fmla="*/ 1866 w 1915"/>
                    <a:gd name="T3" fmla="*/ 414 h 3500"/>
                    <a:gd name="T4" fmla="*/ 1859 w 1915"/>
                    <a:gd name="T5" fmla="*/ 405 h 3500"/>
                    <a:gd name="T6" fmla="*/ 1663 w 1915"/>
                    <a:gd name="T7" fmla="*/ 343 h 3500"/>
                    <a:gd name="T8" fmla="*/ 1447 w 1915"/>
                    <a:gd name="T9" fmla="*/ 123 h 3500"/>
                    <a:gd name="T10" fmla="*/ 1446 w 1915"/>
                    <a:gd name="T11" fmla="*/ 123 h 3500"/>
                    <a:gd name="T12" fmla="*/ 1321 w 1915"/>
                    <a:gd name="T13" fmla="*/ 154 h 3500"/>
                    <a:gd name="T14" fmla="*/ 1254 w 1915"/>
                    <a:gd name="T15" fmla="*/ 52 h 3500"/>
                    <a:gd name="T16" fmla="*/ 1087 w 1915"/>
                    <a:gd name="T17" fmla="*/ 3 h 3500"/>
                    <a:gd name="T18" fmla="*/ 1081 w 1915"/>
                    <a:gd name="T19" fmla="*/ 4 h 3500"/>
                    <a:gd name="T20" fmla="*/ 918 w 1915"/>
                    <a:gd name="T21" fmla="*/ 115 h 3500"/>
                    <a:gd name="T22" fmla="*/ 862 w 1915"/>
                    <a:gd name="T23" fmla="*/ 42 h 3500"/>
                    <a:gd name="T24" fmla="*/ 853 w 1915"/>
                    <a:gd name="T25" fmla="*/ 36 h 3500"/>
                    <a:gd name="T26" fmla="*/ 693 w 1915"/>
                    <a:gd name="T27" fmla="*/ 27 h 3500"/>
                    <a:gd name="T28" fmla="*/ 693 w 1915"/>
                    <a:gd name="T29" fmla="*/ 27 h 3500"/>
                    <a:gd name="T30" fmla="*/ 516 w 1915"/>
                    <a:gd name="T31" fmla="*/ 208 h 3500"/>
                    <a:gd name="T32" fmla="*/ 516 w 1915"/>
                    <a:gd name="T33" fmla="*/ 209 h 3500"/>
                    <a:gd name="T34" fmla="*/ 480 w 1915"/>
                    <a:gd name="T35" fmla="*/ 311 h 3500"/>
                    <a:gd name="T36" fmla="*/ 272 w 1915"/>
                    <a:gd name="T37" fmla="*/ 280 h 3500"/>
                    <a:gd name="T38" fmla="*/ 260 w 1915"/>
                    <a:gd name="T39" fmla="*/ 283 h 3500"/>
                    <a:gd name="T40" fmla="*/ 96 w 1915"/>
                    <a:gd name="T41" fmla="*/ 550 h 3500"/>
                    <a:gd name="T42" fmla="*/ 18 w 1915"/>
                    <a:gd name="T43" fmla="*/ 947 h 3500"/>
                    <a:gd name="T44" fmla="*/ 18 w 1915"/>
                    <a:gd name="T45" fmla="*/ 949 h 3500"/>
                    <a:gd name="T46" fmla="*/ 150 w 1915"/>
                    <a:gd name="T47" fmla="*/ 1263 h 3500"/>
                    <a:gd name="T48" fmla="*/ 151 w 1915"/>
                    <a:gd name="T49" fmla="*/ 1263 h 3500"/>
                    <a:gd name="T50" fmla="*/ 605 w 1915"/>
                    <a:gd name="T51" fmla="*/ 1659 h 3500"/>
                    <a:gd name="T52" fmla="*/ 627 w 1915"/>
                    <a:gd name="T53" fmla="*/ 1821 h 3500"/>
                    <a:gd name="T54" fmla="*/ 627 w 1915"/>
                    <a:gd name="T55" fmla="*/ 1822 h 3500"/>
                    <a:gd name="T56" fmla="*/ 553 w 1915"/>
                    <a:gd name="T57" fmla="*/ 2517 h 3500"/>
                    <a:gd name="T58" fmla="*/ 329 w 1915"/>
                    <a:gd name="T59" fmla="*/ 3478 h 3500"/>
                    <a:gd name="T60" fmla="*/ 332 w 1915"/>
                    <a:gd name="T61" fmla="*/ 3500 h 3500"/>
                    <a:gd name="T62" fmla="*/ 1572 w 1915"/>
                    <a:gd name="T63" fmla="*/ 3500 h 3500"/>
                    <a:gd name="T64" fmla="*/ 1573 w 1915"/>
                    <a:gd name="T65" fmla="*/ 3499 h 3500"/>
                    <a:gd name="T66" fmla="*/ 1580 w 1915"/>
                    <a:gd name="T67" fmla="*/ 3475 h 3500"/>
                    <a:gd name="T68" fmla="*/ 1580 w 1915"/>
                    <a:gd name="T69" fmla="*/ 1883 h 3500"/>
                    <a:gd name="T70" fmla="*/ 1638 w 1915"/>
                    <a:gd name="T71" fmla="*/ 1644 h 3500"/>
                    <a:gd name="T72" fmla="*/ 1692 w 1915"/>
                    <a:gd name="T73" fmla="*/ 1568 h 3500"/>
                    <a:gd name="T74" fmla="*/ 1785 w 1915"/>
                    <a:gd name="T75" fmla="*/ 1412 h 3500"/>
                    <a:gd name="T76" fmla="*/ 1880 w 1915"/>
                    <a:gd name="T77" fmla="*/ 941 h 3500"/>
                    <a:gd name="T78" fmla="*/ 1862 w 1915"/>
                    <a:gd name="T79" fmla="*/ 744 h 3500"/>
                    <a:gd name="T80" fmla="*/ 1913 w 1915"/>
                    <a:gd name="T81" fmla="*/ 628 h 3500"/>
                    <a:gd name="T82" fmla="*/ 1915 w 1915"/>
                    <a:gd name="T83" fmla="*/ 617 h 35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915" h="3500">
                      <a:moveTo>
                        <a:pt x="1915" y="617"/>
                      </a:moveTo>
                      <a:cubicBezTo>
                        <a:pt x="1911" y="516"/>
                        <a:pt x="1867" y="418"/>
                        <a:pt x="1866" y="414"/>
                      </a:cubicBezTo>
                      <a:cubicBezTo>
                        <a:pt x="1864" y="410"/>
                        <a:pt x="1862" y="407"/>
                        <a:pt x="1859" y="405"/>
                      </a:cubicBezTo>
                      <a:cubicBezTo>
                        <a:pt x="1792" y="339"/>
                        <a:pt x="1709" y="337"/>
                        <a:pt x="1663" y="343"/>
                      </a:cubicBezTo>
                      <a:cubicBezTo>
                        <a:pt x="1621" y="142"/>
                        <a:pt x="1449" y="123"/>
                        <a:pt x="1447" y="123"/>
                      </a:cubicBezTo>
                      <a:cubicBezTo>
                        <a:pt x="1447" y="123"/>
                        <a:pt x="1447" y="123"/>
                        <a:pt x="1446" y="123"/>
                      </a:cubicBezTo>
                      <a:cubicBezTo>
                        <a:pt x="1390" y="119"/>
                        <a:pt x="1349" y="136"/>
                        <a:pt x="1321" y="154"/>
                      </a:cubicBezTo>
                      <a:cubicBezTo>
                        <a:pt x="1306" y="91"/>
                        <a:pt x="1263" y="58"/>
                        <a:pt x="1254" y="52"/>
                      </a:cubicBezTo>
                      <a:cubicBezTo>
                        <a:pt x="1189" y="0"/>
                        <a:pt x="1091" y="3"/>
                        <a:pt x="1087" y="3"/>
                      </a:cubicBezTo>
                      <a:cubicBezTo>
                        <a:pt x="1085" y="3"/>
                        <a:pt x="1083" y="3"/>
                        <a:pt x="1081" y="4"/>
                      </a:cubicBezTo>
                      <a:cubicBezTo>
                        <a:pt x="1022" y="19"/>
                        <a:pt x="956" y="78"/>
                        <a:pt x="918" y="115"/>
                      </a:cubicBezTo>
                      <a:cubicBezTo>
                        <a:pt x="893" y="75"/>
                        <a:pt x="863" y="44"/>
                        <a:pt x="862" y="42"/>
                      </a:cubicBezTo>
                      <a:cubicBezTo>
                        <a:pt x="859" y="39"/>
                        <a:pt x="856" y="37"/>
                        <a:pt x="853" y="36"/>
                      </a:cubicBezTo>
                      <a:cubicBezTo>
                        <a:pt x="797" y="8"/>
                        <a:pt x="704" y="25"/>
                        <a:pt x="693" y="27"/>
                      </a:cubicBezTo>
                      <a:cubicBezTo>
                        <a:pt x="693" y="27"/>
                        <a:pt x="693" y="27"/>
                        <a:pt x="693" y="27"/>
                      </a:cubicBezTo>
                      <a:cubicBezTo>
                        <a:pt x="601" y="47"/>
                        <a:pt x="525" y="191"/>
                        <a:pt x="516" y="208"/>
                      </a:cubicBezTo>
                      <a:cubicBezTo>
                        <a:pt x="516" y="208"/>
                        <a:pt x="516" y="208"/>
                        <a:pt x="516" y="209"/>
                      </a:cubicBezTo>
                      <a:cubicBezTo>
                        <a:pt x="496" y="252"/>
                        <a:pt x="486" y="286"/>
                        <a:pt x="480" y="311"/>
                      </a:cubicBezTo>
                      <a:cubicBezTo>
                        <a:pt x="424" y="288"/>
                        <a:pt x="352" y="270"/>
                        <a:pt x="272" y="280"/>
                      </a:cubicBezTo>
                      <a:cubicBezTo>
                        <a:pt x="268" y="280"/>
                        <a:pt x="264" y="281"/>
                        <a:pt x="260" y="283"/>
                      </a:cubicBezTo>
                      <a:cubicBezTo>
                        <a:pt x="255" y="286"/>
                        <a:pt x="132" y="359"/>
                        <a:pt x="96" y="550"/>
                      </a:cubicBezTo>
                      <a:cubicBezTo>
                        <a:pt x="18" y="947"/>
                        <a:pt x="18" y="947"/>
                        <a:pt x="18" y="947"/>
                      </a:cubicBezTo>
                      <a:cubicBezTo>
                        <a:pt x="18" y="947"/>
                        <a:pt x="18" y="948"/>
                        <a:pt x="18" y="949"/>
                      </a:cubicBezTo>
                      <a:cubicBezTo>
                        <a:pt x="17" y="956"/>
                        <a:pt x="0" y="1124"/>
                        <a:pt x="150" y="1263"/>
                      </a:cubicBezTo>
                      <a:cubicBezTo>
                        <a:pt x="150" y="1263"/>
                        <a:pt x="150" y="1263"/>
                        <a:pt x="151" y="1263"/>
                      </a:cubicBezTo>
                      <a:cubicBezTo>
                        <a:pt x="605" y="1659"/>
                        <a:pt x="605" y="1659"/>
                        <a:pt x="605" y="1659"/>
                      </a:cubicBezTo>
                      <a:cubicBezTo>
                        <a:pt x="612" y="1671"/>
                        <a:pt x="641" y="1723"/>
                        <a:pt x="627" y="1821"/>
                      </a:cubicBezTo>
                      <a:cubicBezTo>
                        <a:pt x="627" y="1821"/>
                        <a:pt x="627" y="1822"/>
                        <a:pt x="627" y="1822"/>
                      </a:cubicBezTo>
                      <a:cubicBezTo>
                        <a:pt x="626" y="1827"/>
                        <a:pt x="593" y="2250"/>
                        <a:pt x="553" y="2517"/>
                      </a:cubicBezTo>
                      <a:cubicBezTo>
                        <a:pt x="514" y="2783"/>
                        <a:pt x="331" y="3471"/>
                        <a:pt x="329" y="3478"/>
                      </a:cubicBezTo>
                      <a:cubicBezTo>
                        <a:pt x="327" y="3485"/>
                        <a:pt x="328" y="3493"/>
                        <a:pt x="332" y="3500"/>
                      </a:cubicBezTo>
                      <a:cubicBezTo>
                        <a:pt x="1572" y="3500"/>
                        <a:pt x="1572" y="3500"/>
                        <a:pt x="1572" y="3500"/>
                      </a:cubicBezTo>
                      <a:cubicBezTo>
                        <a:pt x="1572" y="3499"/>
                        <a:pt x="1572" y="3499"/>
                        <a:pt x="1573" y="3499"/>
                      </a:cubicBezTo>
                      <a:cubicBezTo>
                        <a:pt x="1579" y="3492"/>
                        <a:pt x="1581" y="3484"/>
                        <a:pt x="1580" y="3475"/>
                      </a:cubicBezTo>
                      <a:cubicBezTo>
                        <a:pt x="1512" y="2925"/>
                        <a:pt x="1578" y="1922"/>
                        <a:pt x="1580" y="1883"/>
                      </a:cubicBezTo>
                      <a:cubicBezTo>
                        <a:pt x="1589" y="1821"/>
                        <a:pt x="1631" y="1671"/>
                        <a:pt x="1638" y="1644"/>
                      </a:cubicBezTo>
                      <a:cubicBezTo>
                        <a:pt x="1655" y="1617"/>
                        <a:pt x="1674" y="1592"/>
                        <a:pt x="1692" y="1568"/>
                      </a:cubicBezTo>
                      <a:cubicBezTo>
                        <a:pt x="1729" y="1518"/>
                        <a:pt x="1764" y="1471"/>
                        <a:pt x="1785" y="1412"/>
                      </a:cubicBezTo>
                      <a:cubicBezTo>
                        <a:pt x="1842" y="1252"/>
                        <a:pt x="1875" y="1055"/>
                        <a:pt x="1880" y="941"/>
                      </a:cubicBezTo>
                      <a:cubicBezTo>
                        <a:pt x="1886" y="823"/>
                        <a:pt x="1869" y="764"/>
                        <a:pt x="1862" y="744"/>
                      </a:cubicBezTo>
                      <a:cubicBezTo>
                        <a:pt x="1892" y="683"/>
                        <a:pt x="1912" y="632"/>
                        <a:pt x="1913" y="628"/>
                      </a:cubicBezTo>
                      <a:cubicBezTo>
                        <a:pt x="1914" y="624"/>
                        <a:pt x="1915" y="620"/>
                        <a:pt x="1915" y="6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0163" cap="flat">
                  <a:solidFill>
                    <a:srgbClr val="939597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8" name="Freeform 6"/>
                <p:cNvSpPr>
                  <a:spLocks/>
                </p:cNvSpPr>
                <p:nvPr/>
              </p:nvSpPr>
              <p:spPr bwMode="auto">
                <a:xfrm>
                  <a:off x="1200151" y="-3767137"/>
                  <a:ext cx="6591301" cy="12677774"/>
                </a:xfrm>
                <a:custGeom>
                  <a:avLst/>
                  <a:gdLst>
                    <a:gd name="T0" fmla="*/ 1750 w 1755"/>
                    <a:gd name="T1" fmla="*/ 762 h 3378"/>
                    <a:gd name="T2" fmla="*/ 1707 w 1755"/>
                    <a:gd name="T3" fmla="*/ 825 h 3378"/>
                    <a:gd name="T4" fmla="*/ 1462 w 1755"/>
                    <a:gd name="T5" fmla="*/ 968 h 3378"/>
                    <a:gd name="T6" fmla="*/ 1435 w 1755"/>
                    <a:gd name="T7" fmla="*/ 971 h 3378"/>
                    <a:gd name="T8" fmla="*/ 1313 w 1755"/>
                    <a:gd name="T9" fmla="*/ 904 h 3378"/>
                    <a:gd name="T10" fmla="*/ 1233 w 1755"/>
                    <a:gd name="T11" fmla="*/ 939 h 3378"/>
                    <a:gd name="T12" fmla="*/ 1230 w 1755"/>
                    <a:gd name="T13" fmla="*/ 940 h 3378"/>
                    <a:gd name="T14" fmla="*/ 1202 w 1755"/>
                    <a:gd name="T15" fmla="*/ 942 h 3378"/>
                    <a:gd name="T16" fmla="*/ 1034 w 1755"/>
                    <a:gd name="T17" fmla="*/ 839 h 3378"/>
                    <a:gd name="T18" fmla="*/ 1032 w 1755"/>
                    <a:gd name="T19" fmla="*/ 841 h 3378"/>
                    <a:gd name="T20" fmla="*/ 1029 w 1755"/>
                    <a:gd name="T21" fmla="*/ 843 h 3378"/>
                    <a:gd name="T22" fmla="*/ 948 w 1755"/>
                    <a:gd name="T23" fmla="*/ 867 h 3378"/>
                    <a:gd name="T24" fmla="*/ 926 w 1755"/>
                    <a:gd name="T25" fmla="*/ 863 h 3378"/>
                    <a:gd name="T26" fmla="*/ 910 w 1755"/>
                    <a:gd name="T27" fmla="*/ 821 h 3378"/>
                    <a:gd name="T28" fmla="*/ 991 w 1755"/>
                    <a:gd name="T29" fmla="*/ 797 h 3378"/>
                    <a:gd name="T30" fmla="*/ 1118 w 1755"/>
                    <a:gd name="T31" fmla="*/ 513 h 3378"/>
                    <a:gd name="T32" fmla="*/ 1198 w 1755"/>
                    <a:gd name="T33" fmla="*/ 153 h 3378"/>
                    <a:gd name="T34" fmla="*/ 1151 w 1755"/>
                    <a:gd name="T35" fmla="*/ 38 h 3378"/>
                    <a:gd name="T36" fmla="*/ 1149 w 1755"/>
                    <a:gd name="T37" fmla="*/ 37 h 3378"/>
                    <a:gd name="T38" fmla="*/ 1025 w 1755"/>
                    <a:gd name="T39" fmla="*/ 0 h 3378"/>
                    <a:gd name="T40" fmla="*/ 869 w 1755"/>
                    <a:gd name="T41" fmla="*/ 120 h 3378"/>
                    <a:gd name="T42" fmla="*/ 858 w 1755"/>
                    <a:gd name="T43" fmla="*/ 229 h 3378"/>
                    <a:gd name="T44" fmla="*/ 871 w 1755"/>
                    <a:gd name="T45" fmla="*/ 346 h 3378"/>
                    <a:gd name="T46" fmla="*/ 884 w 1755"/>
                    <a:gd name="T47" fmla="*/ 509 h 3378"/>
                    <a:gd name="T48" fmla="*/ 797 w 1755"/>
                    <a:gd name="T49" fmla="*/ 795 h 3378"/>
                    <a:gd name="T50" fmla="*/ 788 w 1755"/>
                    <a:gd name="T51" fmla="*/ 802 h 3378"/>
                    <a:gd name="T52" fmla="*/ 695 w 1755"/>
                    <a:gd name="T53" fmla="*/ 824 h 3378"/>
                    <a:gd name="T54" fmla="*/ 591 w 1755"/>
                    <a:gd name="T55" fmla="*/ 787 h 3378"/>
                    <a:gd name="T56" fmla="*/ 539 w 1755"/>
                    <a:gd name="T57" fmla="*/ 710 h 3378"/>
                    <a:gd name="T58" fmla="*/ 476 w 1755"/>
                    <a:gd name="T59" fmla="*/ 726 h 3378"/>
                    <a:gd name="T60" fmla="*/ 465 w 1755"/>
                    <a:gd name="T61" fmla="*/ 726 h 3378"/>
                    <a:gd name="T62" fmla="*/ 171 w 1755"/>
                    <a:gd name="T63" fmla="*/ 489 h 3378"/>
                    <a:gd name="T64" fmla="*/ 190 w 1755"/>
                    <a:gd name="T65" fmla="*/ 485 h 3378"/>
                    <a:gd name="T66" fmla="*/ 471 w 1755"/>
                    <a:gd name="T67" fmla="*/ 666 h 3378"/>
                    <a:gd name="T68" fmla="*/ 735 w 1755"/>
                    <a:gd name="T69" fmla="*/ 531 h 3378"/>
                    <a:gd name="T70" fmla="*/ 737 w 1755"/>
                    <a:gd name="T71" fmla="*/ 415 h 3378"/>
                    <a:gd name="T72" fmla="*/ 509 w 1755"/>
                    <a:gd name="T73" fmla="*/ 369 h 3378"/>
                    <a:gd name="T74" fmla="*/ 489 w 1755"/>
                    <a:gd name="T75" fmla="*/ 362 h 3378"/>
                    <a:gd name="T76" fmla="*/ 218 w 1755"/>
                    <a:gd name="T77" fmla="*/ 276 h 3378"/>
                    <a:gd name="T78" fmla="*/ 88 w 1755"/>
                    <a:gd name="T79" fmla="*/ 499 h 3378"/>
                    <a:gd name="T80" fmla="*/ 10 w 1755"/>
                    <a:gd name="T81" fmla="*/ 895 h 3378"/>
                    <a:gd name="T82" fmla="*/ 123 w 1755"/>
                    <a:gd name="T83" fmla="*/ 1157 h 3378"/>
                    <a:gd name="T84" fmla="*/ 580 w 1755"/>
                    <a:gd name="T85" fmla="*/ 1555 h 3378"/>
                    <a:gd name="T86" fmla="*/ 584 w 1755"/>
                    <a:gd name="T87" fmla="*/ 1560 h 3378"/>
                    <a:gd name="T88" fmla="*/ 619 w 1755"/>
                    <a:gd name="T89" fmla="*/ 1766 h 3378"/>
                    <a:gd name="T90" fmla="*/ 545 w 1755"/>
                    <a:gd name="T91" fmla="*/ 2463 h 3378"/>
                    <a:gd name="T92" fmla="*/ 333 w 1755"/>
                    <a:gd name="T93" fmla="*/ 3378 h 3378"/>
                    <a:gd name="T94" fmla="*/ 1448 w 1755"/>
                    <a:gd name="T95" fmla="*/ 3378 h 3378"/>
                    <a:gd name="T96" fmla="*/ 1452 w 1755"/>
                    <a:gd name="T97" fmla="*/ 1816 h 3378"/>
                    <a:gd name="T98" fmla="*/ 1452 w 1755"/>
                    <a:gd name="T99" fmla="*/ 1814 h 3378"/>
                    <a:gd name="T100" fmla="*/ 1513 w 1755"/>
                    <a:gd name="T101" fmla="*/ 1562 h 3378"/>
                    <a:gd name="T102" fmla="*/ 1517 w 1755"/>
                    <a:gd name="T103" fmla="*/ 1554 h 3378"/>
                    <a:gd name="T104" fmla="*/ 1576 w 1755"/>
                    <a:gd name="T105" fmla="*/ 1470 h 3378"/>
                    <a:gd name="T106" fmla="*/ 1660 w 1755"/>
                    <a:gd name="T107" fmla="*/ 1330 h 3378"/>
                    <a:gd name="T108" fmla="*/ 1752 w 1755"/>
                    <a:gd name="T109" fmla="*/ 876 h 3378"/>
                    <a:gd name="T110" fmla="*/ 1750 w 1755"/>
                    <a:gd name="T111" fmla="*/ 762 h 33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755" h="3378">
                      <a:moveTo>
                        <a:pt x="1750" y="762"/>
                      </a:moveTo>
                      <a:cubicBezTo>
                        <a:pt x="1736" y="785"/>
                        <a:pt x="1722" y="806"/>
                        <a:pt x="1707" y="825"/>
                      </a:cubicBezTo>
                      <a:cubicBezTo>
                        <a:pt x="1631" y="921"/>
                        <a:pt x="1536" y="952"/>
                        <a:pt x="1462" y="968"/>
                      </a:cubicBezTo>
                      <a:cubicBezTo>
                        <a:pt x="1453" y="970"/>
                        <a:pt x="1444" y="971"/>
                        <a:pt x="1435" y="971"/>
                      </a:cubicBezTo>
                      <a:cubicBezTo>
                        <a:pt x="1384" y="971"/>
                        <a:pt x="1336" y="941"/>
                        <a:pt x="1313" y="904"/>
                      </a:cubicBezTo>
                      <a:cubicBezTo>
                        <a:pt x="1290" y="918"/>
                        <a:pt x="1264" y="929"/>
                        <a:pt x="1233" y="939"/>
                      </a:cubicBezTo>
                      <a:cubicBezTo>
                        <a:pt x="1232" y="939"/>
                        <a:pt x="1231" y="939"/>
                        <a:pt x="1230" y="940"/>
                      </a:cubicBezTo>
                      <a:cubicBezTo>
                        <a:pt x="1222" y="941"/>
                        <a:pt x="1213" y="942"/>
                        <a:pt x="1202" y="942"/>
                      </a:cubicBezTo>
                      <a:cubicBezTo>
                        <a:pt x="1150" y="942"/>
                        <a:pt x="1075" y="920"/>
                        <a:pt x="1034" y="839"/>
                      </a:cubicBezTo>
                      <a:cubicBezTo>
                        <a:pt x="1033" y="839"/>
                        <a:pt x="1032" y="840"/>
                        <a:pt x="1032" y="841"/>
                      </a:cubicBezTo>
                      <a:cubicBezTo>
                        <a:pt x="1031" y="842"/>
                        <a:pt x="1030" y="842"/>
                        <a:pt x="1029" y="843"/>
                      </a:cubicBezTo>
                      <a:cubicBezTo>
                        <a:pt x="1025" y="846"/>
                        <a:pt x="1002" y="867"/>
                        <a:pt x="948" y="867"/>
                      </a:cubicBezTo>
                      <a:cubicBezTo>
                        <a:pt x="945" y="867"/>
                        <a:pt x="929" y="863"/>
                        <a:pt x="926" y="863"/>
                      </a:cubicBezTo>
                      <a:cubicBezTo>
                        <a:pt x="910" y="821"/>
                        <a:pt x="910" y="821"/>
                        <a:pt x="910" y="821"/>
                      </a:cubicBezTo>
                      <a:cubicBezTo>
                        <a:pt x="943" y="823"/>
                        <a:pt x="985" y="801"/>
                        <a:pt x="991" y="797"/>
                      </a:cubicBezTo>
                      <a:cubicBezTo>
                        <a:pt x="1023" y="766"/>
                        <a:pt x="1102" y="685"/>
                        <a:pt x="1118" y="513"/>
                      </a:cubicBezTo>
                      <a:cubicBezTo>
                        <a:pt x="1133" y="339"/>
                        <a:pt x="1189" y="180"/>
                        <a:pt x="1198" y="153"/>
                      </a:cubicBezTo>
                      <a:cubicBezTo>
                        <a:pt x="1204" y="76"/>
                        <a:pt x="1153" y="40"/>
                        <a:pt x="1151" y="38"/>
                      </a:cubicBezTo>
                      <a:cubicBezTo>
                        <a:pt x="1150" y="38"/>
                        <a:pt x="1149" y="37"/>
                        <a:pt x="1149" y="37"/>
                      </a:cubicBezTo>
                      <a:cubicBezTo>
                        <a:pt x="1107" y="3"/>
                        <a:pt x="1040" y="0"/>
                        <a:pt x="1025" y="0"/>
                      </a:cubicBezTo>
                      <a:cubicBezTo>
                        <a:pt x="972" y="16"/>
                        <a:pt x="898" y="88"/>
                        <a:pt x="869" y="120"/>
                      </a:cubicBezTo>
                      <a:cubicBezTo>
                        <a:pt x="866" y="130"/>
                        <a:pt x="856" y="164"/>
                        <a:pt x="858" y="229"/>
                      </a:cubicBezTo>
                      <a:cubicBezTo>
                        <a:pt x="859" y="265"/>
                        <a:pt x="865" y="306"/>
                        <a:pt x="871" y="346"/>
                      </a:cubicBezTo>
                      <a:cubicBezTo>
                        <a:pt x="880" y="401"/>
                        <a:pt x="888" y="458"/>
                        <a:pt x="884" y="509"/>
                      </a:cubicBezTo>
                      <a:cubicBezTo>
                        <a:pt x="880" y="570"/>
                        <a:pt x="861" y="718"/>
                        <a:pt x="797" y="795"/>
                      </a:cubicBezTo>
                      <a:cubicBezTo>
                        <a:pt x="795" y="798"/>
                        <a:pt x="792" y="800"/>
                        <a:pt x="788" y="802"/>
                      </a:cubicBezTo>
                      <a:cubicBezTo>
                        <a:pt x="785" y="804"/>
                        <a:pt x="746" y="824"/>
                        <a:pt x="695" y="824"/>
                      </a:cubicBezTo>
                      <a:cubicBezTo>
                        <a:pt x="663" y="824"/>
                        <a:pt x="625" y="815"/>
                        <a:pt x="591" y="787"/>
                      </a:cubicBezTo>
                      <a:cubicBezTo>
                        <a:pt x="583" y="782"/>
                        <a:pt x="554" y="758"/>
                        <a:pt x="539" y="710"/>
                      </a:cubicBezTo>
                      <a:cubicBezTo>
                        <a:pt x="503" y="721"/>
                        <a:pt x="479" y="725"/>
                        <a:pt x="476" y="726"/>
                      </a:cubicBezTo>
                      <a:cubicBezTo>
                        <a:pt x="472" y="726"/>
                        <a:pt x="468" y="726"/>
                        <a:pt x="465" y="726"/>
                      </a:cubicBezTo>
                      <a:cubicBezTo>
                        <a:pt x="272" y="688"/>
                        <a:pt x="175" y="497"/>
                        <a:pt x="171" y="489"/>
                      </a:cubicBezTo>
                      <a:cubicBezTo>
                        <a:pt x="190" y="485"/>
                        <a:pt x="190" y="485"/>
                        <a:pt x="190" y="485"/>
                      </a:cubicBezTo>
                      <a:cubicBezTo>
                        <a:pt x="202" y="507"/>
                        <a:pt x="311" y="631"/>
                        <a:pt x="471" y="666"/>
                      </a:cubicBezTo>
                      <a:cubicBezTo>
                        <a:pt x="500" y="660"/>
                        <a:pt x="644" y="624"/>
                        <a:pt x="735" y="531"/>
                      </a:cubicBezTo>
                      <a:cubicBezTo>
                        <a:pt x="739" y="517"/>
                        <a:pt x="753" y="470"/>
                        <a:pt x="737" y="415"/>
                      </a:cubicBezTo>
                      <a:cubicBezTo>
                        <a:pt x="701" y="403"/>
                        <a:pt x="599" y="369"/>
                        <a:pt x="509" y="369"/>
                      </a:cubicBezTo>
                      <a:cubicBezTo>
                        <a:pt x="501" y="369"/>
                        <a:pt x="494" y="367"/>
                        <a:pt x="489" y="362"/>
                      </a:cubicBezTo>
                      <a:cubicBezTo>
                        <a:pt x="488" y="361"/>
                        <a:pt x="366" y="262"/>
                        <a:pt x="218" y="276"/>
                      </a:cubicBezTo>
                      <a:cubicBezTo>
                        <a:pt x="197" y="290"/>
                        <a:pt x="114" y="354"/>
                        <a:pt x="88" y="499"/>
                      </a:cubicBezTo>
                      <a:cubicBezTo>
                        <a:pt x="10" y="895"/>
                        <a:pt x="10" y="895"/>
                        <a:pt x="10" y="895"/>
                      </a:cubicBezTo>
                      <a:cubicBezTo>
                        <a:pt x="8" y="909"/>
                        <a:pt x="0" y="1043"/>
                        <a:pt x="123" y="1157"/>
                      </a:cubicBezTo>
                      <a:cubicBezTo>
                        <a:pt x="580" y="1555"/>
                        <a:pt x="580" y="1555"/>
                        <a:pt x="580" y="1555"/>
                      </a:cubicBezTo>
                      <a:cubicBezTo>
                        <a:pt x="581" y="1557"/>
                        <a:pt x="583" y="1558"/>
                        <a:pt x="584" y="1560"/>
                      </a:cubicBezTo>
                      <a:cubicBezTo>
                        <a:pt x="586" y="1563"/>
                        <a:pt x="638" y="1633"/>
                        <a:pt x="619" y="1766"/>
                      </a:cubicBezTo>
                      <a:cubicBezTo>
                        <a:pt x="617" y="1789"/>
                        <a:pt x="584" y="2200"/>
                        <a:pt x="545" y="2463"/>
                      </a:cubicBezTo>
                      <a:cubicBezTo>
                        <a:pt x="511" y="2692"/>
                        <a:pt x="377" y="3210"/>
                        <a:pt x="333" y="3378"/>
                      </a:cubicBezTo>
                      <a:cubicBezTo>
                        <a:pt x="1448" y="3378"/>
                        <a:pt x="1448" y="3378"/>
                        <a:pt x="1448" y="3378"/>
                      </a:cubicBezTo>
                      <a:cubicBezTo>
                        <a:pt x="1386" y="2806"/>
                        <a:pt x="1452" y="1826"/>
                        <a:pt x="1452" y="1816"/>
                      </a:cubicBezTo>
                      <a:cubicBezTo>
                        <a:pt x="1452" y="1815"/>
                        <a:pt x="1452" y="1814"/>
                        <a:pt x="1452" y="1814"/>
                      </a:cubicBezTo>
                      <a:cubicBezTo>
                        <a:pt x="1463" y="1743"/>
                        <a:pt x="1511" y="1569"/>
                        <a:pt x="1513" y="1562"/>
                      </a:cubicBezTo>
                      <a:cubicBezTo>
                        <a:pt x="1514" y="1559"/>
                        <a:pt x="1515" y="1557"/>
                        <a:pt x="1517" y="1554"/>
                      </a:cubicBezTo>
                      <a:cubicBezTo>
                        <a:pt x="1536" y="1524"/>
                        <a:pt x="1556" y="1497"/>
                        <a:pt x="1576" y="1470"/>
                      </a:cubicBezTo>
                      <a:cubicBezTo>
                        <a:pt x="1610" y="1425"/>
                        <a:pt x="1642" y="1381"/>
                        <a:pt x="1660" y="1330"/>
                      </a:cubicBezTo>
                      <a:cubicBezTo>
                        <a:pt x="1713" y="1182"/>
                        <a:pt x="1746" y="990"/>
                        <a:pt x="1752" y="876"/>
                      </a:cubicBezTo>
                      <a:cubicBezTo>
                        <a:pt x="1755" y="827"/>
                        <a:pt x="1753" y="790"/>
                        <a:pt x="1750" y="76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9" name="Freeform 7"/>
                <p:cNvSpPr>
                  <a:spLocks/>
                </p:cNvSpPr>
                <p:nvPr/>
              </p:nvSpPr>
              <p:spPr bwMode="auto">
                <a:xfrm>
                  <a:off x="1717676" y="-1046163"/>
                  <a:ext cx="968375" cy="261938"/>
                </a:xfrm>
                <a:custGeom>
                  <a:avLst/>
                  <a:gdLst>
                    <a:gd name="T0" fmla="*/ 0 w 258"/>
                    <a:gd name="T1" fmla="*/ 70 h 70"/>
                    <a:gd name="T2" fmla="*/ 4 w 258"/>
                    <a:gd name="T3" fmla="*/ 57 h 70"/>
                    <a:gd name="T4" fmla="*/ 258 w 258"/>
                    <a:gd name="T5" fmla="*/ 5 h 70"/>
                    <a:gd name="T6" fmla="*/ 258 w 258"/>
                    <a:gd name="T7" fmla="*/ 33 h 70"/>
                    <a:gd name="T8" fmla="*/ 0 w 258"/>
                    <a:gd name="T9" fmla="*/ 70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8" h="70">
                      <a:moveTo>
                        <a:pt x="0" y="70"/>
                      </a:moveTo>
                      <a:cubicBezTo>
                        <a:pt x="4" y="57"/>
                        <a:pt x="4" y="57"/>
                        <a:pt x="4" y="57"/>
                      </a:cubicBezTo>
                      <a:cubicBezTo>
                        <a:pt x="10" y="56"/>
                        <a:pt x="138" y="0"/>
                        <a:pt x="258" y="5"/>
                      </a:cubicBezTo>
                      <a:cubicBezTo>
                        <a:pt x="258" y="33"/>
                        <a:pt x="258" y="33"/>
                        <a:pt x="258" y="33"/>
                      </a:cubicBezTo>
                      <a:cubicBezTo>
                        <a:pt x="144" y="29"/>
                        <a:pt x="1" y="70"/>
                        <a:pt x="0" y="7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" name="Freeform 8"/>
                <p:cNvSpPr>
                  <a:spLocks/>
                </p:cNvSpPr>
                <p:nvPr/>
              </p:nvSpPr>
              <p:spPr bwMode="auto">
                <a:xfrm>
                  <a:off x="6307138" y="-2513013"/>
                  <a:ext cx="1603375" cy="2195513"/>
                </a:xfrm>
                <a:custGeom>
                  <a:avLst/>
                  <a:gdLst>
                    <a:gd name="T0" fmla="*/ 385 w 427"/>
                    <a:gd name="T1" fmla="*/ 47 h 585"/>
                    <a:gd name="T2" fmla="*/ 427 w 427"/>
                    <a:gd name="T3" fmla="*/ 217 h 585"/>
                    <a:gd name="T4" fmla="*/ 299 w 427"/>
                    <a:gd name="T5" fmla="*/ 454 h 585"/>
                    <a:gd name="T6" fmla="*/ 89 w 427"/>
                    <a:gd name="T7" fmla="*/ 576 h 585"/>
                    <a:gd name="T8" fmla="*/ 0 w 427"/>
                    <a:gd name="T9" fmla="*/ 532 h 585"/>
                    <a:gd name="T10" fmla="*/ 101 w 427"/>
                    <a:gd name="T11" fmla="*/ 381 h 585"/>
                    <a:gd name="T12" fmla="*/ 138 w 427"/>
                    <a:gd name="T13" fmla="*/ 311 h 585"/>
                    <a:gd name="T14" fmla="*/ 237 w 427"/>
                    <a:gd name="T15" fmla="*/ 6 h 585"/>
                    <a:gd name="T16" fmla="*/ 385 w 427"/>
                    <a:gd name="T17" fmla="*/ 47 h 5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27" h="585">
                      <a:moveTo>
                        <a:pt x="385" y="47"/>
                      </a:moveTo>
                      <a:cubicBezTo>
                        <a:pt x="393" y="67"/>
                        <a:pt x="422" y="142"/>
                        <a:pt x="427" y="217"/>
                      </a:cubicBezTo>
                      <a:cubicBezTo>
                        <a:pt x="415" y="245"/>
                        <a:pt x="362" y="376"/>
                        <a:pt x="299" y="454"/>
                      </a:cubicBezTo>
                      <a:cubicBezTo>
                        <a:pt x="235" y="535"/>
                        <a:pt x="153" y="562"/>
                        <a:pt x="89" y="576"/>
                      </a:cubicBezTo>
                      <a:cubicBezTo>
                        <a:pt x="48" y="585"/>
                        <a:pt x="12" y="555"/>
                        <a:pt x="0" y="532"/>
                      </a:cubicBezTo>
                      <a:cubicBezTo>
                        <a:pt x="43" y="491"/>
                        <a:pt x="71" y="438"/>
                        <a:pt x="101" y="381"/>
                      </a:cubicBezTo>
                      <a:cubicBezTo>
                        <a:pt x="112" y="359"/>
                        <a:pt x="125" y="335"/>
                        <a:pt x="138" y="311"/>
                      </a:cubicBezTo>
                      <a:cubicBezTo>
                        <a:pt x="200" y="204"/>
                        <a:pt x="228" y="60"/>
                        <a:pt x="237" y="6"/>
                      </a:cubicBezTo>
                      <a:cubicBezTo>
                        <a:pt x="268" y="2"/>
                        <a:pt x="333" y="0"/>
                        <a:pt x="385" y="4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1" name="Freeform 9"/>
                <p:cNvSpPr>
                  <a:spLocks/>
                </p:cNvSpPr>
                <p:nvPr/>
              </p:nvSpPr>
              <p:spPr bwMode="auto">
                <a:xfrm>
                  <a:off x="5245101" y="-3335338"/>
                  <a:ext cx="1738313" cy="2911475"/>
                </a:xfrm>
                <a:custGeom>
                  <a:avLst/>
                  <a:gdLst>
                    <a:gd name="T0" fmla="*/ 179 w 463"/>
                    <a:gd name="T1" fmla="*/ 54 h 776"/>
                    <a:gd name="T2" fmla="*/ 181 w 463"/>
                    <a:gd name="T3" fmla="*/ 48 h 776"/>
                    <a:gd name="T4" fmla="*/ 184 w 463"/>
                    <a:gd name="T5" fmla="*/ 50 h 776"/>
                    <a:gd name="T6" fmla="*/ 297 w 463"/>
                    <a:gd name="T7" fmla="*/ 5 h 776"/>
                    <a:gd name="T8" fmla="*/ 463 w 463"/>
                    <a:gd name="T9" fmla="*/ 200 h 776"/>
                    <a:gd name="T10" fmla="*/ 369 w 463"/>
                    <a:gd name="T11" fmla="*/ 501 h 776"/>
                    <a:gd name="T12" fmla="*/ 330 w 463"/>
                    <a:gd name="T13" fmla="*/ 573 h 776"/>
                    <a:gd name="T14" fmla="*/ 141 w 463"/>
                    <a:gd name="T15" fmla="*/ 766 h 776"/>
                    <a:gd name="T16" fmla="*/ 2 w 463"/>
                    <a:gd name="T17" fmla="*/ 676 h 776"/>
                    <a:gd name="T18" fmla="*/ 0 w 463"/>
                    <a:gd name="T19" fmla="*/ 677 h 776"/>
                    <a:gd name="T20" fmla="*/ 101 w 463"/>
                    <a:gd name="T21" fmla="*/ 404 h 776"/>
                    <a:gd name="T22" fmla="*/ 179 w 463"/>
                    <a:gd name="T23" fmla="*/ 54 h 7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63" h="776">
                      <a:moveTo>
                        <a:pt x="179" y="54"/>
                      </a:moveTo>
                      <a:cubicBezTo>
                        <a:pt x="180" y="52"/>
                        <a:pt x="181" y="50"/>
                        <a:pt x="181" y="48"/>
                      </a:cubicBezTo>
                      <a:cubicBezTo>
                        <a:pt x="184" y="50"/>
                        <a:pt x="184" y="50"/>
                        <a:pt x="184" y="50"/>
                      </a:cubicBezTo>
                      <a:cubicBezTo>
                        <a:pt x="185" y="48"/>
                        <a:pt x="219" y="0"/>
                        <a:pt x="297" y="5"/>
                      </a:cubicBezTo>
                      <a:cubicBezTo>
                        <a:pt x="306" y="6"/>
                        <a:pt x="439" y="25"/>
                        <a:pt x="463" y="200"/>
                      </a:cubicBezTo>
                      <a:cubicBezTo>
                        <a:pt x="459" y="227"/>
                        <a:pt x="433" y="389"/>
                        <a:pt x="369" y="501"/>
                      </a:cubicBezTo>
                      <a:cubicBezTo>
                        <a:pt x="355" y="526"/>
                        <a:pt x="342" y="550"/>
                        <a:pt x="330" y="573"/>
                      </a:cubicBezTo>
                      <a:cubicBezTo>
                        <a:pt x="281" y="666"/>
                        <a:pt x="246" y="734"/>
                        <a:pt x="141" y="766"/>
                      </a:cubicBezTo>
                      <a:cubicBezTo>
                        <a:pt x="127" y="768"/>
                        <a:pt x="36" y="776"/>
                        <a:pt x="2" y="676"/>
                      </a:cubicBezTo>
                      <a:cubicBezTo>
                        <a:pt x="0" y="677"/>
                        <a:pt x="0" y="677"/>
                        <a:pt x="0" y="677"/>
                      </a:cubicBezTo>
                      <a:cubicBezTo>
                        <a:pt x="40" y="625"/>
                        <a:pt x="88" y="539"/>
                        <a:pt x="101" y="404"/>
                      </a:cubicBezTo>
                      <a:cubicBezTo>
                        <a:pt x="117" y="225"/>
                        <a:pt x="179" y="56"/>
                        <a:pt x="179" y="5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2" name="Freeform 10"/>
                <p:cNvSpPr>
                  <a:spLocks/>
                </p:cNvSpPr>
                <p:nvPr/>
              </p:nvSpPr>
              <p:spPr bwMode="auto">
                <a:xfrm>
                  <a:off x="2957513" y="-3722688"/>
                  <a:ext cx="1350963" cy="2882900"/>
                </a:xfrm>
                <a:custGeom>
                  <a:avLst/>
                  <a:gdLst>
                    <a:gd name="T0" fmla="*/ 34 w 360"/>
                    <a:gd name="T1" fmla="*/ 160 h 768"/>
                    <a:gd name="T2" fmla="*/ 169 w 360"/>
                    <a:gd name="T3" fmla="*/ 11 h 768"/>
                    <a:gd name="T4" fmla="*/ 286 w 360"/>
                    <a:gd name="T5" fmla="*/ 13 h 768"/>
                    <a:gd name="T6" fmla="*/ 343 w 360"/>
                    <a:gd name="T7" fmla="*/ 93 h 768"/>
                    <a:gd name="T8" fmla="*/ 329 w 360"/>
                    <a:gd name="T9" fmla="*/ 218 h 768"/>
                    <a:gd name="T10" fmla="*/ 344 w 360"/>
                    <a:gd name="T11" fmla="*/ 343 h 768"/>
                    <a:gd name="T12" fmla="*/ 356 w 360"/>
                    <a:gd name="T13" fmla="*/ 493 h 768"/>
                    <a:gd name="T14" fmla="*/ 287 w 360"/>
                    <a:gd name="T15" fmla="*/ 740 h 768"/>
                    <a:gd name="T16" fmla="*/ 160 w 360"/>
                    <a:gd name="T17" fmla="*/ 729 h 768"/>
                    <a:gd name="T18" fmla="*/ 158 w 360"/>
                    <a:gd name="T19" fmla="*/ 727 h 768"/>
                    <a:gd name="T20" fmla="*/ 127 w 360"/>
                    <a:gd name="T21" fmla="*/ 677 h 768"/>
                    <a:gd name="T22" fmla="*/ 315 w 360"/>
                    <a:gd name="T23" fmla="*/ 555 h 768"/>
                    <a:gd name="T24" fmla="*/ 320 w 360"/>
                    <a:gd name="T25" fmla="*/ 547 h 768"/>
                    <a:gd name="T26" fmla="*/ 321 w 360"/>
                    <a:gd name="T27" fmla="*/ 370 h 768"/>
                    <a:gd name="T28" fmla="*/ 304 w 360"/>
                    <a:gd name="T29" fmla="*/ 353 h 768"/>
                    <a:gd name="T30" fmla="*/ 51 w 360"/>
                    <a:gd name="T31" fmla="*/ 298 h 768"/>
                    <a:gd name="T32" fmla="*/ 0 w 360"/>
                    <a:gd name="T33" fmla="*/ 265 h 768"/>
                    <a:gd name="T34" fmla="*/ 34 w 360"/>
                    <a:gd name="T35" fmla="*/ 16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60" h="768">
                      <a:moveTo>
                        <a:pt x="34" y="160"/>
                      </a:moveTo>
                      <a:cubicBezTo>
                        <a:pt x="61" y="108"/>
                        <a:pt x="121" y="22"/>
                        <a:pt x="169" y="11"/>
                      </a:cubicBezTo>
                      <a:cubicBezTo>
                        <a:pt x="190" y="7"/>
                        <a:pt x="252" y="0"/>
                        <a:pt x="286" y="13"/>
                      </a:cubicBezTo>
                      <a:cubicBezTo>
                        <a:pt x="296" y="24"/>
                        <a:pt x="325" y="58"/>
                        <a:pt x="343" y="93"/>
                      </a:cubicBezTo>
                      <a:cubicBezTo>
                        <a:pt x="337" y="113"/>
                        <a:pt x="328" y="153"/>
                        <a:pt x="329" y="218"/>
                      </a:cubicBezTo>
                      <a:cubicBezTo>
                        <a:pt x="330" y="258"/>
                        <a:pt x="337" y="301"/>
                        <a:pt x="344" y="343"/>
                      </a:cubicBezTo>
                      <a:cubicBezTo>
                        <a:pt x="352" y="395"/>
                        <a:pt x="360" y="449"/>
                        <a:pt x="356" y="493"/>
                      </a:cubicBezTo>
                      <a:cubicBezTo>
                        <a:pt x="349" y="578"/>
                        <a:pt x="328" y="686"/>
                        <a:pt x="287" y="740"/>
                      </a:cubicBezTo>
                      <a:cubicBezTo>
                        <a:pt x="269" y="748"/>
                        <a:pt x="209" y="768"/>
                        <a:pt x="160" y="729"/>
                      </a:cubicBezTo>
                      <a:cubicBezTo>
                        <a:pt x="159" y="728"/>
                        <a:pt x="159" y="728"/>
                        <a:pt x="158" y="727"/>
                      </a:cubicBezTo>
                      <a:cubicBezTo>
                        <a:pt x="157" y="727"/>
                        <a:pt x="138" y="712"/>
                        <a:pt x="127" y="677"/>
                      </a:cubicBezTo>
                      <a:cubicBezTo>
                        <a:pt x="188" y="653"/>
                        <a:pt x="259" y="614"/>
                        <a:pt x="315" y="555"/>
                      </a:cubicBezTo>
                      <a:cubicBezTo>
                        <a:pt x="317" y="552"/>
                        <a:pt x="319" y="550"/>
                        <a:pt x="320" y="547"/>
                      </a:cubicBezTo>
                      <a:cubicBezTo>
                        <a:pt x="322" y="543"/>
                        <a:pt x="356" y="464"/>
                        <a:pt x="321" y="370"/>
                      </a:cubicBezTo>
                      <a:cubicBezTo>
                        <a:pt x="318" y="362"/>
                        <a:pt x="312" y="356"/>
                        <a:pt x="304" y="353"/>
                      </a:cubicBezTo>
                      <a:cubicBezTo>
                        <a:pt x="298" y="351"/>
                        <a:pt x="171" y="301"/>
                        <a:pt x="51" y="298"/>
                      </a:cubicBezTo>
                      <a:cubicBezTo>
                        <a:pt x="41" y="291"/>
                        <a:pt x="24" y="278"/>
                        <a:pt x="0" y="265"/>
                      </a:cubicBezTo>
                      <a:cubicBezTo>
                        <a:pt x="4" y="243"/>
                        <a:pt x="13" y="208"/>
                        <a:pt x="34" y="16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3" name="Freeform 11"/>
                <p:cNvSpPr>
                  <a:spLocks/>
                </p:cNvSpPr>
                <p:nvPr/>
              </p:nvSpPr>
              <p:spPr bwMode="auto">
                <a:xfrm>
                  <a:off x="2776538" y="-1103313"/>
                  <a:ext cx="3576638" cy="1941513"/>
                </a:xfrm>
                <a:custGeom>
                  <a:avLst/>
                  <a:gdLst>
                    <a:gd name="T0" fmla="*/ 38 w 952"/>
                    <a:gd name="T1" fmla="*/ 219 h 517"/>
                    <a:gd name="T2" fmla="*/ 201 w 952"/>
                    <a:gd name="T3" fmla="*/ 137 h 517"/>
                    <a:gd name="T4" fmla="*/ 362 w 952"/>
                    <a:gd name="T5" fmla="*/ 137 h 517"/>
                    <a:gd name="T6" fmla="*/ 469 w 952"/>
                    <a:gd name="T7" fmla="*/ 393 h 517"/>
                    <a:gd name="T8" fmla="*/ 519 w 952"/>
                    <a:gd name="T9" fmla="*/ 316 h 517"/>
                    <a:gd name="T10" fmla="*/ 492 w 952"/>
                    <a:gd name="T11" fmla="*/ 200 h 517"/>
                    <a:gd name="T12" fmla="*/ 603 w 952"/>
                    <a:gd name="T13" fmla="*/ 408 h 517"/>
                    <a:gd name="T14" fmla="*/ 683 w 952"/>
                    <a:gd name="T15" fmla="*/ 284 h 517"/>
                    <a:gd name="T16" fmla="*/ 740 w 952"/>
                    <a:gd name="T17" fmla="*/ 517 h 517"/>
                    <a:gd name="T18" fmla="*/ 820 w 952"/>
                    <a:gd name="T19" fmla="*/ 479 h 517"/>
                    <a:gd name="T20" fmla="*/ 804 w 952"/>
                    <a:gd name="T21" fmla="*/ 279 h 517"/>
                    <a:gd name="T22" fmla="*/ 840 w 952"/>
                    <a:gd name="T23" fmla="*/ 273 h 517"/>
                    <a:gd name="T24" fmla="*/ 887 w 952"/>
                    <a:gd name="T25" fmla="*/ 332 h 517"/>
                    <a:gd name="T26" fmla="*/ 934 w 952"/>
                    <a:gd name="T27" fmla="*/ 319 h 517"/>
                    <a:gd name="T28" fmla="*/ 952 w 952"/>
                    <a:gd name="T29" fmla="*/ 246 h 517"/>
                    <a:gd name="T30" fmla="*/ 893 w 952"/>
                    <a:gd name="T31" fmla="*/ 194 h 517"/>
                    <a:gd name="T32" fmla="*/ 813 w 952"/>
                    <a:gd name="T33" fmla="*/ 229 h 517"/>
                    <a:gd name="T34" fmla="*/ 810 w 952"/>
                    <a:gd name="T35" fmla="*/ 230 h 517"/>
                    <a:gd name="T36" fmla="*/ 782 w 952"/>
                    <a:gd name="T37" fmla="*/ 232 h 517"/>
                    <a:gd name="T38" fmla="*/ 614 w 952"/>
                    <a:gd name="T39" fmla="*/ 129 h 517"/>
                    <a:gd name="T40" fmla="*/ 612 w 952"/>
                    <a:gd name="T41" fmla="*/ 131 h 517"/>
                    <a:gd name="T42" fmla="*/ 609 w 952"/>
                    <a:gd name="T43" fmla="*/ 133 h 517"/>
                    <a:gd name="T44" fmla="*/ 528 w 952"/>
                    <a:gd name="T45" fmla="*/ 157 h 517"/>
                    <a:gd name="T46" fmla="*/ 506 w 952"/>
                    <a:gd name="T47" fmla="*/ 153 h 517"/>
                    <a:gd name="T48" fmla="*/ 490 w 952"/>
                    <a:gd name="T49" fmla="*/ 111 h 517"/>
                    <a:gd name="T50" fmla="*/ 377 w 952"/>
                    <a:gd name="T51" fmla="*/ 85 h 517"/>
                    <a:gd name="T52" fmla="*/ 368 w 952"/>
                    <a:gd name="T53" fmla="*/ 92 h 517"/>
                    <a:gd name="T54" fmla="*/ 275 w 952"/>
                    <a:gd name="T55" fmla="*/ 114 h 517"/>
                    <a:gd name="T56" fmla="*/ 171 w 952"/>
                    <a:gd name="T57" fmla="*/ 77 h 517"/>
                    <a:gd name="T58" fmla="*/ 119 w 952"/>
                    <a:gd name="T59" fmla="*/ 0 h 517"/>
                    <a:gd name="T60" fmla="*/ 0 w 952"/>
                    <a:gd name="T61" fmla="*/ 131 h 517"/>
                    <a:gd name="T62" fmla="*/ 38 w 952"/>
                    <a:gd name="T63" fmla="*/ 219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952" h="517">
                      <a:moveTo>
                        <a:pt x="38" y="219"/>
                      </a:moveTo>
                      <a:cubicBezTo>
                        <a:pt x="38" y="219"/>
                        <a:pt x="144" y="151"/>
                        <a:pt x="201" y="137"/>
                      </a:cubicBezTo>
                      <a:cubicBezTo>
                        <a:pt x="201" y="137"/>
                        <a:pt x="288" y="164"/>
                        <a:pt x="362" y="137"/>
                      </a:cubicBezTo>
                      <a:cubicBezTo>
                        <a:pt x="362" y="137"/>
                        <a:pt x="446" y="300"/>
                        <a:pt x="469" y="393"/>
                      </a:cubicBezTo>
                      <a:cubicBezTo>
                        <a:pt x="519" y="316"/>
                        <a:pt x="519" y="316"/>
                        <a:pt x="519" y="316"/>
                      </a:cubicBezTo>
                      <a:cubicBezTo>
                        <a:pt x="519" y="316"/>
                        <a:pt x="519" y="266"/>
                        <a:pt x="492" y="200"/>
                      </a:cubicBezTo>
                      <a:cubicBezTo>
                        <a:pt x="492" y="200"/>
                        <a:pt x="569" y="253"/>
                        <a:pt x="603" y="408"/>
                      </a:cubicBezTo>
                      <a:cubicBezTo>
                        <a:pt x="683" y="284"/>
                        <a:pt x="683" y="284"/>
                        <a:pt x="683" y="284"/>
                      </a:cubicBezTo>
                      <a:cubicBezTo>
                        <a:pt x="740" y="517"/>
                        <a:pt x="740" y="517"/>
                        <a:pt x="740" y="517"/>
                      </a:cubicBezTo>
                      <a:cubicBezTo>
                        <a:pt x="820" y="479"/>
                        <a:pt x="820" y="479"/>
                        <a:pt x="820" y="479"/>
                      </a:cubicBezTo>
                      <a:cubicBezTo>
                        <a:pt x="820" y="479"/>
                        <a:pt x="817" y="336"/>
                        <a:pt x="804" y="279"/>
                      </a:cubicBezTo>
                      <a:cubicBezTo>
                        <a:pt x="840" y="273"/>
                        <a:pt x="840" y="273"/>
                        <a:pt x="840" y="273"/>
                      </a:cubicBezTo>
                      <a:cubicBezTo>
                        <a:pt x="840" y="273"/>
                        <a:pt x="870" y="296"/>
                        <a:pt x="887" y="332"/>
                      </a:cubicBezTo>
                      <a:cubicBezTo>
                        <a:pt x="934" y="319"/>
                        <a:pt x="934" y="319"/>
                        <a:pt x="934" y="319"/>
                      </a:cubicBezTo>
                      <a:cubicBezTo>
                        <a:pt x="952" y="246"/>
                        <a:pt x="952" y="246"/>
                        <a:pt x="952" y="246"/>
                      </a:cubicBezTo>
                      <a:cubicBezTo>
                        <a:pt x="927" y="234"/>
                        <a:pt x="906" y="215"/>
                        <a:pt x="893" y="194"/>
                      </a:cubicBezTo>
                      <a:cubicBezTo>
                        <a:pt x="870" y="208"/>
                        <a:pt x="844" y="219"/>
                        <a:pt x="813" y="229"/>
                      </a:cubicBezTo>
                      <a:cubicBezTo>
                        <a:pt x="812" y="229"/>
                        <a:pt x="811" y="229"/>
                        <a:pt x="810" y="230"/>
                      </a:cubicBezTo>
                      <a:cubicBezTo>
                        <a:pt x="802" y="231"/>
                        <a:pt x="793" y="232"/>
                        <a:pt x="782" y="232"/>
                      </a:cubicBezTo>
                      <a:cubicBezTo>
                        <a:pt x="730" y="232"/>
                        <a:pt x="655" y="210"/>
                        <a:pt x="614" y="129"/>
                      </a:cubicBezTo>
                      <a:cubicBezTo>
                        <a:pt x="613" y="129"/>
                        <a:pt x="612" y="130"/>
                        <a:pt x="612" y="131"/>
                      </a:cubicBezTo>
                      <a:cubicBezTo>
                        <a:pt x="611" y="132"/>
                        <a:pt x="610" y="132"/>
                        <a:pt x="609" y="133"/>
                      </a:cubicBezTo>
                      <a:cubicBezTo>
                        <a:pt x="605" y="136"/>
                        <a:pt x="582" y="157"/>
                        <a:pt x="528" y="157"/>
                      </a:cubicBezTo>
                      <a:cubicBezTo>
                        <a:pt x="525" y="157"/>
                        <a:pt x="509" y="153"/>
                        <a:pt x="506" y="153"/>
                      </a:cubicBezTo>
                      <a:cubicBezTo>
                        <a:pt x="490" y="111"/>
                        <a:pt x="490" y="111"/>
                        <a:pt x="490" y="111"/>
                      </a:cubicBezTo>
                      <a:cubicBezTo>
                        <a:pt x="460" y="106"/>
                        <a:pt x="440" y="92"/>
                        <a:pt x="377" y="85"/>
                      </a:cubicBezTo>
                      <a:cubicBezTo>
                        <a:pt x="373" y="84"/>
                        <a:pt x="372" y="90"/>
                        <a:pt x="368" y="92"/>
                      </a:cubicBezTo>
                      <a:cubicBezTo>
                        <a:pt x="365" y="94"/>
                        <a:pt x="326" y="114"/>
                        <a:pt x="275" y="114"/>
                      </a:cubicBezTo>
                      <a:cubicBezTo>
                        <a:pt x="243" y="114"/>
                        <a:pt x="205" y="105"/>
                        <a:pt x="171" y="77"/>
                      </a:cubicBezTo>
                      <a:cubicBezTo>
                        <a:pt x="163" y="72"/>
                        <a:pt x="134" y="48"/>
                        <a:pt x="119" y="0"/>
                      </a:cubicBezTo>
                      <a:cubicBezTo>
                        <a:pt x="119" y="0"/>
                        <a:pt x="44" y="75"/>
                        <a:pt x="0" y="131"/>
                      </a:cubicBezTo>
                      <a:lnTo>
                        <a:pt x="38" y="219"/>
                      </a:ln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" name="Freeform 12"/>
                <p:cNvSpPr>
                  <a:spLocks/>
                </p:cNvSpPr>
                <p:nvPr/>
              </p:nvSpPr>
              <p:spPr bwMode="auto">
                <a:xfrm>
                  <a:off x="1924051" y="-1219200"/>
                  <a:ext cx="1077913" cy="912813"/>
                </a:xfrm>
                <a:custGeom>
                  <a:avLst/>
                  <a:gdLst>
                    <a:gd name="T0" fmla="*/ 4 w 287"/>
                    <a:gd name="T1" fmla="*/ 243 h 243"/>
                    <a:gd name="T2" fmla="*/ 0 w 287"/>
                    <a:gd name="T3" fmla="*/ 227 h 243"/>
                    <a:gd name="T4" fmla="*/ 269 w 287"/>
                    <a:gd name="T5" fmla="*/ 0 h 243"/>
                    <a:gd name="T6" fmla="*/ 287 w 287"/>
                    <a:gd name="T7" fmla="*/ 35 h 243"/>
                    <a:gd name="T8" fmla="*/ 4 w 287"/>
                    <a:gd name="T9" fmla="*/ 243 h 2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7" h="243">
                      <a:moveTo>
                        <a:pt x="4" y="243"/>
                      </a:moveTo>
                      <a:cubicBezTo>
                        <a:pt x="0" y="227"/>
                        <a:pt x="0" y="227"/>
                        <a:pt x="0" y="227"/>
                      </a:cubicBezTo>
                      <a:cubicBezTo>
                        <a:pt x="132" y="92"/>
                        <a:pt x="262" y="3"/>
                        <a:pt x="269" y="0"/>
                      </a:cubicBezTo>
                      <a:cubicBezTo>
                        <a:pt x="287" y="35"/>
                        <a:pt x="287" y="35"/>
                        <a:pt x="287" y="35"/>
                      </a:cubicBezTo>
                      <a:cubicBezTo>
                        <a:pt x="285" y="36"/>
                        <a:pt x="132" y="113"/>
                        <a:pt x="4" y="243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5" name="Freeform 13"/>
                <p:cNvSpPr>
                  <a:spLocks/>
                </p:cNvSpPr>
                <p:nvPr/>
              </p:nvSpPr>
              <p:spPr bwMode="auto">
                <a:xfrm>
                  <a:off x="4087813" y="-925513"/>
                  <a:ext cx="1265238" cy="2176463"/>
                </a:xfrm>
                <a:custGeom>
                  <a:avLst/>
                  <a:gdLst>
                    <a:gd name="T0" fmla="*/ 298 w 337"/>
                    <a:gd name="T1" fmla="*/ 565 h 580"/>
                    <a:gd name="T2" fmla="*/ 286 w 337"/>
                    <a:gd name="T3" fmla="*/ 580 h 580"/>
                    <a:gd name="T4" fmla="*/ 231 w 337"/>
                    <a:gd name="T5" fmla="*/ 179 h 580"/>
                    <a:gd name="T6" fmla="*/ 0 w 337"/>
                    <a:gd name="T7" fmla="*/ 38 h 580"/>
                    <a:gd name="T8" fmla="*/ 10 w 337"/>
                    <a:gd name="T9" fmla="*/ 0 h 580"/>
                    <a:gd name="T10" fmla="*/ 264 w 337"/>
                    <a:gd name="T11" fmla="*/ 156 h 580"/>
                    <a:gd name="T12" fmla="*/ 266 w 337"/>
                    <a:gd name="T13" fmla="*/ 159 h 580"/>
                    <a:gd name="T14" fmla="*/ 298 w 337"/>
                    <a:gd name="T15" fmla="*/ 565 h 5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37" h="580">
                      <a:moveTo>
                        <a:pt x="298" y="565"/>
                      </a:moveTo>
                      <a:cubicBezTo>
                        <a:pt x="286" y="580"/>
                        <a:pt x="286" y="580"/>
                        <a:pt x="286" y="580"/>
                      </a:cubicBezTo>
                      <a:cubicBezTo>
                        <a:pt x="321" y="363"/>
                        <a:pt x="240" y="196"/>
                        <a:pt x="231" y="179"/>
                      </a:cubicBezTo>
                      <a:cubicBezTo>
                        <a:pt x="152" y="81"/>
                        <a:pt x="1" y="38"/>
                        <a:pt x="0" y="38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7" y="2"/>
                        <a:pt x="177" y="47"/>
                        <a:pt x="264" y="156"/>
                      </a:cubicBezTo>
                      <a:cubicBezTo>
                        <a:pt x="265" y="157"/>
                        <a:pt x="265" y="158"/>
                        <a:pt x="266" y="159"/>
                      </a:cubicBezTo>
                      <a:cubicBezTo>
                        <a:pt x="270" y="167"/>
                        <a:pt x="337" y="323"/>
                        <a:pt x="298" y="565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6" name="Freeform 14"/>
                <p:cNvSpPr>
                  <a:spLocks/>
                </p:cNvSpPr>
                <p:nvPr/>
              </p:nvSpPr>
              <p:spPr bwMode="auto">
                <a:xfrm>
                  <a:off x="5360988" y="-465138"/>
                  <a:ext cx="390525" cy="1243013"/>
                </a:xfrm>
                <a:custGeom>
                  <a:avLst/>
                  <a:gdLst>
                    <a:gd name="T0" fmla="*/ 82 w 104"/>
                    <a:gd name="T1" fmla="*/ 328 h 331"/>
                    <a:gd name="T2" fmla="*/ 72 w 104"/>
                    <a:gd name="T3" fmla="*/ 331 h 331"/>
                    <a:gd name="T4" fmla="*/ 0 w 104"/>
                    <a:gd name="T5" fmla="*/ 17 h 331"/>
                    <a:gd name="T6" fmla="*/ 37 w 104"/>
                    <a:gd name="T7" fmla="*/ 0 h 331"/>
                    <a:gd name="T8" fmla="*/ 82 w 104"/>
                    <a:gd name="T9" fmla="*/ 328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4" h="331">
                      <a:moveTo>
                        <a:pt x="82" y="328"/>
                      </a:moveTo>
                      <a:cubicBezTo>
                        <a:pt x="72" y="331"/>
                        <a:pt x="72" y="331"/>
                        <a:pt x="72" y="331"/>
                      </a:cubicBezTo>
                      <a:cubicBezTo>
                        <a:pt x="76" y="180"/>
                        <a:pt x="1" y="18"/>
                        <a:pt x="0" y="17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40" y="7"/>
                        <a:pt x="104" y="182"/>
                        <a:pt x="82" y="328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7" name="Freeform 15"/>
                <p:cNvSpPr>
                  <a:spLocks/>
                </p:cNvSpPr>
                <p:nvPr/>
              </p:nvSpPr>
              <p:spPr bwMode="auto">
                <a:xfrm>
                  <a:off x="2960688" y="-900113"/>
                  <a:ext cx="627063" cy="363538"/>
                </a:xfrm>
                <a:custGeom>
                  <a:avLst/>
                  <a:gdLst>
                    <a:gd name="T0" fmla="*/ 3 w 167"/>
                    <a:gd name="T1" fmla="*/ 97 h 97"/>
                    <a:gd name="T2" fmla="*/ 0 w 167"/>
                    <a:gd name="T3" fmla="*/ 91 h 97"/>
                    <a:gd name="T4" fmla="*/ 71 w 167"/>
                    <a:gd name="T5" fmla="*/ 19 h 97"/>
                    <a:gd name="T6" fmla="*/ 159 w 167"/>
                    <a:gd name="T7" fmla="*/ 0 h 97"/>
                    <a:gd name="T8" fmla="*/ 167 w 167"/>
                    <a:gd name="T9" fmla="*/ 39 h 97"/>
                    <a:gd name="T10" fmla="*/ 79 w 167"/>
                    <a:gd name="T11" fmla="*/ 57 h 97"/>
                    <a:gd name="T12" fmla="*/ 3 w 167"/>
                    <a:gd name="T13" fmla="*/ 97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7" h="97">
                      <a:moveTo>
                        <a:pt x="3" y="97"/>
                      </a:moveTo>
                      <a:cubicBezTo>
                        <a:pt x="0" y="91"/>
                        <a:pt x="0" y="91"/>
                        <a:pt x="0" y="91"/>
                      </a:cubicBezTo>
                      <a:cubicBezTo>
                        <a:pt x="11" y="85"/>
                        <a:pt x="47" y="24"/>
                        <a:pt x="71" y="19"/>
                      </a:cubicBezTo>
                      <a:cubicBezTo>
                        <a:pt x="159" y="0"/>
                        <a:pt x="159" y="0"/>
                        <a:pt x="159" y="0"/>
                      </a:cubicBezTo>
                      <a:cubicBezTo>
                        <a:pt x="167" y="39"/>
                        <a:pt x="167" y="39"/>
                        <a:pt x="167" y="39"/>
                      </a:cubicBezTo>
                      <a:cubicBezTo>
                        <a:pt x="79" y="57"/>
                        <a:pt x="79" y="57"/>
                        <a:pt x="79" y="57"/>
                      </a:cubicBezTo>
                      <a:cubicBezTo>
                        <a:pt x="67" y="60"/>
                        <a:pt x="27" y="82"/>
                        <a:pt x="3" y="97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8" name="Freeform 16"/>
                <p:cNvSpPr>
                  <a:spLocks/>
                </p:cNvSpPr>
                <p:nvPr/>
              </p:nvSpPr>
              <p:spPr bwMode="auto">
                <a:xfrm>
                  <a:off x="2770188" y="-2559050"/>
                  <a:ext cx="649288" cy="742950"/>
                </a:xfrm>
                <a:custGeom>
                  <a:avLst/>
                  <a:gdLst>
                    <a:gd name="T0" fmla="*/ 158 w 173"/>
                    <a:gd name="T1" fmla="*/ 198 h 198"/>
                    <a:gd name="T2" fmla="*/ 35 w 173"/>
                    <a:gd name="T3" fmla="*/ 166 h 198"/>
                    <a:gd name="T4" fmla="*/ 28 w 173"/>
                    <a:gd name="T5" fmla="*/ 160 h 198"/>
                    <a:gd name="T6" fmla="*/ 6 w 173"/>
                    <a:gd name="T7" fmla="*/ 81 h 198"/>
                    <a:gd name="T8" fmla="*/ 82 w 173"/>
                    <a:gd name="T9" fmla="*/ 0 h 198"/>
                    <a:gd name="T10" fmla="*/ 99 w 173"/>
                    <a:gd name="T11" fmla="*/ 36 h 198"/>
                    <a:gd name="T12" fmla="*/ 91 w 173"/>
                    <a:gd name="T13" fmla="*/ 18 h 198"/>
                    <a:gd name="T14" fmla="*/ 99 w 173"/>
                    <a:gd name="T15" fmla="*/ 36 h 198"/>
                    <a:gd name="T16" fmla="*/ 45 w 173"/>
                    <a:gd name="T17" fmla="*/ 90 h 198"/>
                    <a:gd name="T18" fmla="*/ 57 w 173"/>
                    <a:gd name="T19" fmla="*/ 132 h 198"/>
                    <a:gd name="T20" fmla="*/ 169 w 173"/>
                    <a:gd name="T21" fmla="*/ 183 h 198"/>
                    <a:gd name="T22" fmla="*/ 173 w 173"/>
                    <a:gd name="T23" fmla="*/ 197 h 198"/>
                    <a:gd name="T24" fmla="*/ 158 w 173"/>
                    <a:gd name="T25" fmla="*/ 198 h 1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73" h="198">
                      <a:moveTo>
                        <a:pt x="158" y="198"/>
                      </a:moveTo>
                      <a:cubicBezTo>
                        <a:pt x="104" y="198"/>
                        <a:pt x="38" y="167"/>
                        <a:pt x="35" y="166"/>
                      </a:cubicBezTo>
                      <a:cubicBezTo>
                        <a:pt x="32" y="164"/>
                        <a:pt x="30" y="162"/>
                        <a:pt x="28" y="160"/>
                      </a:cubicBezTo>
                      <a:cubicBezTo>
                        <a:pt x="7" y="134"/>
                        <a:pt x="0" y="107"/>
                        <a:pt x="6" y="81"/>
                      </a:cubicBezTo>
                      <a:cubicBezTo>
                        <a:pt x="18" y="29"/>
                        <a:pt x="79" y="1"/>
                        <a:pt x="82" y="0"/>
                      </a:cubicBezTo>
                      <a:cubicBezTo>
                        <a:pt x="99" y="36"/>
                        <a:pt x="99" y="36"/>
                        <a:pt x="99" y="36"/>
                      </a:cubicBezTo>
                      <a:cubicBezTo>
                        <a:pt x="91" y="18"/>
                        <a:pt x="91" y="18"/>
                        <a:pt x="91" y="18"/>
                      </a:cubicBezTo>
                      <a:cubicBezTo>
                        <a:pt x="99" y="36"/>
                        <a:pt x="99" y="36"/>
                        <a:pt x="99" y="36"/>
                      </a:cubicBezTo>
                      <a:cubicBezTo>
                        <a:pt x="86" y="42"/>
                        <a:pt x="52" y="63"/>
                        <a:pt x="45" y="90"/>
                      </a:cubicBezTo>
                      <a:cubicBezTo>
                        <a:pt x="42" y="103"/>
                        <a:pt x="46" y="117"/>
                        <a:pt x="57" y="132"/>
                      </a:cubicBezTo>
                      <a:cubicBezTo>
                        <a:pt x="80" y="142"/>
                        <a:pt x="108" y="162"/>
                        <a:pt x="169" y="183"/>
                      </a:cubicBezTo>
                      <a:cubicBezTo>
                        <a:pt x="173" y="197"/>
                        <a:pt x="173" y="197"/>
                        <a:pt x="173" y="197"/>
                      </a:cubicBezTo>
                      <a:cubicBezTo>
                        <a:pt x="169" y="198"/>
                        <a:pt x="163" y="198"/>
                        <a:pt x="158" y="198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" name="Freeform 17"/>
                <p:cNvSpPr>
                  <a:spLocks/>
                </p:cNvSpPr>
                <p:nvPr/>
              </p:nvSpPr>
              <p:spPr bwMode="auto">
                <a:xfrm>
                  <a:off x="4568826" y="-1054100"/>
                  <a:ext cx="596900" cy="214313"/>
                </a:xfrm>
                <a:custGeom>
                  <a:avLst/>
                  <a:gdLst>
                    <a:gd name="T0" fmla="*/ 153 w 159"/>
                    <a:gd name="T1" fmla="*/ 57 h 57"/>
                    <a:gd name="T2" fmla="*/ 1 w 159"/>
                    <a:gd name="T3" fmla="*/ 20 h 57"/>
                    <a:gd name="T4" fmla="*/ 0 w 159"/>
                    <a:gd name="T5" fmla="*/ 7 h 57"/>
                    <a:gd name="T6" fmla="*/ 159 w 159"/>
                    <a:gd name="T7" fmla="*/ 18 h 57"/>
                    <a:gd name="T8" fmla="*/ 153 w 159"/>
                    <a:gd name="T9" fmla="*/ 57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9" h="57">
                      <a:moveTo>
                        <a:pt x="153" y="57"/>
                      </a:moveTo>
                      <a:cubicBezTo>
                        <a:pt x="99" y="26"/>
                        <a:pt x="24" y="15"/>
                        <a:pt x="1" y="20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38" y="0"/>
                        <a:pt x="147" y="16"/>
                        <a:pt x="159" y="18"/>
                      </a:cubicBezTo>
                      <a:lnTo>
                        <a:pt x="153" y="57"/>
                      </a:ln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0" name="Freeform 18"/>
                <p:cNvSpPr>
                  <a:spLocks/>
                </p:cNvSpPr>
                <p:nvPr/>
              </p:nvSpPr>
              <p:spPr bwMode="auto">
                <a:xfrm>
                  <a:off x="3697288" y="-1320800"/>
                  <a:ext cx="569913" cy="200025"/>
                </a:xfrm>
                <a:custGeom>
                  <a:avLst/>
                  <a:gdLst>
                    <a:gd name="T0" fmla="*/ 1 w 152"/>
                    <a:gd name="T1" fmla="*/ 29 h 53"/>
                    <a:gd name="T2" fmla="*/ 0 w 152"/>
                    <a:gd name="T3" fmla="*/ 19 h 53"/>
                    <a:gd name="T4" fmla="*/ 152 w 152"/>
                    <a:gd name="T5" fmla="*/ 14 h 53"/>
                    <a:gd name="T6" fmla="*/ 146 w 152"/>
                    <a:gd name="T7" fmla="*/ 53 h 53"/>
                    <a:gd name="T8" fmla="*/ 1 w 152"/>
                    <a:gd name="T9" fmla="*/ 29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2" h="53">
                      <a:moveTo>
                        <a:pt x="1" y="29"/>
                      </a:move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60" y="0"/>
                        <a:pt x="148" y="13"/>
                        <a:pt x="152" y="14"/>
                      </a:cubicBezTo>
                      <a:cubicBezTo>
                        <a:pt x="146" y="53"/>
                        <a:pt x="146" y="53"/>
                        <a:pt x="146" y="53"/>
                      </a:cubicBezTo>
                      <a:cubicBezTo>
                        <a:pt x="145" y="53"/>
                        <a:pt x="51" y="13"/>
                        <a:pt x="1" y="29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1" name="Freeform 19"/>
                <p:cNvSpPr>
                  <a:spLocks/>
                </p:cNvSpPr>
                <p:nvPr/>
              </p:nvSpPr>
              <p:spPr bwMode="auto">
                <a:xfrm>
                  <a:off x="5518151" y="-787400"/>
                  <a:ext cx="574675" cy="379413"/>
                </a:xfrm>
                <a:custGeom>
                  <a:avLst/>
                  <a:gdLst>
                    <a:gd name="T0" fmla="*/ 152 w 153"/>
                    <a:gd name="T1" fmla="*/ 101 h 101"/>
                    <a:gd name="T2" fmla="*/ 0 w 153"/>
                    <a:gd name="T3" fmla="*/ 13 h 101"/>
                    <a:gd name="T4" fmla="*/ 1 w 153"/>
                    <a:gd name="T5" fmla="*/ 0 h 101"/>
                    <a:gd name="T6" fmla="*/ 153 w 153"/>
                    <a:gd name="T7" fmla="*/ 61 h 101"/>
                    <a:gd name="T8" fmla="*/ 152 w 153"/>
                    <a:gd name="T9" fmla="*/ 101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3" h="101">
                      <a:moveTo>
                        <a:pt x="152" y="101"/>
                      </a:moveTo>
                      <a:cubicBezTo>
                        <a:pt x="147" y="101"/>
                        <a:pt x="58" y="83"/>
                        <a:pt x="0" y="13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48" y="56"/>
                        <a:pt x="152" y="61"/>
                        <a:pt x="153" y="61"/>
                      </a:cubicBezTo>
                      <a:lnTo>
                        <a:pt x="152" y="101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2" name="Freeform 20"/>
                <p:cNvSpPr>
                  <a:spLocks/>
                </p:cNvSpPr>
                <p:nvPr/>
              </p:nvSpPr>
              <p:spPr bwMode="auto">
                <a:xfrm>
                  <a:off x="6510338" y="-592138"/>
                  <a:ext cx="409575" cy="311150"/>
                </a:xfrm>
                <a:custGeom>
                  <a:avLst/>
                  <a:gdLst>
                    <a:gd name="T0" fmla="*/ 74 w 109"/>
                    <a:gd name="T1" fmla="*/ 83 h 83"/>
                    <a:gd name="T2" fmla="*/ 1 w 109"/>
                    <a:gd name="T3" fmla="*/ 16 h 83"/>
                    <a:gd name="T4" fmla="*/ 0 w 109"/>
                    <a:gd name="T5" fmla="*/ 0 h 83"/>
                    <a:gd name="T6" fmla="*/ 109 w 109"/>
                    <a:gd name="T7" fmla="*/ 64 h 83"/>
                    <a:gd name="T8" fmla="*/ 74 w 109"/>
                    <a:gd name="T9" fmla="*/ 82 h 83"/>
                    <a:gd name="T10" fmla="*/ 92 w 109"/>
                    <a:gd name="T11" fmla="*/ 73 h 83"/>
                    <a:gd name="T12" fmla="*/ 74 w 109"/>
                    <a:gd name="T13" fmla="*/ 83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9" h="83">
                      <a:moveTo>
                        <a:pt x="74" y="83"/>
                      </a:moveTo>
                      <a:cubicBezTo>
                        <a:pt x="73" y="81"/>
                        <a:pt x="50" y="16"/>
                        <a:pt x="1" y="1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74" y="0"/>
                        <a:pt x="108" y="61"/>
                        <a:pt x="109" y="64"/>
                      </a:cubicBezTo>
                      <a:cubicBezTo>
                        <a:pt x="74" y="82"/>
                        <a:pt x="74" y="82"/>
                        <a:pt x="74" y="82"/>
                      </a:cubicBezTo>
                      <a:cubicBezTo>
                        <a:pt x="92" y="73"/>
                        <a:pt x="92" y="73"/>
                        <a:pt x="92" y="73"/>
                      </a:cubicBezTo>
                      <a:lnTo>
                        <a:pt x="74" y="83"/>
                      </a:ln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3" name="Freeform 21"/>
                <p:cNvSpPr>
                  <a:spLocks/>
                </p:cNvSpPr>
                <p:nvPr/>
              </p:nvSpPr>
              <p:spPr bwMode="auto">
                <a:xfrm>
                  <a:off x="5815013" y="-400050"/>
                  <a:ext cx="357188" cy="419100"/>
                </a:xfrm>
                <a:custGeom>
                  <a:avLst/>
                  <a:gdLst>
                    <a:gd name="T0" fmla="*/ 80 w 95"/>
                    <a:gd name="T1" fmla="*/ 112 h 112"/>
                    <a:gd name="T2" fmla="*/ 0 w 95"/>
                    <a:gd name="T3" fmla="*/ 31 h 112"/>
                    <a:gd name="T4" fmla="*/ 24 w 95"/>
                    <a:gd name="T5" fmla="*/ 0 h 112"/>
                    <a:gd name="T6" fmla="*/ 95 w 95"/>
                    <a:gd name="T7" fmla="*/ 112 h 112"/>
                    <a:gd name="T8" fmla="*/ 80 w 95"/>
                    <a:gd name="T9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5" h="112">
                      <a:moveTo>
                        <a:pt x="80" y="112"/>
                      </a:moveTo>
                      <a:cubicBezTo>
                        <a:pt x="59" y="47"/>
                        <a:pt x="1" y="32"/>
                        <a:pt x="0" y="31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6" y="1"/>
                        <a:pt x="70" y="34"/>
                        <a:pt x="95" y="112"/>
                      </a:cubicBezTo>
                      <a:lnTo>
                        <a:pt x="80" y="112"/>
                      </a:ln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" name="Freeform 22"/>
                <p:cNvSpPr>
                  <a:spLocks/>
                </p:cNvSpPr>
                <p:nvPr/>
              </p:nvSpPr>
              <p:spPr bwMode="auto">
                <a:xfrm>
                  <a:off x="4132263" y="-862013"/>
                  <a:ext cx="492125" cy="908050"/>
                </a:xfrm>
                <a:custGeom>
                  <a:avLst/>
                  <a:gdLst>
                    <a:gd name="T0" fmla="*/ 121 w 131"/>
                    <a:gd name="T1" fmla="*/ 242 h 242"/>
                    <a:gd name="T2" fmla="*/ 0 w 131"/>
                    <a:gd name="T3" fmla="*/ 32 h 242"/>
                    <a:gd name="T4" fmla="*/ 24 w 131"/>
                    <a:gd name="T5" fmla="*/ 0 h 242"/>
                    <a:gd name="T6" fmla="*/ 131 w 131"/>
                    <a:gd name="T7" fmla="*/ 232 h 242"/>
                    <a:gd name="T8" fmla="*/ 121 w 131"/>
                    <a:gd name="T9" fmla="*/ 242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1" h="242">
                      <a:moveTo>
                        <a:pt x="121" y="242"/>
                      </a:moveTo>
                      <a:cubicBezTo>
                        <a:pt x="69" y="86"/>
                        <a:pt x="0" y="32"/>
                        <a:pt x="0" y="32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7" y="3"/>
                        <a:pt x="109" y="62"/>
                        <a:pt x="131" y="232"/>
                      </a:cubicBezTo>
                      <a:lnTo>
                        <a:pt x="121" y="242"/>
                      </a:ln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5" name="Freeform 23"/>
                <p:cNvSpPr>
                  <a:spLocks/>
                </p:cNvSpPr>
                <p:nvPr/>
              </p:nvSpPr>
              <p:spPr bwMode="auto">
                <a:xfrm>
                  <a:off x="2657476" y="2335213"/>
                  <a:ext cx="1314450" cy="6465888"/>
                </a:xfrm>
                <a:custGeom>
                  <a:avLst/>
                  <a:gdLst>
                    <a:gd name="T0" fmla="*/ 19 w 350"/>
                    <a:gd name="T1" fmla="*/ 1719 h 1723"/>
                    <a:gd name="T2" fmla="*/ 0 w 350"/>
                    <a:gd name="T3" fmla="*/ 1723 h 1723"/>
                    <a:gd name="T4" fmla="*/ 177 w 350"/>
                    <a:gd name="T5" fmla="*/ 903 h 1723"/>
                    <a:gd name="T6" fmla="*/ 270 w 350"/>
                    <a:gd name="T7" fmla="*/ 0 h 1723"/>
                    <a:gd name="T8" fmla="*/ 350 w 350"/>
                    <a:gd name="T9" fmla="*/ 2 h 1723"/>
                    <a:gd name="T10" fmla="*/ 256 w 350"/>
                    <a:gd name="T11" fmla="*/ 917 h 1723"/>
                    <a:gd name="T12" fmla="*/ 19 w 350"/>
                    <a:gd name="T13" fmla="*/ 1719 h 17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0" h="1723">
                      <a:moveTo>
                        <a:pt x="19" y="1719"/>
                      </a:moveTo>
                      <a:cubicBezTo>
                        <a:pt x="0" y="1723"/>
                        <a:pt x="0" y="1723"/>
                        <a:pt x="0" y="1723"/>
                      </a:cubicBezTo>
                      <a:cubicBezTo>
                        <a:pt x="1" y="1719"/>
                        <a:pt x="98" y="1336"/>
                        <a:pt x="177" y="903"/>
                      </a:cubicBezTo>
                      <a:cubicBezTo>
                        <a:pt x="256" y="471"/>
                        <a:pt x="270" y="5"/>
                        <a:pt x="270" y="0"/>
                      </a:cubicBezTo>
                      <a:cubicBezTo>
                        <a:pt x="350" y="2"/>
                        <a:pt x="350" y="2"/>
                        <a:pt x="350" y="2"/>
                      </a:cubicBezTo>
                      <a:cubicBezTo>
                        <a:pt x="350" y="7"/>
                        <a:pt x="336" y="479"/>
                        <a:pt x="256" y="917"/>
                      </a:cubicBezTo>
                      <a:cubicBezTo>
                        <a:pt x="176" y="1353"/>
                        <a:pt x="20" y="1715"/>
                        <a:pt x="19" y="1719"/>
                      </a:cubicBezTo>
                      <a:close/>
                    </a:path>
                  </a:pathLst>
                </a:custGeom>
                <a:solidFill>
                  <a:srgbClr val="9395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6" name="Freeform 24"/>
                <p:cNvSpPr>
                  <a:spLocks/>
                </p:cNvSpPr>
                <p:nvPr/>
              </p:nvSpPr>
              <p:spPr bwMode="auto">
                <a:xfrm>
                  <a:off x="3386138" y="2668588"/>
                  <a:ext cx="1336675" cy="395288"/>
                </a:xfrm>
                <a:custGeom>
                  <a:avLst/>
                  <a:gdLst>
                    <a:gd name="T0" fmla="*/ 238 w 356"/>
                    <a:gd name="T1" fmla="*/ 92 h 105"/>
                    <a:gd name="T2" fmla="*/ 0 w 356"/>
                    <a:gd name="T3" fmla="*/ 34 h 105"/>
                    <a:gd name="T4" fmla="*/ 21 w 356"/>
                    <a:gd name="T5" fmla="*/ 0 h 105"/>
                    <a:gd name="T6" fmla="*/ 355 w 356"/>
                    <a:gd name="T7" fmla="*/ 64 h 105"/>
                    <a:gd name="T8" fmla="*/ 356 w 356"/>
                    <a:gd name="T9" fmla="*/ 79 h 105"/>
                    <a:gd name="T10" fmla="*/ 238 w 356"/>
                    <a:gd name="T11" fmla="*/ 92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56" h="105">
                      <a:moveTo>
                        <a:pt x="238" y="92"/>
                      </a:moveTo>
                      <a:cubicBezTo>
                        <a:pt x="97" y="92"/>
                        <a:pt x="4" y="37"/>
                        <a:pt x="0" y="34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2" y="1"/>
                        <a:pt x="166" y="105"/>
                        <a:pt x="355" y="64"/>
                      </a:cubicBezTo>
                      <a:cubicBezTo>
                        <a:pt x="356" y="79"/>
                        <a:pt x="356" y="79"/>
                        <a:pt x="356" y="79"/>
                      </a:cubicBezTo>
                      <a:cubicBezTo>
                        <a:pt x="314" y="88"/>
                        <a:pt x="274" y="92"/>
                        <a:pt x="238" y="92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7" name="Freeform 25"/>
                <p:cNvSpPr>
                  <a:spLocks/>
                </p:cNvSpPr>
                <p:nvPr/>
              </p:nvSpPr>
              <p:spPr bwMode="auto">
                <a:xfrm>
                  <a:off x="4906963" y="2433638"/>
                  <a:ext cx="228600" cy="3756025"/>
                </a:xfrm>
                <a:custGeom>
                  <a:avLst/>
                  <a:gdLst>
                    <a:gd name="T0" fmla="*/ 14 w 61"/>
                    <a:gd name="T1" fmla="*/ 997 h 1001"/>
                    <a:gd name="T2" fmla="*/ 0 w 61"/>
                    <a:gd name="T3" fmla="*/ 1001 h 1001"/>
                    <a:gd name="T4" fmla="*/ 7 w 61"/>
                    <a:gd name="T5" fmla="*/ 2 h 1001"/>
                    <a:gd name="T6" fmla="*/ 61 w 61"/>
                    <a:gd name="T7" fmla="*/ 0 h 1001"/>
                    <a:gd name="T8" fmla="*/ 14 w 61"/>
                    <a:gd name="T9" fmla="*/ 997 h 10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1001">
                      <a:moveTo>
                        <a:pt x="14" y="997"/>
                      </a:moveTo>
                      <a:cubicBezTo>
                        <a:pt x="0" y="1001"/>
                        <a:pt x="0" y="1001"/>
                        <a:pt x="0" y="1001"/>
                      </a:cubicBezTo>
                      <a:cubicBezTo>
                        <a:pt x="32" y="697"/>
                        <a:pt x="7" y="9"/>
                        <a:pt x="7" y="2"/>
                      </a:cubicBezTo>
                      <a:cubicBezTo>
                        <a:pt x="61" y="0"/>
                        <a:pt x="61" y="0"/>
                        <a:pt x="61" y="0"/>
                      </a:cubicBezTo>
                      <a:cubicBezTo>
                        <a:pt x="61" y="7"/>
                        <a:pt x="47" y="690"/>
                        <a:pt x="14" y="997"/>
                      </a:cubicBezTo>
                      <a:close/>
                    </a:path>
                  </a:pathLst>
                </a:custGeom>
                <a:solidFill>
                  <a:srgbClr val="D1D3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8" name="Freeform 26"/>
                <p:cNvSpPr>
                  <a:spLocks/>
                </p:cNvSpPr>
                <p:nvPr/>
              </p:nvSpPr>
              <p:spPr bwMode="auto">
                <a:xfrm>
                  <a:off x="5980113" y="2470150"/>
                  <a:ext cx="169863" cy="1639888"/>
                </a:xfrm>
                <a:custGeom>
                  <a:avLst/>
                  <a:gdLst>
                    <a:gd name="T0" fmla="*/ 9 w 45"/>
                    <a:gd name="T1" fmla="*/ 435 h 437"/>
                    <a:gd name="T2" fmla="*/ 0 w 45"/>
                    <a:gd name="T3" fmla="*/ 437 h 437"/>
                    <a:gd name="T4" fmla="*/ 12 w 45"/>
                    <a:gd name="T5" fmla="*/ 2 h 437"/>
                    <a:gd name="T6" fmla="*/ 45 w 45"/>
                    <a:gd name="T7" fmla="*/ 0 h 437"/>
                    <a:gd name="T8" fmla="*/ 9 w 45"/>
                    <a:gd name="T9" fmla="*/ 435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437">
                      <a:moveTo>
                        <a:pt x="9" y="435"/>
                      </a:moveTo>
                      <a:cubicBezTo>
                        <a:pt x="0" y="437"/>
                        <a:pt x="0" y="437"/>
                        <a:pt x="0" y="437"/>
                      </a:cubicBezTo>
                      <a:cubicBezTo>
                        <a:pt x="2" y="327"/>
                        <a:pt x="12" y="5"/>
                        <a:pt x="12" y="2"/>
                      </a:cubicBezTo>
                      <a:cubicBezTo>
                        <a:pt x="45" y="0"/>
                        <a:pt x="45" y="0"/>
                        <a:pt x="45" y="0"/>
                      </a:cubicBezTo>
                      <a:cubicBezTo>
                        <a:pt x="45" y="4"/>
                        <a:pt x="16" y="300"/>
                        <a:pt x="9" y="435"/>
                      </a:cubicBezTo>
                      <a:close/>
                    </a:path>
                  </a:pathLst>
                </a:custGeom>
                <a:solidFill>
                  <a:srgbClr val="BCBE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9" name="Freeform 27"/>
                <p:cNvSpPr>
                  <a:spLocks/>
                </p:cNvSpPr>
                <p:nvPr/>
              </p:nvSpPr>
              <p:spPr bwMode="auto">
                <a:xfrm>
                  <a:off x="4868863" y="2143125"/>
                  <a:ext cx="582613" cy="5430838"/>
                </a:xfrm>
                <a:custGeom>
                  <a:avLst/>
                  <a:gdLst>
                    <a:gd name="T0" fmla="*/ 11 w 155"/>
                    <a:gd name="T1" fmla="*/ 1447 h 1447"/>
                    <a:gd name="T2" fmla="*/ 0 w 155"/>
                    <a:gd name="T3" fmla="*/ 1447 h 1447"/>
                    <a:gd name="T4" fmla="*/ 101 w 155"/>
                    <a:gd name="T5" fmla="*/ 38 h 1447"/>
                    <a:gd name="T6" fmla="*/ 155 w 155"/>
                    <a:gd name="T7" fmla="*/ 0 h 1447"/>
                    <a:gd name="T8" fmla="*/ 11 w 155"/>
                    <a:gd name="T9" fmla="*/ 1447 h 14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5" h="1447">
                      <a:moveTo>
                        <a:pt x="11" y="1447"/>
                      </a:moveTo>
                      <a:cubicBezTo>
                        <a:pt x="0" y="1447"/>
                        <a:pt x="0" y="1447"/>
                        <a:pt x="0" y="1447"/>
                      </a:cubicBezTo>
                      <a:cubicBezTo>
                        <a:pt x="79" y="970"/>
                        <a:pt x="101" y="46"/>
                        <a:pt x="101" y="38"/>
                      </a:cubicBezTo>
                      <a:cubicBezTo>
                        <a:pt x="155" y="0"/>
                        <a:pt x="155" y="0"/>
                        <a:pt x="155" y="0"/>
                      </a:cubicBezTo>
                      <a:cubicBezTo>
                        <a:pt x="155" y="9"/>
                        <a:pt x="103" y="1127"/>
                        <a:pt x="11" y="144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0" name="Freeform 28"/>
                <p:cNvSpPr>
                  <a:spLocks/>
                </p:cNvSpPr>
                <p:nvPr/>
              </p:nvSpPr>
              <p:spPr bwMode="auto">
                <a:xfrm>
                  <a:off x="3260726" y="1743075"/>
                  <a:ext cx="2487613" cy="839788"/>
                </a:xfrm>
                <a:custGeom>
                  <a:avLst/>
                  <a:gdLst>
                    <a:gd name="T0" fmla="*/ 379 w 662"/>
                    <a:gd name="T1" fmla="*/ 224 h 224"/>
                    <a:gd name="T2" fmla="*/ 0 w 662"/>
                    <a:gd name="T3" fmla="*/ 115 h 224"/>
                    <a:gd name="T4" fmla="*/ 21 w 662"/>
                    <a:gd name="T5" fmla="*/ 82 h 224"/>
                    <a:gd name="T6" fmla="*/ 35 w 662"/>
                    <a:gd name="T7" fmla="*/ 89 h 224"/>
                    <a:gd name="T8" fmla="*/ 35 w 662"/>
                    <a:gd name="T9" fmla="*/ 89 h 224"/>
                    <a:gd name="T10" fmla="*/ 459 w 662"/>
                    <a:gd name="T11" fmla="*/ 179 h 224"/>
                    <a:gd name="T12" fmla="*/ 648 w 662"/>
                    <a:gd name="T13" fmla="*/ 0 h 224"/>
                    <a:gd name="T14" fmla="*/ 662 w 662"/>
                    <a:gd name="T15" fmla="*/ 4 h 224"/>
                    <a:gd name="T16" fmla="*/ 476 w 662"/>
                    <a:gd name="T17" fmla="*/ 215 h 224"/>
                    <a:gd name="T18" fmla="*/ 469 w 662"/>
                    <a:gd name="T19" fmla="*/ 217 h 224"/>
                    <a:gd name="T20" fmla="*/ 379 w 662"/>
                    <a:gd name="T21" fmla="*/ 224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62" h="224">
                      <a:moveTo>
                        <a:pt x="379" y="224"/>
                      </a:moveTo>
                      <a:cubicBezTo>
                        <a:pt x="176" y="224"/>
                        <a:pt x="21" y="127"/>
                        <a:pt x="0" y="115"/>
                      </a:cubicBezTo>
                      <a:cubicBezTo>
                        <a:pt x="21" y="82"/>
                        <a:pt x="21" y="82"/>
                        <a:pt x="21" y="82"/>
                      </a:cubicBezTo>
                      <a:cubicBezTo>
                        <a:pt x="35" y="89"/>
                        <a:pt x="35" y="89"/>
                        <a:pt x="35" y="89"/>
                      </a:cubicBezTo>
                      <a:cubicBezTo>
                        <a:pt x="35" y="89"/>
                        <a:pt x="35" y="89"/>
                        <a:pt x="35" y="89"/>
                      </a:cubicBezTo>
                      <a:cubicBezTo>
                        <a:pt x="38" y="90"/>
                        <a:pt x="231" y="210"/>
                        <a:pt x="459" y="179"/>
                      </a:cubicBezTo>
                      <a:cubicBezTo>
                        <a:pt x="476" y="168"/>
                        <a:pt x="587" y="120"/>
                        <a:pt x="648" y="0"/>
                      </a:cubicBezTo>
                      <a:cubicBezTo>
                        <a:pt x="662" y="4"/>
                        <a:pt x="662" y="4"/>
                        <a:pt x="662" y="4"/>
                      </a:cubicBezTo>
                      <a:cubicBezTo>
                        <a:pt x="589" y="149"/>
                        <a:pt x="481" y="212"/>
                        <a:pt x="476" y="215"/>
                      </a:cubicBezTo>
                      <a:cubicBezTo>
                        <a:pt x="474" y="216"/>
                        <a:pt x="471" y="217"/>
                        <a:pt x="469" y="217"/>
                      </a:cubicBezTo>
                      <a:cubicBezTo>
                        <a:pt x="438" y="222"/>
                        <a:pt x="408" y="224"/>
                        <a:pt x="379" y="224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1" name="Freeform 29"/>
                <p:cNvSpPr>
                  <a:spLocks/>
                </p:cNvSpPr>
                <p:nvPr/>
              </p:nvSpPr>
              <p:spPr bwMode="auto">
                <a:xfrm>
                  <a:off x="5765801" y="2447925"/>
                  <a:ext cx="200025" cy="2559050"/>
                </a:xfrm>
                <a:custGeom>
                  <a:avLst/>
                  <a:gdLst>
                    <a:gd name="T0" fmla="*/ 17 w 53"/>
                    <a:gd name="T1" fmla="*/ 682 h 682"/>
                    <a:gd name="T2" fmla="*/ 5 w 53"/>
                    <a:gd name="T3" fmla="*/ 677 h 682"/>
                    <a:gd name="T4" fmla="*/ 0 w 53"/>
                    <a:gd name="T5" fmla="*/ 0 h 682"/>
                    <a:gd name="T6" fmla="*/ 53 w 53"/>
                    <a:gd name="T7" fmla="*/ 2 h 682"/>
                    <a:gd name="T8" fmla="*/ 17 w 53"/>
                    <a:gd name="T9" fmla="*/ 682 h 6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682">
                      <a:moveTo>
                        <a:pt x="17" y="682"/>
                      </a:moveTo>
                      <a:cubicBezTo>
                        <a:pt x="5" y="677"/>
                        <a:pt x="5" y="677"/>
                        <a:pt x="5" y="677"/>
                      </a:cubicBezTo>
                      <a:cubicBezTo>
                        <a:pt x="27" y="399"/>
                        <a:pt x="0" y="4"/>
                        <a:pt x="0" y="0"/>
                      </a:cubicBezTo>
                      <a:cubicBezTo>
                        <a:pt x="53" y="2"/>
                        <a:pt x="53" y="2"/>
                        <a:pt x="53" y="2"/>
                      </a:cubicBezTo>
                      <a:cubicBezTo>
                        <a:pt x="53" y="6"/>
                        <a:pt x="40" y="402"/>
                        <a:pt x="17" y="68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" name="Freeform 30"/>
                <p:cNvSpPr>
                  <a:spLocks/>
                </p:cNvSpPr>
                <p:nvPr/>
              </p:nvSpPr>
              <p:spPr bwMode="auto">
                <a:xfrm>
                  <a:off x="2074863" y="-1924050"/>
                  <a:ext cx="1873250" cy="630238"/>
                </a:xfrm>
                <a:custGeom>
                  <a:avLst/>
                  <a:gdLst>
                    <a:gd name="T0" fmla="*/ 244 w 499"/>
                    <a:gd name="T1" fmla="*/ 168 h 168"/>
                    <a:gd name="T2" fmla="*/ 236 w 499"/>
                    <a:gd name="T3" fmla="*/ 166 h 168"/>
                    <a:gd name="T4" fmla="*/ 0 w 499"/>
                    <a:gd name="T5" fmla="*/ 2 h 168"/>
                    <a:gd name="T6" fmla="*/ 8 w 499"/>
                    <a:gd name="T7" fmla="*/ 0 h 168"/>
                    <a:gd name="T8" fmla="*/ 249 w 499"/>
                    <a:gd name="T9" fmla="*/ 110 h 168"/>
                    <a:gd name="T10" fmla="*/ 494 w 499"/>
                    <a:gd name="T11" fmla="*/ 3 h 168"/>
                    <a:gd name="T12" fmla="*/ 499 w 499"/>
                    <a:gd name="T13" fmla="*/ 6 h 168"/>
                    <a:gd name="T14" fmla="*/ 251 w 499"/>
                    <a:gd name="T15" fmla="*/ 165 h 168"/>
                    <a:gd name="T16" fmla="*/ 244 w 499"/>
                    <a:gd name="T17" fmla="*/ 168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99" h="168">
                      <a:moveTo>
                        <a:pt x="244" y="168"/>
                      </a:moveTo>
                      <a:cubicBezTo>
                        <a:pt x="236" y="166"/>
                        <a:pt x="236" y="166"/>
                        <a:pt x="236" y="166"/>
                      </a:cubicBezTo>
                      <a:cubicBezTo>
                        <a:pt x="115" y="139"/>
                        <a:pt x="6" y="7"/>
                        <a:pt x="0" y="2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9" y="1"/>
                        <a:pt x="142" y="81"/>
                        <a:pt x="249" y="110"/>
                      </a:cubicBezTo>
                      <a:cubicBezTo>
                        <a:pt x="277" y="98"/>
                        <a:pt x="441" y="75"/>
                        <a:pt x="494" y="3"/>
                      </a:cubicBezTo>
                      <a:cubicBezTo>
                        <a:pt x="499" y="6"/>
                        <a:pt x="499" y="6"/>
                        <a:pt x="499" y="6"/>
                      </a:cubicBezTo>
                      <a:cubicBezTo>
                        <a:pt x="428" y="104"/>
                        <a:pt x="257" y="163"/>
                        <a:pt x="251" y="165"/>
                      </a:cubicBezTo>
                      <a:lnTo>
                        <a:pt x="244" y="168"/>
                      </a:ln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3" name="Freeform 31"/>
                <p:cNvSpPr>
                  <a:spLocks/>
                </p:cNvSpPr>
                <p:nvPr/>
              </p:nvSpPr>
              <p:spPr bwMode="auto">
                <a:xfrm>
                  <a:off x="6194426" y="2560638"/>
                  <a:ext cx="466725" cy="5903913"/>
                </a:xfrm>
                <a:custGeom>
                  <a:avLst/>
                  <a:gdLst>
                    <a:gd name="T0" fmla="*/ 83 w 124"/>
                    <a:gd name="T1" fmla="*/ 1573 h 1573"/>
                    <a:gd name="T2" fmla="*/ 4 w 124"/>
                    <a:gd name="T3" fmla="*/ 0 h 1573"/>
                    <a:gd name="T4" fmla="*/ 124 w 124"/>
                    <a:gd name="T5" fmla="*/ 10 h 1573"/>
                    <a:gd name="T6" fmla="*/ 101 w 124"/>
                    <a:gd name="T7" fmla="*/ 1572 h 1573"/>
                    <a:gd name="T8" fmla="*/ 83 w 124"/>
                    <a:gd name="T9" fmla="*/ 1573 h 15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4" h="1573">
                      <a:moveTo>
                        <a:pt x="83" y="1573"/>
                      </a:moveTo>
                      <a:cubicBezTo>
                        <a:pt x="7" y="1156"/>
                        <a:pt x="0" y="48"/>
                        <a:pt x="4" y="0"/>
                      </a:cubicBezTo>
                      <a:cubicBezTo>
                        <a:pt x="124" y="10"/>
                        <a:pt x="124" y="10"/>
                        <a:pt x="124" y="10"/>
                      </a:cubicBezTo>
                      <a:cubicBezTo>
                        <a:pt x="123" y="21"/>
                        <a:pt x="28" y="1170"/>
                        <a:pt x="101" y="1572"/>
                      </a:cubicBezTo>
                      <a:lnTo>
                        <a:pt x="83" y="1573"/>
                      </a:lnTo>
                      <a:close/>
                    </a:path>
                  </a:pathLst>
                </a:custGeom>
                <a:solidFill>
                  <a:srgbClr val="8082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4" name="Freeform 32"/>
                <p:cNvSpPr>
                  <a:spLocks/>
                </p:cNvSpPr>
                <p:nvPr/>
              </p:nvSpPr>
              <p:spPr bwMode="auto">
                <a:xfrm>
                  <a:off x="5646738" y="2417763"/>
                  <a:ext cx="1235075" cy="333375"/>
                </a:xfrm>
                <a:custGeom>
                  <a:avLst/>
                  <a:gdLst>
                    <a:gd name="T0" fmla="*/ 314 w 329"/>
                    <a:gd name="T1" fmla="*/ 89 h 89"/>
                    <a:gd name="T2" fmla="*/ 0 w 329"/>
                    <a:gd name="T3" fmla="*/ 20 h 89"/>
                    <a:gd name="T4" fmla="*/ 15 w 329"/>
                    <a:gd name="T5" fmla="*/ 0 h 89"/>
                    <a:gd name="T6" fmla="*/ 329 w 329"/>
                    <a:gd name="T7" fmla="*/ 52 h 89"/>
                    <a:gd name="T8" fmla="*/ 314 w 329"/>
                    <a:gd name="T9" fmla="*/ 89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9" h="89">
                      <a:moveTo>
                        <a:pt x="314" y="89"/>
                      </a:moveTo>
                      <a:cubicBezTo>
                        <a:pt x="312" y="88"/>
                        <a:pt x="146" y="20"/>
                        <a:pt x="0" y="2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69" y="0"/>
                        <a:pt x="322" y="49"/>
                        <a:pt x="329" y="52"/>
                      </a:cubicBezTo>
                      <a:lnTo>
                        <a:pt x="314" y="89"/>
                      </a:ln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5" name="Freeform 33"/>
                <p:cNvSpPr>
                  <a:spLocks/>
                </p:cNvSpPr>
                <p:nvPr/>
              </p:nvSpPr>
              <p:spPr bwMode="auto">
                <a:xfrm>
                  <a:off x="6186488" y="2709863"/>
                  <a:ext cx="571500" cy="195263"/>
                </a:xfrm>
                <a:custGeom>
                  <a:avLst/>
                  <a:gdLst>
                    <a:gd name="T0" fmla="*/ 141 w 152"/>
                    <a:gd name="T1" fmla="*/ 52 h 52"/>
                    <a:gd name="T2" fmla="*/ 0 w 152"/>
                    <a:gd name="T3" fmla="*/ 17 h 52"/>
                    <a:gd name="T4" fmla="*/ 1 w 152"/>
                    <a:gd name="T5" fmla="*/ 0 h 52"/>
                    <a:gd name="T6" fmla="*/ 150 w 152"/>
                    <a:gd name="T7" fmla="*/ 12 h 52"/>
                    <a:gd name="T8" fmla="*/ 152 w 152"/>
                    <a:gd name="T9" fmla="*/ 52 h 52"/>
                    <a:gd name="T10" fmla="*/ 141 w 152"/>
                    <a:gd name="T11" fmla="*/ 52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2" h="52">
                      <a:moveTo>
                        <a:pt x="141" y="52"/>
                      </a:moveTo>
                      <a:cubicBezTo>
                        <a:pt x="118" y="52"/>
                        <a:pt x="58" y="43"/>
                        <a:pt x="0" y="17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84" y="14"/>
                        <a:pt x="150" y="12"/>
                        <a:pt x="150" y="12"/>
                      </a:cubicBezTo>
                      <a:cubicBezTo>
                        <a:pt x="152" y="52"/>
                        <a:pt x="152" y="52"/>
                        <a:pt x="152" y="52"/>
                      </a:cubicBezTo>
                      <a:cubicBezTo>
                        <a:pt x="151" y="52"/>
                        <a:pt x="147" y="52"/>
                        <a:pt x="141" y="52"/>
                      </a:cubicBez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6" name="Freeform 34"/>
                <p:cNvSpPr>
                  <a:spLocks/>
                </p:cNvSpPr>
                <p:nvPr/>
              </p:nvSpPr>
              <p:spPr bwMode="auto">
                <a:xfrm>
                  <a:off x="1266826" y="-2674938"/>
                  <a:ext cx="2260600" cy="4683125"/>
                </a:xfrm>
                <a:custGeom>
                  <a:avLst/>
                  <a:gdLst>
                    <a:gd name="T0" fmla="*/ 590 w 602"/>
                    <a:gd name="T1" fmla="*/ 1248 h 1248"/>
                    <a:gd name="T2" fmla="*/ 133 w 602"/>
                    <a:gd name="T3" fmla="*/ 856 h 1248"/>
                    <a:gd name="T4" fmla="*/ 12 w 602"/>
                    <a:gd name="T5" fmla="*/ 611 h 1248"/>
                    <a:gd name="T6" fmla="*/ 12 w 602"/>
                    <a:gd name="T7" fmla="*/ 609 h 1248"/>
                    <a:gd name="T8" fmla="*/ 95 w 602"/>
                    <a:gd name="T9" fmla="*/ 209 h 1248"/>
                    <a:gd name="T10" fmla="*/ 198 w 602"/>
                    <a:gd name="T11" fmla="*/ 0 h 1248"/>
                    <a:gd name="T12" fmla="*/ 205 w 602"/>
                    <a:gd name="T13" fmla="*/ 9 h 1248"/>
                    <a:gd name="T14" fmla="*/ 147 w 602"/>
                    <a:gd name="T15" fmla="*/ 221 h 1248"/>
                    <a:gd name="T16" fmla="*/ 65 w 602"/>
                    <a:gd name="T17" fmla="*/ 617 h 1248"/>
                    <a:gd name="T18" fmla="*/ 167 w 602"/>
                    <a:gd name="T19" fmla="*/ 815 h 1248"/>
                    <a:gd name="T20" fmla="*/ 168 w 602"/>
                    <a:gd name="T21" fmla="*/ 816 h 1248"/>
                    <a:gd name="T22" fmla="*/ 602 w 602"/>
                    <a:gd name="T23" fmla="*/ 1237 h 1248"/>
                    <a:gd name="T24" fmla="*/ 590 w 602"/>
                    <a:gd name="T25" fmla="*/ 1248 h 12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02" h="1248">
                      <a:moveTo>
                        <a:pt x="590" y="1248"/>
                      </a:moveTo>
                      <a:cubicBezTo>
                        <a:pt x="440" y="1128"/>
                        <a:pt x="151" y="872"/>
                        <a:pt x="133" y="856"/>
                      </a:cubicBezTo>
                      <a:cubicBezTo>
                        <a:pt x="0" y="756"/>
                        <a:pt x="12" y="617"/>
                        <a:pt x="12" y="611"/>
                      </a:cubicBezTo>
                      <a:cubicBezTo>
                        <a:pt x="12" y="609"/>
                        <a:pt x="12" y="609"/>
                        <a:pt x="12" y="609"/>
                      </a:cubicBezTo>
                      <a:cubicBezTo>
                        <a:pt x="31" y="503"/>
                        <a:pt x="65" y="332"/>
                        <a:pt x="95" y="209"/>
                      </a:cubicBezTo>
                      <a:cubicBezTo>
                        <a:pt x="127" y="81"/>
                        <a:pt x="195" y="3"/>
                        <a:pt x="198" y="0"/>
                      </a:cubicBezTo>
                      <a:cubicBezTo>
                        <a:pt x="205" y="9"/>
                        <a:pt x="205" y="9"/>
                        <a:pt x="205" y="9"/>
                      </a:cubicBezTo>
                      <a:cubicBezTo>
                        <a:pt x="204" y="10"/>
                        <a:pt x="175" y="107"/>
                        <a:pt x="147" y="221"/>
                      </a:cubicBezTo>
                      <a:cubicBezTo>
                        <a:pt x="118" y="341"/>
                        <a:pt x="83" y="514"/>
                        <a:pt x="65" y="617"/>
                      </a:cubicBezTo>
                      <a:cubicBezTo>
                        <a:pt x="65" y="628"/>
                        <a:pt x="60" y="736"/>
                        <a:pt x="167" y="815"/>
                      </a:cubicBezTo>
                      <a:cubicBezTo>
                        <a:pt x="168" y="816"/>
                        <a:pt x="168" y="816"/>
                        <a:pt x="168" y="816"/>
                      </a:cubicBezTo>
                      <a:cubicBezTo>
                        <a:pt x="171" y="819"/>
                        <a:pt x="450" y="1115"/>
                        <a:pt x="602" y="1237"/>
                      </a:cubicBezTo>
                      <a:lnTo>
                        <a:pt x="590" y="1248"/>
                      </a:ln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7" name="Freeform 35"/>
                <p:cNvSpPr>
                  <a:spLocks/>
                </p:cNvSpPr>
                <p:nvPr/>
              </p:nvSpPr>
              <p:spPr bwMode="auto">
                <a:xfrm>
                  <a:off x="4478338" y="-3298825"/>
                  <a:ext cx="465138" cy="2208213"/>
                </a:xfrm>
                <a:custGeom>
                  <a:avLst/>
                  <a:gdLst>
                    <a:gd name="T0" fmla="*/ 36 w 124"/>
                    <a:gd name="T1" fmla="*/ 588 h 588"/>
                    <a:gd name="T2" fmla="*/ 16 w 124"/>
                    <a:gd name="T3" fmla="*/ 584 h 588"/>
                    <a:gd name="T4" fmla="*/ 33 w 124"/>
                    <a:gd name="T5" fmla="*/ 291 h 588"/>
                    <a:gd name="T6" fmla="*/ 22 w 124"/>
                    <a:gd name="T7" fmla="*/ 0 h 588"/>
                    <a:gd name="T8" fmla="*/ 49 w 124"/>
                    <a:gd name="T9" fmla="*/ 1 h 588"/>
                    <a:gd name="T10" fmla="*/ 86 w 124"/>
                    <a:gd name="T11" fmla="*/ 281 h 588"/>
                    <a:gd name="T12" fmla="*/ 36 w 124"/>
                    <a:gd name="T13" fmla="*/ 588 h 5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4" h="588">
                      <a:moveTo>
                        <a:pt x="36" y="588"/>
                      </a:moveTo>
                      <a:cubicBezTo>
                        <a:pt x="16" y="584"/>
                        <a:pt x="16" y="584"/>
                        <a:pt x="16" y="584"/>
                      </a:cubicBezTo>
                      <a:cubicBezTo>
                        <a:pt x="19" y="580"/>
                        <a:pt x="67" y="475"/>
                        <a:pt x="33" y="291"/>
                      </a:cubicBezTo>
                      <a:cubicBezTo>
                        <a:pt x="0" y="110"/>
                        <a:pt x="21" y="4"/>
                        <a:pt x="22" y="0"/>
                      </a:cubicBezTo>
                      <a:cubicBezTo>
                        <a:pt x="49" y="1"/>
                        <a:pt x="49" y="1"/>
                        <a:pt x="49" y="1"/>
                      </a:cubicBezTo>
                      <a:cubicBezTo>
                        <a:pt x="49" y="2"/>
                        <a:pt x="54" y="109"/>
                        <a:pt x="86" y="281"/>
                      </a:cubicBezTo>
                      <a:cubicBezTo>
                        <a:pt x="124" y="492"/>
                        <a:pt x="40" y="584"/>
                        <a:pt x="36" y="588"/>
                      </a:cubicBez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" name="Freeform 36"/>
                <p:cNvSpPr>
                  <a:spLocks/>
                </p:cNvSpPr>
                <p:nvPr/>
              </p:nvSpPr>
              <p:spPr bwMode="auto">
                <a:xfrm>
                  <a:off x="5465763" y="-3079750"/>
                  <a:ext cx="590550" cy="2063750"/>
                </a:xfrm>
                <a:custGeom>
                  <a:avLst/>
                  <a:gdLst>
                    <a:gd name="T0" fmla="*/ 12 w 157"/>
                    <a:gd name="T1" fmla="*/ 550 h 550"/>
                    <a:gd name="T2" fmla="*/ 0 w 157"/>
                    <a:gd name="T3" fmla="*/ 544 h 550"/>
                    <a:gd name="T4" fmla="*/ 74 w 157"/>
                    <a:gd name="T5" fmla="*/ 273 h 550"/>
                    <a:gd name="T6" fmla="*/ 147 w 157"/>
                    <a:gd name="T7" fmla="*/ 0 h 550"/>
                    <a:gd name="T8" fmla="*/ 157 w 157"/>
                    <a:gd name="T9" fmla="*/ 17 h 550"/>
                    <a:gd name="T10" fmla="*/ 127 w 157"/>
                    <a:gd name="T11" fmla="*/ 280 h 550"/>
                    <a:gd name="T12" fmla="*/ 12 w 157"/>
                    <a:gd name="T13" fmla="*/ 550 h 5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7" h="550">
                      <a:moveTo>
                        <a:pt x="12" y="550"/>
                      </a:moveTo>
                      <a:cubicBezTo>
                        <a:pt x="0" y="544"/>
                        <a:pt x="0" y="544"/>
                        <a:pt x="0" y="544"/>
                      </a:cubicBezTo>
                      <a:cubicBezTo>
                        <a:pt x="30" y="507"/>
                        <a:pt x="61" y="377"/>
                        <a:pt x="74" y="273"/>
                      </a:cubicBezTo>
                      <a:cubicBezTo>
                        <a:pt x="99" y="78"/>
                        <a:pt x="145" y="4"/>
                        <a:pt x="147" y="0"/>
                      </a:cubicBezTo>
                      <a:cubicBezTo>
                        <a:pt x="157" y="17"/>
                        <a:pt x="157" y="17"/>
                        <a:pt x="157" y="17"/>
                      </a:cubicBezTo>
                      <a:cubicBezTo>
                        <a:pt x="156" y="17"/>
                        <a:pt x="151" y="98"/>
                        <a:pt x="127" y="280"/>
                      </a:cubicBezTo>
                      <a:cubicBezTo>
                        <a:pt x="126" y="289"/>
                        <a:pt x="110" y="455"/>
                        <a:pt x="12" y="550"/>
                      </a:cubicBez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" name="Freeform 37"/>
                <p:cNvSpPr>
                  <a:spLocks/>
                </p:cNvSpPr>
                <p:nvPr/>
              </p:nvSpPr>
              <p:spPr bwMode="auto">
                <a:xfrm>
                  <a:off x="6675438" y="-2273300"/>
                  <a:ext cx="701675" cy="1354138"/>
                </a:xfrm>
                <a:custGeom>
                  <a:avLst/>
                  <a:gdLst>
                    <a:gd name="T0" fmla="*/ 18 w 187"/>
                    <a:gd name="T1" fmla="*/ 361 h 361"/>
                    <a:gd name="T2" fmla="*/ 0 w 187"/>
                    <a:gd name="T3" fmla="*/ 357 h 361"/>
                    <a:gd name="T4" fmla="*/ 36 w 187"/>
                    <a:gd name="T5" fmla="*/ 289 h 361"/>
                    <a:gd name="T6" fmla="*/ 66 w 187"/>
                    <a:gd name="T7" fmla="*/ 229 h 361"/>
                    <a:gd name="T8" fmla="*/ 156 w 187"/>
                    <a:gd name="T9" fmla="*/ 2 h 361"/>
                    <a:gd name="T10" fmla="*/ 169 w 187"/>
                    <a:gd name="T11" fmla="*/ 0 h 361"/>
                    <a:gd name="T12" fmla="*/ 112 w 187"/>
                    <a:gd name="T13" fmla="*/ 256 h 361"/>
                    <a:gd name="T14" fmla="*/ 85 w 187"/>
                    <a:gd name="T15" fmla="*/ 311 h 361"/>
                    <a:gd name="T16" fmla="*/ 18 w 187"/>
                    <a:gd name="T17" fmla="*/ 361 h 3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7" h="361">
                      <a:moveTo>
                        <a:pt x="18" y="361"/>
                      </a:moveTo>
                      <a:cubicBezTo>
                        <a:pt x="0" y="357"/>
                        <a:pt x="0" y="357"/>
                        <a:pt x="0" y="357"/>
                      </a:cubicBezTo>
                      <a:cubicBezTo>
                        <a:pt x="12" y="343"/>
                        <a:pt x="24" y="316"/>
                        <a:pt x="36" y="289"/>
                      </a:cubicBezTo>
                      <a:cubicBezTo>
                        <a:pt x="45" y="268"/>
                        <a:pt x="55" y="247"/>
                        <a:pt x="66" y="229"/>
                      </a:cubicBezTo>
                      <a:cubicBezTo>
                        <a:pt x="136" y="113"/>
                        <a:pt x="156" y="3"/>
                        <a:pt x="156" y="2"/>
                      </a:cubicBezTo>
                      <a:cubicBezTo>
                        <a:pt x="169" y="0"/>
                        <a:pt x="169" y="0"/>
                        <a:pt x="169" y="0"/>
                      </a:cubicBezTo>
                      <a:cubicBezTo>
                        <a:pt x="168" y="5"/>
                        <a:pt x="187" y="132"/>
                        <a:pt x="112" y="256"/>
                      </a:cubicBezTo>
                      <a:cubicBezTo>
                        <a:pt x="103" y="271"/>
                        <a:pt x="94" y="291"/>
                        <a:pt x="85" y="311"/>
                      </a:cubicBezTo>
                      <a:cubicBezTo>
                        <a:pt x="71" y="342"/>
                        <a:pt x="47" y="347"/>
                        <a:pt x="18" y="361"/>
                      </a:cubicBez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" name="Freeform 38"/>
                <p:cNvSpPr>
                  <a:spLocks/>
                </p:cNvSpPr>
                <p:nvPr/>
              </p:nvSpPr>
              <p:spPr bwMode="auto">
                <a:xfrm>
                  <a:off x="6889751" y="-771525"/>
                  <a:ext cx="795338" cy="2555875"/>
                </a:xfrm>
                <a:custGeom>
                  <a:avLst/>
                  <a:gdLst>
                    <a:gd name="T0" fmla="*/ 192 w 212"/>
                    <a:gd name="T1" fmla="*/ 27 h 681"/>
                    <a:gd name="T2" fmla="*/ 147 w 212"/>
                    <a:gd name="T3" fmla="*/ 75 h 681"/>
                    <a:gd name="T4" fmla="*/ 84 w 212"/>
                    <a:gd name="T5" fmla="*/ 447 h 681"/>
                    <a:gd name="T6" fmla="*/ 0 w 212"/>
                    <a:gd name="T7" fmla="*/ 665 h 681"/>
                    <a:gd name="T8" fmla="*/ 8 w 212"/>
                    <a:gd name="T9" fmla="*/ 681 h 681"/>
                    <a:gd name="T10" fmla="*/ 141 w 212"/>
                    <a:gd name="T11" fmla="*/ 472 h 681"/>
                    <a:gd name="T12" fmla="*/ 142 w 212"/>
                    <a:gd name="T13" fmla="*/ 469 h 681"/>
                    <a:gd name="T14" fmla="*/ 143 w 212"/>
                    <a:gd name="T15" fmla="*/ 467 h 681"/>
                    <a:gd name="T16" fmla="*/ 212 w 212"/>
                    <a:gd name="T17" fmla="*/ 0 h 681"/>
                    <a:gd name="T18" fmla="*/ 192 w 212"/>
                    <a:gd name="T19" fmla="*/ 27 h 6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2" h="681">
                      <a:moveTo>
                        <a:pt x="192" y="27"/>
                      </a:moveTo>
                      <a:cubicBezTo>
                        <a:pt x="177" y="45"/>
                        <a:pt x="162" y="61"/>
                        <a:pt x="147" y="75"/>
                      </a:cubicBezTo>
                      <a:cubicBezTo>
                        <a:pt x="141" y="166"/>
                        <a:pt x="125" y="305"/>
                        <a:pt x="84" y="447"/>
                      </a:cubicBezTo>
                      <a:cubicBezTo>
                        <a:pt x="77" y="460"/>
                        <a:pt x="63" y="538"/>
                        <a:pt x="0" y="665"/>
                      </a:cubicBezTo>
                      <a:cubicBezTo>
                        <a:pt x="8" y="681"/>
                        <a:pt x="8" y="681"/>
                        <a:pt x="8" y="681"/>
                      </a:cubicBezTo>
                      <a:cubicBezTo>
                        <a:pt x="119" y="574"/>
                        <a:pt x="139" y="475"/>
                        <a:pt x="141" y="472"/>
                      </a:cubicBezTo>
                      <a:cubicBezTo>
                        <a:pt x="142" y="469"/>
                        <a:pt x="142" y="469"/>
                        <a:pt x="142" y="469"/>
                      </a:cubicBezTo>
                      <a:cubicBezTo>
                        <a:pt x="143" y="467"/>
                        <a:pt x="143" y="467"/>
                        <a:pt x="143" y="467"/>
                      </a:cubicBezTo>
                      <a:cubicBezTo>
                        <a:pt x="202" y="264"/>
                        <a:pt x="211" y="70"/>
                        <a:pt x="212" y="0"/>
                      </a:cubicBezTo>
                      <a:cubicBezTo>
                        <a:pt x="205" y="9"/>
                        <a:pt x="199" y="18"/>
                        <a:pt x="192" y="27"/>
                      </a:cubicBezTo>
                      <a:close/>
                    </a:path>
                  </a:pathLst>
                </a:custGeom>
                <a:solidFill>
                  <a:srgbClr val="80828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" name="Freeform 39"/>
                <p:cNvSpPr>
                  <a:spLocks/>
                </p:cNvSpPr>
                <p:nvPr/>
              </p:nvSpPr>
              <p:spPr bwMode="auto">
                <a:xfrm>
                  <a:off x="7261226" y="-581025"/>
                  <a:ext cx="285750" cy="274638"/>
                </a:xfrm>
                <a:custGeom>
                  <a:avLst/>
                  <a:gdLst>
                    <a:gd name="T0" fmla="*/ 69 w 76"/>
                    <a:gd name="T1" fmla="*/ 73 h 73"/>
                    <a:gd name="T2" fmla="*/ 0 w 76"/>
                    <a:gd name="T3" fmla="*/ 39 h 73"/>
                    <a:gd name="T4" fmla="*/ 7 w 76"/>
                    <a:gd name="T5" fmla="*/ 0 h 73"/>
                    <a:gd name="T6" fmla="*/ 76 w 76"/>
                    <a:gd name="T7" fmla="*/ 59 h 73"/>
                    <a:gd name="T8" fmla="*/ 69 w 76"/>
                    <a:gd name="T9" fmla="*/ 7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" h="73">
                      <a:moveTo>
                        <a:pt x="69" y="73"/>
                      </a:moveTo>
                      <a:cubicBezTo>
                        <a:pt x="43" y="47"/>
                        <a:pt x="0" y="39"/>
                        <a:pt x="0" y="39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9" y="0"/>
                        <a:pt x="41" y="25"/>
                        <a:pt x="76" y="59"/>
                      </a:cubicBezTo>
                      <a:lnTo>
                        <a:pt x="69" y="73"/>
                      </a:lnTo>
                      <a:close/>
                    </a:path>
                  </a:pathLst>
                </a:custGeom>
                <a:solidFill>
                  <a:srgbClr val="F1F1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2" name="Freeform 40"/>
                <p:cNvSpPr>
                  <a:spLocks/>
                </p:cNvSpPr>
                <p:nvPr/>
              </p:nvSpPr>
              <p:spPr bwMode="auto">
                <a:xfrm>
                  <a:off x="3065463" y="-3159125"/>
                  <a:ext cx="214313" cy="547688"/>
                </a:xfrm>
                <a:custGeom>
                  <a:avLst/>
                  <a:gdLst>
                    <a:gd name="T0" fmla="*/ 47 w 57"/>
                    <a:gd name="T1" fmla="*/ 146 h 146"/>
                    <a:gd name="T2" fmla="*/ 0 w 57"/>
                    <a:gd name="T3" fmla="*/ 44 h 146"/>
                    <a:gd name="T4" fmla="*/ 32 w 57"/>
                    <a:gd name="T5" fmla="*/ 0 h 146"/>
                    <a:gd name="T6" fmla="*/ 57 w 57"/>
                    <a:gd name="T7" fmla="*/ 138 h 146"/>
                    <a:gd name="T8" fmla="*/ 47 w 57"/>
                    <a:gd name="T9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146">
                      <a:moveTo>
                        <a:pt x="47" y="146"/>
                      </a:moveTo>
                      <a:cubicBezTo>
                        <a:pt x="12" y="102"/>
                        <a:pt x="1" y="47"/>
                        <a:pt x="0" y="44"/>
                      </a:cubicBezTo>
                      <a:cubicBezTo>
                        <a:pt x="32" y="0"/>
                        <a:pt x="32" y="0"/>
                        <a:pt x="32" y="0"/>
                      </a:cubicBezTo>
                      <a:cubicBezTo>
                        <a:pt x="32" y="0"/>
                        <a:pt x="34" y="79"/>
                        <a:pt x="57" y="138"/>
                      </a:cubicBezTo>
                      <a:lnTo>
                        <a:pt x="47" y="146"/>
                      </a:lnTo>
                      <a:close/>
                    </a:path>
                  </a:pathLst>
                </a:custGeom>
                <a:solidFill>
                  <a:srgbClr val="6D6F7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354"/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pic>
            <p:nvPicPr>
              <p:cNvPr id="46" name="图片 45">
                <a:hlinkClick r:id="rId4"/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823847">
                <a:off x="3462711" y="2037100"/>
                <a:ext cx="1227036" cy="1067632"/>
              </a:xfrm>
              <a:prstGeom prst="rect">
                <a:avLst/>
              </a:prstGeom>
            </p:spPr>
          </p:pic>
        </p:grpSp>
      </p:grpSp>
      <p:sp>
        <p:nvSpPr>
          <p:cNvPr id="84" name="矩形 83"/>
          <p:cNvSpPr/>
          <p:nvPr/>
        </p:nvSpPr>
        <p:spPr>
          <a:xfrm>
            <a:off x="5295454" y="4248549"/>
            <a:ext cx="2903233" cy="615553"/>
          </a:xfrm>
          <a:prstGeom prst="rect">
            <a:avLst/>
          </a:prstGeom>
          <a:noFill/>
        </p:spPr>
        <p:txBody>
          <a:bodyPr wrap="square" lIns="121914" tIns="60957" rIns="121914" bIns="60957" rtlCol="0">
            <a:spAutoFit/>
          </a:bodyPr>
          <a:lstStyle/>
          <a:p>
            <a:pPr defTabSz="914354"/>
            <a:r>
              <a:rPr lang="zh-CN" altLang="en-US" sz="1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演界网</a:t>
            </a:r>
            <a:r>
              <a:rPr lang="en-US" altLang="zh-CN" sz="1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r>
              <a:rPr lang="zh-CN" altLang="en-US" sz="1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中国好</a:t>
            </a:r>
            <a:r>
              <a:rPr lang="en-US" altLang="zh-CN" sz="1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PPT#</a:t>
            </a:r>
            <a:r>
              <a:rPr lang="zh-CN" altLang="en-US" sz="1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突围赛</a:t>
            </a:r>
            <a:endParaRPr lang="en-US" altLang="zh-CN" sz="1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354"/>
            <a:r>
              <a:rPr lang="zh-CN" altLang="en-US" sz="1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正在火热进行中</a:t>
            </a:r>
            <a:r>
              <a:rPr lang="en-US" altLang="zh-CN" sz="1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4" name="矩形 3">
            <a:hlinkClick r:id="rId4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 defTabSz="914354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3" name="文本框 35"/>
          <p:cNvSpPr txBox="1"/>
          <p:nvPr/>
        </p:nvSpPr>
        <p:spPr>
          <a:xfrm>
            <a:off x="2404477" y="1211434"/>
            <a:ext cx="7813952" cy="415492"/>
          </a:xfrm>
          <a:prstGeom prst="rect">
            <a:avLst/>
          </a:prstGeom>
          <a:noFill/>
        </p:spPr>
        <p:txBody>
          <a:bodyPr wrap="square" lIns="121914" tIns="60957" rIns="121914" bIns="60957" rtlCol="0">
            <a:spAutoFit/>
          </a:bodyPr>
          <a:lstStyle/>
          <a:p>
            <a:pPr defTabSz="914354"/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WWW.YANJ.CN</a:t>
            </a:r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2753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368117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749</TotalTime>
  <Words>836</Words>
  <Application>Microsoft Office PowerPoint</Application>
  <PresentationFormat>宽屏</PresentationFormat>
  <Paragraphs>156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8</vt:i4>
      </vt:variant>
    </vt:vector>
  </HeadingPairs>
  <TitlesOfParts>
    <vt:vector size="27" baseType="lpstr">
      <vt:lpstr>Calibri</vt:lpstr>
      <vt:lpstr>Adobe Garamond Pro Bold</vt:lpstr>
      <vt:lpstr>方正汉真广标简体</vt:lpstr>
      <vt:lpstr>Californian FB</vt:lpstr>
      <vt:lpstr>汉仪菱心体简</vt:lpstr>
      <vt:lpstr>微软雅黑</vt:lpstr>
      <vt:lpstr>微软简老宋</vt:lpstr>
      <vt:lpstr>Arial</vt:lpstr>
      <vt:lpstr>方正行黑简体</vt:lpstr>
      <vt:lpstr>Meiryo</vt:lpstr>
      <vt:lpstr>宋体</vt:lpstr>
      <vt:lpstr>冬青黑体简体中文 W6</vt:lpstr>
      <vt:lpstr>华康俪金黑W8(P)</vt:lpstr>
      <vt:lpstr>Charlemagne Std</vt:lpstr>
      <vt:lpstr>Calibri Light</vt:lpstr>
      <vt:lpstr>Adobe Myungjo Std M</vt:lpstr>
      <vt:lpstr>Office 主题</vt:lpstr>
      <vt:lpstr>1_Office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guodao1988</dc:creator>
  <cp:lastModifiedBy>Administrator</cp:lastModifiedBy>
  <cp:revision>68</cp:revision>
  <dcterms:created xsi:type="dcterms:W3CDTF">2014-01-25T05:41:39Z</dcterms:created>
  <dcterms:modified xsi:type="dcterms:W3CDTF">2015-09-07T15:58:46Z</dcterms:modified>
</cp:coreProperties>
</file>