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0"/>
  </p:notesMasterIdLst>
  <p:sldIdLst>
    <p:sldId id="270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1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1A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A7F567-39D3-4E1B-8186-224F2BE87177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32D42-FBB9-451C-8FA7-AFA9E2E2C2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21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6947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444D-6C52-431D-807E-0F2963322181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D6F89-230B-4C19-B2C7-C51627EFAA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908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444D-6C52-431D-807E-0F2963322181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D6F89-230B-4C19-B2C7-C51627EFAA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240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444D-6C52-431D-807E-0F2963322181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D6F89-230B-4C19-B2C7-C51627EFAA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4303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7507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982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896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0215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57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9669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8254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926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444D-6C52-431D-807E-0F2963322181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D6F89-230B-4C19-B2C7-C51627EFAA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268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251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086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9490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4344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3953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492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6591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7267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6109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308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444D-6C52-431D-807E-0F2963322181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D6F89-230B-4C19-B2C7-C51627EFAA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384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1596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6710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8403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582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444D-6C52-431D-807E-0F2963322181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D6F89-230B-4C19-B2C7-C51627EFAA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967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444D-6C52-431D-807E-0F2963322181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D6F89-230B-4C19-B2C7-C51627EFAA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300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444D-6C52-431D-807E-0F2963322181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D6F89-230B-4C19-B2C7-C51627EFAA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018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444D-6C52-431D-807E-0F2963322181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D6F89-230B-4C19-B2C7-C51627EFAA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323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444D-6C52-431D-807E-0F2963322181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D6F89-230B-4C19-B2C7-C51627EFAA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628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444D-6C52-431D-807E-0F2963322181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D6F89-230B-4C19-B2C7-C51627EFAA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174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F444D-6C52-431D-807E-0F2963322181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D6F89-230B-4C19-B2C7-C51627EFAA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638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843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21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2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9095" y="2704582"/>
            <a:ext cx="5690797" cy="1394099"/>
          </a:xfrm>
          <a:prstGeom prst="rect">
            <a:avLst/>
          </a:prstGeom>
          <a:solidFill>
            <a:srgbClr val="CD1A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36345" y="2670083"/>
            <a:ext cx="566324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b="1" dirty="0" smtClean="0">
                <a:solidFill>
                  <a:prstClr val="white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3D</a:t>
            </a:r>
            <a:r>
              <a:rPr lang="zh-CN" altLang="en-US" b="1" dirty="0">
                <a:solidFill>
                  <a:prstClr val="white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小</a:t>
            </a:r>
            <a:r>
              <a:rPr lang="zh-CN" altLang="en-US" b="1" dirty="0" smtClean="0">
                <a:solidFill>
                  <a:prstClr val="white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人</a:t>
            </a:r>
            <a:r>
              <a:rPr lang="en-US" altLang="zh-CN" b="1" dirty="0" smtClean="0">
                <a:solidFill>
                  <a:prstClr val="white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—</a:t>
            </a:r>
            <a:r>
              <a:rPr lang="zh-CN" altLang="en-US" b="1" dirty="0">
                <a:solidFill>
                  <a:prstClr val="white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问号</a:t>
            </a:r>
            <a:r>
              <a:rPr lang="zh-CN" altLang="en-US" b="1" dirty="0" smtClean="0">
                <a:solidFill>
                  <a:prstClr val="white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系列</a:t>
            </a:r>
            <a:endParaRPr lang="zh-CN" altLang="en-US" b="1" dirty="0">
              <a:solidFill>
                <a:prstClr val="white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2474259" y="897381"/>
            <a:ext cx="2145366" cy="2027392"/>
          </a:xfrm>
          <a:prstGeom prst="wedgeEllipseCallout">
            <a:avLst>
              <a:gd name="adj1" fmla="val 26756"/>
              <a:gd name="adj2" fmla="val 55014"/>
            </a:avLst>
          </a:prstGeom>
          <a:solidFill>
            <a:srgbClr val="CD1A1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>
                <a:solidFill>
                  <a:prstClr val="white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55</a:t>
            </a:r>
            <a:endParaRPr lang="en-US" altLang="zh-CN" sz="4800" dirty="0">
              <a:solidFill>
                <a:prstClr val="white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pPr algn="ctr"/>
            <a:r>
              <a:rPr lang="zh-CN" altLang="en-US" sz="4800" dirty="0">
                <a:solidFill>
                  <a:prstClr val="white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张</a:t>
            </a:r>
            <a:endParaRPr lang="zh-CN" altLang="en-US" sz="4800" dirty="0">
              <a:solidFill>
                <a:prstClr val="white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642" y="824281"/>
            <a:ext cx="3916138" cy="522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26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031" y="0"/>
            <a:ext cx="3814184" cy="28606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976" y="183776"/>
            <a:ext cx="3760395" cy="28202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127" y="3281978"/>
            <a:ext cx="3900244" cy="29251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892" y="2960145"/>
            <a:ext cx="2674570" cy="3339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7264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426" y="0"/>
            <a:ext cx="2610200" cy="32595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906" y="410583"/>
            <a:ext cx="2438400" cy="2438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674" y="3479202"/>
            <a:ext cx="2371703" cy="29646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682" y="3479202"/>
            <a:ext cx="3340847" cy="3340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121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055" y="0"/>
            <a:ext cx="2476948" cy="33025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646" y="0"/>
            <a:ext cx="2665955" cy="33291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405" y="3733025"/>
            <a:ext cx="3467107" cy="26032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8008" y="4010095"/>
            <a:ext cx="1363287" cy="2049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903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742" y="301333"/>
            <a:ext cx="3180555" cy="23880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504" y="214614"/>
            <a:ext cx="2561515" cy="25615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04" y="3442447"/>
            <a:ext cx="3811793" cy="28588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529" y="3442447"/>
            <a:ext cx="2652490" cy="2652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264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242" y="0"/>
            <a:ext cx="2261248" cy="30158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261" y="-1"/>
            <a:ext cx="1779775" cy="30158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788" y="3236976"/>
            <a:ext cx="3488155" cy="32068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275" y="3603810"/>
            <a:ext cx="3781748" cy="284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2349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92" y="1654572"/>
            <a:ext cx="2958353" cy="29583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299" y="1527586"/>
            <a:ext cx="1895699" cy="32123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874" y="1527586"/>
            <a:ext cx="1895699" cy="3212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1704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3167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639" y="232610"/>
            <a:ext cx="2319418" cy="30925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976" y="360946"/>
            <a:ext cx="2315077" cy="30867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938" y="3325168"/>
            <a:ext cx="4240463" cy="318034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230" y="3325168"/>
            <a:ext cx="3269914" cy="326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181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684" y="326189"/>
            <a:ext cx="2914316" cy="29143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956" y="115637"/>
            <a:ext cx="3124868" cy="31248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652" y="3505200"/>
            <a:ext cx="3700379" cy="27752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863" y="3688682"/>
            <a:ext cx="3957053" cy="294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602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318" y="-272715"/>
            <a:ext cx="3400926" cy="34009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585" y="326823"/>
            <a:ext cx="2958557" cy="29778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512" y="3546643"/>
            <a:ext cx="2998537" cy="29985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826" y="3498064"/>
            <a:ext cx="2440073" cy="3047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216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406" y="0"/>
            <a:ext cx="2773712" cy="34637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8015" y="172492"/>
            <a:ext cx="2635584" cy="32912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784" y="3572042"/>
            <a:ext cx="2631334" cy="32859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799" y="3463758"/>
            <a:ext cx="2844800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223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474" y="140369"/>
            <a:ext cx="3662947" cy="27472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958" y="140369"/>
            <a:ext cx="2261937" cy="30159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021" y="3466432"/>
            <a:ext cx="2709779" cy="27097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0" y="3156285"/>
            <a:ext cx="5240421" cy="3305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21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221" y="0"/>
            <a:ext cx="2946400" cy="294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158" y="86894"/>
            <a:ext cx="3812674" cy="28595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652" y="3187032"/>
            <a:ext cx="3379537" cy="33795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863" y="2946400"/>
            <a:ext cx="2778292" cy="3704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363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186" y="156284"/>
            <a:ext cx="2802068" cy="280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404" y="78141"/>
            <a:ext cx="2878269" cy="28782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54" y="4184574"/>
            <a:ext cx="5148131" cy="23126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130" y="3434776"/>
            <a:ext cx="4115398" cy="306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271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135" y="0"/>
            <a:ext cx="2464622" cy="32861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974" y="119231"/>
            <a:ext cx="3842869" cy="28821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719" y="3366546"/>
            <a:ext cx="3491454" cy="34914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035" y="3517900"/>
            <a:ext cx="3188746" cy="3188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687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83</Words>
  <Application>Microsoft Office PowerPoint</Application>
  <PresentationFormat>宽屏</PresentationFormat>
  <Paragraphs>10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Meiryo</vt:lpstr>
      <vt:lpstr>宋体</vt:lpstr>
      <vt:lpstr>微软雅黑</vt:lpstr>
      <vt:lpstr>Arial</vt:lpstr>
      <vt:lpstr>Calibri</vt:lpstr>
      <vt:lpstr>Calibri Light</vt:lpstr>
      <vt:lpstr>方正兰亭细黑_GBK_M</vt:lpstr>
      <vt:lpstr>Office 主题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2016-04-20T11:11:23Z</dcterms:created>
  <dcterms:modified xsi:type="dcterms:W3CDTF">2016-04-20T11:37:57Z</dcterms:modified>
</cp:coreProperties>
</file>