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4" r:id="rId3"/>
    <p:sldId id="27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pos="211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431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5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74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81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506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0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6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68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28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48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2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4279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57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316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1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6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6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1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57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0" y="3544938"/>
            <a:ext cx="12192000" cy="300100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1974383" y="4169261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21870" y="2700516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039844" y="3386343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552946" y="2059558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椭圆 78"/>
          <p:cNvSpPr/>
          <p:nvPr/>
        </p:nvSpPr>
        <p:spPr>
          <a:xfrm>
            <a:off x="2495080" y="5871417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71419" y="4374213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594148" y="5100114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1097723" y="3764506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274380" y="3480191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291750" y="2683164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096000" y="1839887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869148" y="1150782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 rot="20782321">
            <a:off x="2229988" y="6049406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2010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 rot="20782321">
            <a:off x="5520907" y="522388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2011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 rot="20782321">
            <a:off x="8234511" y="453176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2012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6" name="文本框 95"/>
          <p:cNvSpPr txBox="1"/>
          <p:nvPr/>
        </p:nvSpPr>
        <p:spPr>
          <a:xfrm rot="20782321">
            <a:off x="10882466" y="396086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2013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535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7455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109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方正风雅宋简体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34</cp:revision>
  <dcterms:created xsi:type="dcterms:W3CDTF">2014-06-30T05:16:20Z</dcterms:created>
  <dcterms:modified xsi:type="dcterms:W3CDTF">2015-09-08T11:43:10Z</dcterms:modified>
</cp:coreProperties>
</file>