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1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190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381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91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95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486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809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2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3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2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6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307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4377F-ED6F-42B1-9F62-4B8DD317CCE8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52C9E-532D-4C2F-B2E5-2C3C4B2EB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41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>
            <a:spLocks/>
          </p:cNvSpPr>
          <p:nvPr/>
        </p:nvSpPr>
        <p:spPr bwMode="auto">
          <a:xfrm>
            <a:off x="502635" y="337140"/>
            <a:ext cx="1905000" cy="1628775"/>
          </a:xfrm>
          <a:custGeom>
            <a:avLst/>
            <a:gdLst>
              <a:gd name="T0" fmla="*/ 255281011 w 10900"/>
              <a:gd name="T1" fmla="*/ 255294707 h 9319"/>
              <a:gd name="T2" fmla="*/ 255281011 w 10900"/>
              <a:gd name="T3" fmla="*/ 255294707 h 9319"/>
              <a:gd name="T4" fmla="*/ 255281011 w 10900"/>
              <a:gd name="T5" fmla="*/ 255294707 h 9319"/>
              <a:gd name="T6" fmla="*/ 255281011 w 10900"/>
              <a:gd name="T7" fmla="*/ 255294707 h 9319"/>
              <a:gd name="T8" fmla="*/ 255281011 w 10900"/>
              <a:gd name="T9" fmla="*/ 255294707 h 9319"/>
              <a:gd name="T10" fmla="*/ 255281011 w 10900"/>
              <a:gd name="T11" fmla="*/ 255294707 h 9319"/>
              <a:gd name="T12" fmla="*/ 255281011 w 10900"/>
              <a:gd name="T13" fmla="*/ 255294707 h 9319"/>
              <a:gd name="T14" fmla="*/ 255281011 w 10900"/>
              <a:gd name="T15" fmla="*/ 255294707 h 9319"/>
              <a:gd name="T16" fmla="*/ 255281011 w 10900"/>
              <a:gd name="T17" fmla="*/ 255294707 h 9319"/>
              <a:gd name="T18" fmla="*/ 255281011 w 10900"/>
              <a:gd name="T19" fmla="*/ 255294707 h 9319"/>
              <a:gd name="T20" fmla="*/ 255281011 w 10900"/>
              <a:gd name="T21" fmla="*/ 255294707 h 9319"/>
              <a:gd name="T22" fmla="*/ 255281011 w 10900"/>
              <a:gd name="T23" fmla="*/ 255294707 h 9319"/>
              <a:gd name="T24" fmla="*/ 255281011 w 10900"/>
              <a:gd name="T25" fmla="*/ 255294707 h 9319"/>
              <a:gd name="T26" fmla="*/ 255281011 w 10900"/>
              <a:gd name="T27" fmla="*/ 255294707 h 9319"/>
              <a:gd name="T28" fmla="*/ 255281011 w 10900"/>
              <a:gd name="T29" fmla="*/ 255294707 h 9319"/>
              <a:gd name="T30" fmla="*/ 255281011 w 10900"/>
              <a:gd name="T31" fmla="*/ 255294707 h 9319"/>
              <a:gd name="T32" fmla="*/ 255281011 w 10900"/>
              <a:gd name="T33" fmla="*/ 255294707 h 9319"/>
              <a:gd name="T34" fmla="*/ 255281011 w 10900"/>
              <a:gd name="T35" fmla="*/ 255294707 h 9319"/>
              <a:gd name="T36" fmla="*/ 255281011 w 10900"/>
              <a:gd name="T37" fmla="*/ 255294707 h 9319"/>
              <a:gd name="T38" fmla="*/ 255281011 w 10900"/>
              <a:gd name="T39" fmla="*/ 255294707 h 9319"/>
              <a:gd name="T40" fmla="*/ 255281011 w 10900"/>
              <a:gd name="T41" fmla="*/ 255294707 h 9319"/>
              <a:gd name="T42" fmla="*/ 255281011 w 10900"/>
              <a:gd name="T43" fmla="*/ 255294707 h 9319"/>
              <a:gd name="T44" fmla="*/ 255281011 w 10900"/>
              <a:gd name="T45" fmla="*/ 255294707 h 9319"/>
              <a:gd name="T46" fmla="*/ 255281011 w 10900"/>
              <a:gd name="T47" fmla="*/ 255294707 h 9319"/>
              <a:gd name="T48" fmla="*/ 255281011 w 10900"/>
              <a:gd name="T49" fmla="*/ 255294707 h 9319"/>
              <a:gd name="T50" fmla="*/ 255281011 w 10900"/>
              <a:gd name="T51" fmla="*/ 255294707 h 9319"/>
              <a:gd name="T52" fmla="*/ 255281011 w 10900"/>
              <a:gd name="T53" fmla="*/ 255294707 h 9319"/>
              <a:gd name="T54" fmla="*/ 255281011 w 10900"/>
              <a:gd name="T55" fmla="*/ 255294707 h 9319"/>
              <a:gd name="T56" fmla="*/ 255281011 w 10900"/>
              <a:gd name="T57" fmla="*/ 255294707 h 9319"/>
              <a:gd name="T58" fmla="*/ 255281011 w 10900"/>
              <a:gd name="T59" fmla="*/ 255294707 h 9319"/>
              <a:gd name="T60" fmla="*/ 255281011 w 10900"/>
              <a:gd name="T61" fmla="*/ 255294707 h 9319"/>
              <a:gd name="T62" fmla="*/ 255281011 w 10900"/>
              <a:gd name="T63" fmla="*/ 255294707 h 9319"/>
              <a:gd name="T64" fmla="*/ 255281011 w 10900"/>
              <a:gd name="T65" fmla="*/ 255294707 h 9319"/>
              <a:gd name="T66" fmla="*/ 255281011 w 10900"/>
              <a:gd name="T67" fmla="*/ 255294707 h 9319"/>
              <a:gd name="T68" fmla="*/ 255281011 w 10900"/>
              <a:gd name="T69" fmla="*/ 255294707 h 9319"/>
              <a:gd name="T70" fmla="*/ 255281011 w 10900"/>
              <a:gd name="T71" fmla="*/ 255294707 h 9319"/>
              <a:gd name="T72" fmla="*/ 255281011 w 10900"/>
              <a:gd name="T73" fmla="*/ 255294707 h 9319"/>
              <a:gd name="T74" fmla="*/ 255281011 w 10900"/>
              <a:gd name="T75" fmla="*/ 255294707 h 9319"/>
              <a:gd name="T76" fmla="*/ 255281011 w 10900"/>
              <a:gd name="T77" fmla="*/ 255294707 h 9319"/>
              <a:gd name="T78" fmla="*/ 255281011 w 10900"/>
              <a:gd name="T79" fmla="*/ 255294707 h 9319"/>
              <a:gd name="T80" fmla="*/ 255281011 w 10900"/>
              <a:gd name="T81" fmla="*/ 255294707 h 9319"/>
              <a:gd name="T82" fmla="*/ 255281011 w 10900"/>
              <a:gd name="T83" fmla="*/ 255294707 h 9319"/>
              <a:gd name="T84" fmla="*/ 255281011 w 10900"/>
              <a:gd name="T85" fmla="*/ 255294707 h 9319"/>
              <a:gd name="T86" fmla="*/ 255281011 w 10900"/>
              <a:gd name="T87" fmla="*/ 255294707 h 9319"/>
              <a:gd name="T88" fmla="*/ 255281011 w 10900"/>
              <a:gd name="T89" fmla="*/ 255294707 h 9319"/>
              <a:gd name="T90" fmla="*/ 255281011 w 10900"/>
              <a:gd name="T91" fmla="*/ 255294707 h 9319"/>
              <a:gd name="T92" fmla="*/ 255281011 w 10900"/>
              <a:gd name="T93" fmla="*/ 255294707 h 9319"/>
              <a:gd name="T94" fmla="*/ 255281011 w 10900"/>
              <a:gd name="T95" fmla="*/ 255294707 h 9319"/>
              <a:gd name="T96" fmla="*/ 255281011 w 10900"/>
              <a:gd name="T97" fmla="*/ 255294707 h 9319"/>
              <a:gd name="T98" fmla="*/ 255281011 w 10900"/>
              <a:gd name="T99" fmla="*/ 255294707 h 9319"/>
              <a:gd name="T100" fmla="*/ 255281011 w 10900"/>
              <a:gd name="T101" fmla="*/ 255294707 h 9319"/>
              <a:gd name="T102" fmla="*/ 255281011 w 10900"/>
              <a:gd name="T103" fmla="*/ 255294707 h 9319"/>
              <a:gd name="T104" fmla="*/ 255281011 w 10900"/>
              <a:gd name="T105" fmla="*/ 255294707 h 9319"/>
              <a:gd name="T106" fmla="*/ 255281011 w 10900"/>
              <a:gd name="T107" fmla="*/ 255294707 h 9319"/>
              <a:gd name="T108" fmla="*/ 255281011 w 10900"/>
              <a:gd name="T109" fmla="*/ 255294707 h 9319"/>
              <a:gd name="T110" fmla="*/ 255281011 w 10900"/>
              <a:gd name="T111" fmla="*/ 255294707 h 9319"/>
              <a:gd name="T112" fmla="*/ 255281011 w 10900"/>
              <a:gd name="T113" fmla="*/ 255294707 h 9319"/>
              <a:gd name="T114" fmla="*/ 255281011 w 10900"/>
              <a:gd name="T115" fmla="*/ 255294707 h 9319"/>
              <a:gd name="T116" fmla="*/ 255281011 w 10900"/>
              <a:gd name="T117" fmla="*/ 255294707 h 9319"/>
              <a:gd name="T118" fmla="*/ 255281011 w 10900"/>
              <a:gd name="T119" fmla="*/ 255294707 h 9319"/>
              <a:gd name="T120" fmla="*/ 255281011 w 10900"/>
              <a:gd name="T121" fmla="*/ 255294707 h 9319"/>
              <a:gd name="T122" fmla="*/ 255281011 w 10900"/>
              <a:gd name="T123" fmla="*/ 255294707 h 931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900" h="9319">
                <a:moveTo>
                  <a:pt x="776" y="0"/>
                </a:moveTo>
                <a:lnTo>
                  <a:pt x="796" y="0"/>
                </a:lnTo>
                <a:lnTo>
                  <a:pt x="904" y="2"/>
                </a:lnTo>
                <a:lnTo>
                  <a:pt x="1011" y="6"/>
                </a:lnTo>
                <a:lnTo>
                  <a:pt x="1117" y="13"/>
                </a:lnTo>
                <a:lnTo>
                  <a:pt x="1222" y="21"/>
                </a:lnTo>
                <a:lnTo>
                  <a:pt x="1327" y="33"/>
                </a:lnTo>
                <a:lnTo>
                  <a:pt x="1431" y="46"/>
                </a:lnTo>
                <a:lnTo>
                  <a:pt x="1535" y="62"/>
                </a:lnTo>
                <a:lnTo>
                  <a:pt x="1637" y="80"/>
                </a:lnTo>
                <a:lnTo>
                  <a:pt x="1738" y="100"/>
                </a:lnTo>
                <a:lnTo>
                  <a:pt x="1840" y="123"/>
                </a:lnTo>
                <a:lnTo>
                  <a:pt x="1940" y="148"/>
                </a:lnTo>
                <a:lnTo>
                  <a:pt x="2039" y="175"/>
                </a:lnTo>
                <a:lnTo>
                  <a:pt x="2137" y="203"/>
                </a:lnTo>
                <a:lnTo>
                  <a:pt x="2235" y="234"/>
                </a:lnTo>
                <a:lnTo>
                  <a:pt x="2331" y="267"/>
                </a:lnTo>
                <a:lnTo>
                  <a:pt x="2427" y="303"/>
                </a:lnTo>
                <a:lnTo>
                  <a:pt x="2522" y="339"/>
                </a:lnTo>
                <a:lnTo>
                  <a:pt x="2615" y="379"/>
                </a:lnTo>
                <a:lnTo>
                  <a:pt x="2708" y="420"/>
                </a:lnTo>
                <a:lnTo>
                  <a:pt x="2800" y="464"/>
                </a:lnTo>
                <a:lnTo>
                  <a:pt x="2890" y="508"/>
                </a:lnTo>
                <a:lnTo>
                  <a:pt x="2980" y="556"/>
                </a:lnTo>
                <a:lnTo>
                  <a:pt x="3068" y="604"/>
                </a:lnTo>
                <a:lnTo>
                  <a:pt x="3155" y="655"/>
                </a:lnTo>
                <a:lnTo>
                  <a:pt x="3240" y="707"/>
                </a:lnTo>
                <a:lnTo>
                  <a:pt x="3326" y="762"/>
                </a:lnTo>
                <a:lnTo>
                  <a:pt x="3408" y="817"/>
                </a:lnTo>
                <a:lnTo>
                  <a:pt x="3490" y="875"/>
                </a:lnTo>
                <a:lnTo>
                  <a:pt x="3572" y="935"/>
                </a:lnTo>
                <a:lnTo>
                  <a:pt x="3651" y="996"/>
                </a:lnTo>
                <a:lnTo>
                  <a:pt x="3729" y="1059"/>
                </a:lnTo>
                <a:lnTo>
                  <a:pt x="3805" y="1123"/>
                </a:lnTo>
                <a:lnTo>
                  <a:pt x="3881" y="1189"/>
                </a:lnTo>
                <a:lnTo>
                  <a:pt x="3954" y="1256"/>
                </a:lnTo>
                <a:lnTo>
                  <a:pt x="4027" y="1325"/>
                </a:lnTo>
                <a:lnTo>
                  <a:pt x="4098" y="1396"/>
                </a:lnTo>
                <a:lnTo>
                  <a:pt x="4167" y="1468"/>
                </a:lnTo>
                <a:lnTo>
                  <a:pt x="4234" y="1542"/>
                </a:lnTo>
                <a:lnTo>
                  <a:pt x="4301" y="1616"/>
                </a:lnTo>
                <a:lnTo>
                  <a:pt x="4366" y="1693"/>
                </a:lnTo>
                <a:lnTo>
                  <a:pt x="4429" y="1771"/>
                </a:lnTo>
                <a:lnTo>
                  <a:pt x="4490" y="1850"/>
                </a:lnTo>
                <a:lnTo>
                  <a:pt x="4550" y="1931"/>
                </a:lnTo>
                <a:lnTo>
                  <a:pt x="4608" y="2013"/>
                </a:lnTo>
                <a:lnTo>
                  <a:pt x="4664" y="2095"/>
                </a:lnTo>
                <a:lnTo>
                  <a:pt x="4719" y="2179"/>
                </a:lnTo>
                <a:lnTo>
                  <a:pt x="4772" y="2266"/>
                </a:lnTo>
                <a:lnTo>
                  <a:pt x="4823" y="2352"/>
                </a:lnTo>
                <a:lnTo>
                  <a:pt x="4872" y="2440"/>
                </a:lnTo>
                <a:lnTo>
                  <a:pt x="4920" y="2530"/>
                </a:lnTo>
                <a:lnTo>
                  <a:pt x="4965" y="2620"/>
                </a:lnTo>
                <a:lnTo>
                  <a:pt x="5009" y="2711"/>
                </a:lnTo>
                <a:lnTo>
                  <a:pt x="5050" y="2803"/>
                </a:lnTo>
                <a:lnTo>
                  <a:pt x="5089" y="2897"/>
                </a:lnTo>
                <a:lnTo>
                  <a:pt x="5127" y="2991"/>
                </a:lnTo>
                <a:lnTo>
                  <a:pt x="5162" y="3087"/>
                </a:lnTo>
                <a:lnTo>
                  <a:pt x="5196" y="3183"/>
                </a:lnTo>
                <a:lnTo>
                  <a:pt x="5227" y="3280"/>
                </a:lnTo>
                <a:lnTo>
                  <a:pt x="5257" y="3378"/>
                </a:lnTo>
                <a:lnTo>
                  <a:pt x="5284" y="3478"/>
                </a:lnTo>
                <a:lnTo>
                  <a:pt x="5309" y="3578"/>
                </a:lnTo>
                <a:lnTo>
                  <a:pt x="5332" y="3679"/>
                </a:lnTo>
                <a:lnTo>
                  <a:pt x="5353" y="3781"/>
                </a:lnTo>
                <a:lnTo>
                  <a:pt x="5371" y="3882"/>
                </a:lnTo>
                <a:lnTo>
                  <a:pt x="8249" y="3882"/>
                </a:lnTo>
                <a:lnTo>
                  <a:pt x="7100" y="2733"/>
                </a:lnTo>
                <a:lnTo>
                  <a:pt x="7073" y="2705"/>
                </a:lnTo>
                <a:lnTo>
                  <a:pt x="7047" y="2675"/>
                </a:lnTo>
                <a:lnTo>
                  <a:pt x="7023" y="2643"/>
                </a:lnTo>
                <a:lnTo>
                  <a:pt x="7000" y="2613"/>
                </a:lnTo>
                <a:lnTo>
                  <a:pt x="6980" y="2579"/>
                </a:lnTo>
                <a:lnTo>
                  <a:pt x="6961" y="2546"/>
                </a:lnTo>
                <a:lnTo>
                  <a:pt x="6945" y="2512"/>
                </a:lnTo>
                <a:lnTo>
                  <a:pt x="6929" y="2476"/>
                </a:lnTo>
                <a:lnTo>
                  <a:pt x="6916" y="2442"/>
                </a:lnTo>
                <a:lnTo>
                  <a:pt x="6905" y="2405"/>
                </a:lnTo>
                <a:lnTo>
                  <a:pt x="6895" y="2370"/>
                </a:lnTo>
                <a:lnTo>
                  <a:pt x="6887" y="2333"/>
                </a:lnTo>
                <a:lnTo>
                  <a:pt x="6881" y="2297"/>
                </a:lnTo>
                <a:lnTo>
                  <a:pt x="6876" y="2259"/>
                </a:lnTo>
                <a:lnTo>
                  <a:pt x="6874" y="2222"/>
                </a:lnTo>
                <a:lnTo>
                  <a:pt x="6873" y="2184"/>
                </a:lnTo>
                <a:lnTo>
                  <a:pt x="6874" y="2147"/>
                </a:lnTo>
                <a:lnTo>
                  <a:pt x="6876" y="2110"/>
                </a:lnTo>
                <a:lnTo>
                  <a:pt x="6881" y="2073"/>
                </a:lnTo>
                <a:lnTo>
                  <a:pt x="6887" y="2036"/>
                </a:lnTo>
                <a:lnTo>
                  <a:pt x="6895" y="2000"/>
                </a:lnTo>
                <a:lnTo>
                  <a:pt x="6905" y="1963"/>
                </a:lnTo>
                <a:lnTo>
                  <a:pt x="6916" y="1927"/>
                </a:lnTo>
                <a:lnTo>
                  <a:pt x="6929" y="1892"/>
                </a:lnTo>
                <a:lnTo>
                  <a:pt x="6945" y="1858"/>
                </a:lnTo>
                <a:lnTo>
                  <a:pt x="6961" y="1823"/>
                </a:lnTo>
                <a:lnTo>
                  <a:pt x="6980" y="1789"/>
                </a:lnTo>
                <a:lnTo>
                  <a:pt x="7000" y="1757"/>
                </a:lnTo>
                <a:lnTo>
                  <a:pt x="7023" y="1725"/>
                </a:lnTo>
                <a:lnTo>
                  <a:pt x="7047" y="1694"/>
                </a:lnTo>
                <a:lnTo>
                  <a:pt x="7073" y="1665"/>
                </a:lnTo>
                <a:lnTo>
                  <a:pt x="7100" y="1635"/>
                </a:lnTo>
                <a:lnTo>
                  <a:pt x="7128" y="1608"/>
                </a:lnTo>
                <a:lnTo>
                  <a:pt x="7158" y="1582"/>
                </a:lnTo>
                <a:lnTo>
                  <a:pt x="7190" y="1558"/>
                </a:lnTo>
                <a:lnTo>
                  <a:pt x="7222" y="1536"/>
                </a:lnTo>
                <a:lnTo>
                  <a:pt x="7254" y="1516"/>
                </a:lnTo>
                <a:lnTo>
                  <a:pt x="7287" y="1498"/>
                </a:lnTo>
                <a:lnTo>
                  <a:pt x="7321" y="1480"/>
                </a:lnTo>
                <a:lnTo>
                  <a:pt x="7357" y="1466"/>
                </a:lnTo>
                <a:lnTo>
                  <a:pt x="7391" y="1452"/>
                </a:lnTo>
                <a:lnTo>
                  <a:pt x="7428" y="1441"/>
                </a:lnTo>
                <a:lnTo>
                  <a:pt x="7463" y="1432"/>
                </a:lnTo>
                <a:lnTo>
                  <a:pt x="7500" y="1423"/>
                </a:lnTo>
                <a:lnTo>
                  <a:pt x="7537" y="1417"/>
                </a:lnTo>
                <a:lnTo>
                  <a:pt x="7574" y="1413"/>
                </a:lnTo>
                <a:lnTo>
                  <a:pt x="7611" y="1410"/>
                </a:lnTo>
                <a:lnTo>
                  <a:pt x="7649" y="1409"/>
                </a:lnTo>
                <a:lnTo>
                  <a:pt x="7686" y="1410"/>
                </a:lnTo>
                <a:lnTo>
                  <a:pt x="7724" y="1413"/>
                </a:lnTo>
                <a:lnTo>
                  <a:pt x="7760" y="1417"/>
                </a:lnTo>
                <a:lnTo>
                  <a:pt x="7797" y="1423"/>
                </a:lnTo>
                <a:lnTo>
                  <a:pt x="7834" y="1432"/>
                </a:lnTo>
                <a:lnTo>
                  <a:pt x="7870" y="1441"/>
                </a:lnTo>
                <a:lnTo>
                  <a:pt x="7906" y="1452"/>
                </a:lnTo>
                <a:lnTo>
                  <a:pt x="7941" y="1466"/>
                </a:lnTo>
                <a:lnTo>
                  <a:pt x="7976" y="1480"/>
                </a:lnTo>
                <a:lnTo>
                  <a:pt x="8010" y="1498"/>
                </a:lnTo>
                <a:lnTo>
                  <a:pt x="8044" y="1516"/>
                </a:lnTo>
                <a:lnTo>
                  <a:pt x="8076" y="1536"/>
                </a:lnTo>
                <a:lnTo>
                  <a:pt x="8108" y="1558"/>
                </a:lnTo>
                <a:lnTo>
                  <a:pt x="8139" y="1582"/>
                </a:lnTo>
                <a:lnTo>
                  <a:pt x="8169" y="1608"/>
                </a:lnTo>
                <a:lnTo>
                  <a:pt x="8198" y="1635"/>
                </a:lnTo>
                <a:lnTo>
                  <a:pt x="10641" y="4078"/>
                </a:lnTo>
                <a:lnTo>
                  <a:pt x="10658" y="4093"/>
                </a:lnTo>
                <a:lnTo>
                  <a:pt x="10674" y="4110"/>
                </a:lnTo>
                <a:lnTo>
                  <a:pt x="10698" y="4134"/>
                </a:lnTo>
                <a:lnTo>
                  <a:pt x="10720" y="4160"/>
                </a:lnTo>
                <a:lnTo>
                  <a:pt x="10742" y="4186"/>
                </a:lnTo>
                <a:lnTo>
                  <a:pt x="10762" y="4214"/>
                </a:lnTo>
                <a:lnTo>
                  <a:pt x="10779" y="4241"/>
                </a:lnTo>
                <a:lnTo>
                  <a:pt x="10797" y="4269"/>
                </a:lnTo>
                <a:lnTo>
                  <a:pt x="10813" y="4299"/>
                </a:lnTo>
                <a:lnTo>
                  <a:pt x="10828" y="4328"/>
                </a:lnTo>
                <a:lnTo>
                  <a:pt x="10841" y="4358"/>
                </a:lnTo>
                <a:lnTo>
                  <a:pt x="10853" y="4389"/>
                </a:lnTo>
                <a:lnTo>
                  <a:pt x="10863" y="4420"/>
                </a:lnTo>
                <a:lnTo>
                  <a:pt x="10873" y="4450"/>
                </a:lnTo>
                <a:lnTo>
                  <a:pt x="10880" y="4482"/>
                </a:lnTo>
                <a:lnTo>
                  <a:pt x="10887" y="4514"/>
                </a:lnTo>
                <a:lnTo>
                  <a:pt x="10892" y="4546"/>
                </a:lnTo>
                <a:lnTo>
                  <a:pt x="10897" y="4578"/>
                </a:lnTo>
                <a:lnTo>
                  <a:pt x="10897" y="4581"/>
                </a:lnTo>
                <a:lnTo>
                  <a:pt x="10897" y="4584"/>
                </a:lnTo>
                <a:lnTo>
                  <a:pt x="10897" y="4585"/>
                </a:lnTo>
                <a:lnTo>
                  <a:pt x="10897" y="4586"/>
                </a:lnTo>
                <a:lnTo>
                  <a:pt x="10897" y="4588"/>
                </a:lnTo>
                <a:lnTo>
                  <a:pt x="10897" y="4589"/>
                </a:lnTo>
                <a:lnTo>
                  <a:pt x="10898" y="4589"/>
                </a:lnTo>
                <a:lnTo>
                  <a:pt x="10898" y="4591"/>
                </a:lnTo>
                <a:lnTo>
                  <a:pt x="10898" y="4592"/>
                </a:lnTo>
                <a:lnTo>
                  <a:pt x="10898" y="4594"/>
                </a:lnTo>
                <a:lnTo>
                  <a:pt x="10898" y="4601"/>
                </a:lnTo>
                <a:lnTo>
                  <a:pt x="10898" y="4602"/>
                </a:lnTo>
                <a:lnTo>
                  <a:pt x="10899" y="4604"/>
                </a:lnTo>
                <a:lnTo>
                  <a:pt x="10899" y="4605"/>
                </a:lnTo>
                <a:lnTo>
                  <a:pt x="10899" y="4607"/>
                </a:lnTo>
                <a:lnTo>
                  <a:pt x="10899" y="4608"/>
                </a:lnTo>
                <a:lnTo>
                  <a:pt x="10899" y="4610"/>
                </a:lnTo>
                <a:lnTo>
                  <a:pt x="10899" y="4611"/>
                </a:lnTo>
                <a:lnTo>
                  <a:pt x="10899" y="4613"/>
                </a:lnTo>
                <a:lnTo>
                  <a:pt x="10899" y="4614"/>
                </a:lnTo>
                <a:lnTo>
                  <a:pt x="10899" y="4615"/>
                </a:lnTo>
                <a:lnTo>
                  <a:pt x="10899" y="4616"/>
                </a:lnTo>
                <a:lnTo>
                  <a:pt x="10899" y="4617"/>
                </a:lnTo>
                <a:lnTo>
                  <a:pt x="10899" y="4618"/>
                </a:lnTo>
                <a:lnTo>
                  <a:pt x="10899" y="4620"/>
                </a:lnTo>
                <a:lnTo>
                  <a:pt x="10900" y="4621"/>
                </a:lnTo>
                <a:lnTo>
                  <a:pt x="10900" y="4623"/>
                </a:lnTo>
                <a:lnTo>
                  <a:pt x="10900" y="4640"/>
                </a:lnTo>
                <a:lnTo>
                  <a:pt x="10900" y="4641"/>
                </a:lnTo>
                <a:lnTo>
                  <a:pt x="10900" y="4659"/>
                </a:lnTo>
                <a:lnTo>
                  <a:pt x="10900" y="4660"/>
                </a:lnTo>
                <a:lnTo>
                  <a:pt x="10900" y="4672"/>
                </a:lnTo>
                <a:lnTo>
                  <a:pt x="10900" y="4676"/>
                </a:lnTo>
                <a:lnTo>
                  <a:pt x="10900" y="4679"/>
                </a:lnTo>
                <a:lnTo>
                  <a:pt x="10900" y="4695"/>
                </a:lnTo>
                <a:lnTo>
                  <a:pt x="10898" y="4731"/>
                </a:lnTo>
                <a:lnTo>
                  <a:pt x="10893" y="4765"/>
                </a:lnTo>
                <a:lnTo>
                  <a:pt x="10888" y="4801"/>
                </a:lnTo>
                <a:lnTo>
                  <a:pt x="10881" y="4835"/>
                </a:lnTo>
                <a:lnTo>
                  <a:pt x="10872" y="4869"/>
                </a:lnTo>
                <a:lnTo>
                  <a:pt x="10862" y="4902"/>
                </a:lnTo>
                <a:lnTo>
                  <a:pt x="10850" y="4937"/>
                </a:lnTo>
                <a:lnTo>
                  <a:pt x="10837" y="4970"/>
                </a:lnTo>
                <a:lnTo>
                  <a:pt x="10822" y="5002"/>
                </a:lnTo>
                <a:lnTo>
                  <a:pt x="10805" y="5034"/>
                </a:lnTo>
                <a:lnTo>
                  <a:pt x="10788" y="5065"/>
                </a:lnTo>
                <a:lnTo>
                  <a:pt x="10768" y="5095"/>
                </a:lnTo>
                <a:lnTo>
                  <a:pt x="10746" y="5125"/>
                </a:lnTo>
                <a:lnTo>
                  <a:pt x="10724" y="5155"/>
                </a:lnTo>
                <a:lnTo>
                  <a:pt x="10700" y="5182"/>
                </a:lnTo>
                <a:lnTo>
                  <a:pt x="10674" y="5209"/>
                </a:lnTo>
                <a:lnTo>
                  <a:pt x="10659" y="5224"/>
                </a:lnTo>
                <a:lnTo>
                  <a:pt x="10643" y="5239"/>
                </a:lnTo>
                <a:lnTo>
                  <a:pt x="8198" y="7683"/>
                </a:lnTo>
                <a:lnTo>
                  <a:pt x="8169" y="7711"/>
                </a:lnTo>
                <a:lnTo>
                  <a:pt x="8139" y="7737"/>
                </a:lnTo>
                <a:lnTo>
                  <a:pt x="8108" y="7760"/>
                </a:lnTo>
                <a:lnTo>
                  <a:pt x="8076" y="7783"/>
                </a:lnTo>
                <a:lnTo>
                  <a:pt x="8044" y="7803"/>
                </a:lnTo>
                <a:lnTo>
                  <a:pt x="8010" y="7821"/>
                </a:lnTo>
                <a:lnTo>
                  <a:pt x="7976" y="7838"/>
                </a:lnTo>
                <a:lnTo>
                  <a:pt x="7941" y="7853"/>
                </a:lnTo>
                <a:lnTo>
                  <a:pt x="7906" y="7867"/>
                </a:lnTo>
                <a:lnTo>
                  <a:pt x="7870" y="7878"/>
                </a:lnTo>
                <a:lnTo>
                  <a:pt x="7834" y="7888"/>
                </a:lnTo>
                <a:lnTo>
                  <a:pt x="7797" y="7895"/>
                </a:lnTo>
                <a:lnTo>
                  <a:pt x="7760" y="7902"/>
                </a:lnTo>
                <a:lnTo>
                  <a:pt x="7724" y="7906"/>
                </a:lnTo>
                <a:lnTo>
                  <a:pt x="7686" y="7908"/>
                </a:lnTo>
                <a:lnTo>
                  <a:pt x="7649" y="7909"/>
                </a:lnTo>
                <a:lnTo>
                  <a:pt x="7611" y="7908"/>
                </a:lnTo>
                <a:lnTo>
                  <a:pt x="7574" y="7906"/>
                </a:lnTo>
                <a:lnTo>
                  <a:pt x="7537" y="7902"/>
                </a:lnTo>
                <a:lnTo>
                  <a:pt x="7500" y="7895"/>
                </a:lnTo>
                <a:lnTo>
                  <a:pt x="7463" y="7888"/>
                </a:lnTo>
                <a:lnTo>
                  <a:pt x="7428" y="7878"/>
                </a:lnTo>
                <a:lnTo>
                  <a:pt x="7391" y="7867"/>
                </a:lnTo>
                <a:lnTo>
                  <a:pt x="7357" y="7853"/>
                </a:lnTo>
                <a:lnTo>
                  <a:pt x="7321" y="7838"/>
                </a:lnTo>
                <a:lnTo>
                  <a:pt x="7287" y="7821"/>
                </a:lnTo>
                <a:lnTo>
                  <a:pt x="7254" y="7803"/>
                </a:lnTo>
                <a:lnTo>
                  <a:pt x="7222" y="7783"/>
                </a:lnTo>
                <a:lnTo>
                  <a:pt x="7190" y="7760"/>
                </a:lnTo>
                <a:lnTo>
                  <a:pt x="7158" y="7737"/>
                </a:lnTo>
                <a:lnTo>
                  <a:pt x="7128" y="7711"/>
                </a:lnTo>
                <a:lnTo>
                  <a:pt x="7100" y="7683"/>
                </a:lnTo>
                <a:lnTo>
                  <a:pt x="7073" y="7654"/>
                </a:lnTo>
                <a:lnTo>
                  <a:pt x="7047" y="7624"/>
                </a:lnTo>
                <a:lnTo>
                  <a:pt x="7023" y="7593"/>
                </a:lnTo>
                <a:lnTo>
                  <a:pt x="7000" y="7562"/>
                </a:lnTo>
                <a:lnTo>
                  <a:pt x="6980" y="7530"/>
                </a:lnTo>
                <a:lnTo>
                  <a:pt x="6961" y="7495"/>
                </a:lnTo>
                <a:lnTo>
                  <a:pt x="6945" y="7461"/>
                </a:lnTo>
                <a:lnTo>
                  <a:pt x="6929" y="7427"/>
                </a:lnTo>
                <a:lnTo>
                  <a:pt x="6916" y="7391"/>
                </a:lnTo>
                <a:lnTo>
                  <a:pt x="6905" y="7356"/>
                </a:lnTo>
                <a:lnTo>
                  <a:pt x="6895" y="7319"/>
                </a:lnTo>
                <a:lnTo>
                  <a:pt x="6887" y="7282"/>
                </a:lnTo>
                <a:lnTo>
                  <a:pt x="6881" y="7246"/>
                </a:lnTo>
                <a:lnTo>
                  <a:pt x="6876" y="7209"/>
                </a:lnTo>
                <a:lnTo>
                  <a:pt x="6874" y="7171"/>
                </a:lnTo>
                <a:lnTo>
                  <a:pt x="6873" y="7134"/>
                </a:lnTo>
                <a:lnTo>
                  <a:pt x="6874" y="7096"/>
                </a:lnTo>
                <a:lnTo>
                  <a:pt x="6876" y="7060"/>
                </a:lnTo>
                <a:lnTo>
                  <a:pt x="6881" y="7022"/>
                </a:lnTo>
                <a:lnTo>
                  <a:pt x="6887" y="6985"/>
                </a:lnTo>
                <a:lnTo>
                  <a:pt x="6895" y="6949"/>
                </a:lnTo>
                <a:lnTo>
                  <a:pt x="6905" y="6913"/>
                </a:lnTo>
                <a:lnTo>
                  <a:pt x="6916" y="6876"/>
                </a:lnTo>
                <a:lnTo>
                  <a:pt x="6929" y="6842"/>
                </a:lnTo>
                <a:lnTo>
                  <a:pt x="6945" y="6807"/>
                </a:lnTo>
                <a:lnTo>
                  <a:pt x="6961" y="6772"/>
                </a:lnTo>
                <a:lnTo>
                  <a:pt x="6980" y="6739"/>
                </a:lnTo>
                <a:lnTo>
                  <a:pt x="7000" y="6706"/>
                </a:lnTo>
                <a:lnTo>
                  <a:pt x="7023" y="6675"/>
                </a:lnTo>
                <a:lnTo>
                  <a:pt x="7047" y="6643"/>
                </a:lnTo>
                <a:lnTo>
                  <a:pt x="7073" y="6614"/>
                </a:lnTo>
                <a:lnTo>
                  <a:pt x="7100" y="6585"/>
                </a:lnTo>
                <a:lnTo>
                  <a:pt x="8249" y="5436"/>
                </a:lnTo>
                <a:lnTo>
                  <a:pt x="5371" y="5436"/>
                </a:lnTo>
                <a:lnTo>
                  <a:pt x="5353" y="5539"/>
                </a:lnTo>
                <a:lnTo>
                  <a:pt x="5332" y="5641"/>
                </a:lnTo>
                <a:lnTo>
                  <a:pt x="5309" y="5741"/>
                </a:lnTo>
                <a:lnTo>
                  <a:pt x="5283" y="5842"/>
                </a:lnTo>
                <a:lnTo>
                  <a:pt x="5256" y="5941"/>
                </a:lnTo>
                <a:lnTo>
                  <a:pt x="5226" y="6040"/>
                </a:lnTo>
                <a:lnTo>
                  <a:pt x="5196" y="6138"/>
                </a:lnTo>
                <a:lnTo>
                  <a:pt x="5161" y="6234"/>
                </a:lnTo>
                <a:lnTo>
                  <a:pt x="5126" y="6330"/>
                </a:lnTo>
                <a:lnTo>
                  <a:pt x="5088" y="6424"/>
                </a:lnTo>
                <a:lnTo>
                  <a:pt x="5049" y="6518"/>
                </a:lnTo>
                <a:lnTo>
                  <a:pt x="5006" y="6611"/>
                </a:lnTo>
                <a:lnTo>
                  <a:pt x="4962" y="6702"/>
                </a:lnTo>
                <a:lnTo>
                  <a:pt x="4917" y="6794"/>
                </a:lnTo>
                <a:lnTo>
                  <a:pt x="4870" y="6882"/>
                </a:lnTo>
                <a:lnTo>
                  <a:pt x="4820" y="6970"/>
                </a:lnTo>
                <a:lnTo>
                  <a:pt x="4769" y="7057"/>
                </a:lnTo>
                <a:lnTo>
                  <a:pt x="4716" y="7143"/>
                </a:lnTo>
                <a:lnTo>
                  <a:pt x="4662" y="7228"/>
                </a:lnTo>
                <a:lnTo>
                  <a:pt x="4605" y="7311"/>
                </a:lnTo>
                <a:lnTo>
                  <a:pt x="4547" y="7394"/>
                </a:lnTo>
                <a:lnTo>
                  <a:pt x="4487" y="7474"/>
                </a:lnTo>
                <a:lnTo>
                  <a:pt x="4425" y="7553"/>
                </a:lnTo>
                <a:lnTo>
                  <a:pt x="4361" y="7631"/>
                </a:lnTo>
                <a:lnTo>
                  <a:pt x="4296" y="7707"/>
                </a:lnTo>
                <a:lnTo>
                  <a:pt x="4230" y="7783"/>
                </a:lnTo>
                <a:lnTo>
                  <a:pt x="4161" y="7856"/>
                </a:lnTo>
                <a:lnTo>
                  <a:pt x="4091" y="7928"/>
                </a:lnTo>
                <a:lnTo>
                  <a:pt x="4020" y="7999"/>
                </a:lnTo>
                <a:lnTo>
                  <a:pt x="3948" y="8068"/>
                </a:lnTo>
                <a:lnTo>
                  <a:pt x="3874" y="8135"/>
                </a:lnTo>
                <a:lnTo>
                  <a:pt x="3798" y="8202"/>
                </a:lnTo>
                <a:lnTo>
                  <a:pt x="3721" y="8267"/>
                </a:lnTo>
                <a:lnTo>
                  <a:pt x="3643" y="8330"/>
                </a:lnTo>
                <a:lnTo>
                  <a:pt x="3562" y="8390"/>
                </a:lnTo>
                <a:lnTo>
                  <a:pt x="3482" y="8450"/>
                </a:lnTo>
                <a:lnTo>
                  <a:pt x="3399" y="8507"/>
                </a:lnTo>
                <a:lnTo>
                  <a:pt x="3316" y="8564"/>
                </a:lnTo>
                <a:lnTo>
                  <a:pt x="3231" y="8617"/>
                </a:lnTo>
                <a:lnTo>
                  <a:pt x="3144" y="8670"/>
                </a:lnTo>
                <a:lnTo>
                  <a:pt x="3057" y="8720"/>
                </a:lnTo>
                <a:lnTo>
                  <a:pt x="2968" y="8770"/>
                </a:lnTo>
                <a:lnTo>
                  <a:pt x="2878" y="8816"/>
                </a:lnTo>
                <a:lnTo>
                  <a:pt x="2788" y="8861"/>
                </a:lnTo>
                <a:lnTo>
                  <a:pt x="2696" y="8904"/>
                </a:lnTo>
                <a:lnTo>
                  <a:pt x="2602" y="8945"/>
                </a:lnTo>
                <a:lnTo>
                  <a:pt x="2509" y="8984"/>
                </a:lnTo>
                <a:lnTo>
                  <a:pt x="2414" y="9021"/>
                </a:lnTo>
                <a:lnTo>
                  <a:pt x="2317" y="9056"/>
                </a:lnTo>
                <a:lnTo>
                  <a:pt x="2220" y="9089"/>
                </a:lnTo>
                <a:lnTo>
                  <a:pt x="2123" y="9120"/>
                </a:lnTo>
                <a:lnTo>
                  <a:pt x="2024" y="9148"/>
                </a:lnTo>
                <a:lnTo>
                  <a:pt x="1924" y="9176"/>
                </a:lnTo>
                <a:lnTo>
                  <a:pt x="1824" y="9199"/>
                </a:lnTo>
                <a:lnTo>
                  <a:pt x="1722" y="9222"/>
                </a:lnTo>
                <a:lnTo>
                  <a:pt x="1620" y="9242"/>
                </a:lnTo>
                <a:lnTo>
                  <a:pt x="1517" y="9260"/>
                </a:lnTo>
                <a:lnTo>
                  <a:pt x="1413" y="9275"/>
                </a:lnTo>
                <a:lnTo>
                  <a:pt x="1309" y="9288"/>
                </a:lnTo>
                <a:lnTo>
                  <a:pt x="1203" y="9299"/>
                </a:lnTo>
                <a:lnTo>
                  <a:pt x="1098" y="9307"/>
                </a:lnTo>
                <a:lnTo>
                  <a:pt x="992" y="9314"/>
                </a:lnTo>
                <a:lnTo>
                  <a:pt x="884" y="9318"/>
                </a:lnTo>
                <a:lnTo>
                  <a:pt x="776" y="9319"/>
                </a:lnTo>
                <a:lnTo>
                  <a:pt x="737" y="9318"/>
                </a:lnTo>
                <a:lnTo>
                  <a:pt x="697" y="9314"/>
                </a:lnTo>
                <a:lnTo>
                  <a:pt x="658" y="9309"/>
                </a:lnTo>
                <a:lnTo>
                  <a:pt x="620" y="9302"/>
                </a:lnTo>
                <a:lnTo>
                  <a:pt x="582" y="9294"/>
                </a:lnTo>
                <a:lnTo>
                  <a:pt x="545" y="9283"/>
                </a:lnTo>
                <a:lnTo>
                  <a:pt x="510" y="9272"/>
                </a:lnTo>
                <a:lnTo>
                  <a:pt x="474" y="9257"/>
                </a:lnTo>
                <a:lnTo>
                  <a:pt x="440" y="9242"/>
                </a:lnTo>
                <a:lnTo>
                  <a:pt x="407" y="9225"/>
                </a:lnTo>
                <a:lnTo>
                  <a:pt x="374" y="9206"/>
                </a:lnTo>
                <a:lnTo>
                  <a:pt x="342" y="9186"/>
                </a:lnTo>
                <a:lnTo>
                  <a:pt x="312" y="9164"/>
                </a:lnTo>
                <a:lnTo>
                  <a:pt x="283" y="9141"/>
                </a:lnTo>
                <a:lnTo>
                  <a:pt x="254" y="9117"/>
                </a:lnTo>
                <a:lnTo>
                  <a:pt x="227" y="9092"/>
                </a:lnTo>
                <a:lnTo>
                  <a:pt x="202" y="9064"/>
                </a:lnTo>
                <a:lnTo>
                  <a:pt x="177" y="9036"/>
                </a:lnTo>
                <a:lnTo>
                  <a:pt x="154" y="9006"/>
                </a:lnTo>
                <a:lnTo>
                  <a:pt x="132" y="8976"/>
                </a:lnTo>
                <a:lnTo>
                  <a:pt x="112" y="8945"/>
                </a:lnTo>
                <a:lnTo>
                  <a:pt x="93" y="8912"/>
                </a:lnTo>
                <a:lnTo>
                  <a:pt x="77" y="8879"/>
                </a:lnTo>
                <a:lnTo>
                  <a:pt x="61" y="8844"/>
                </a:lnTo>
                <a:lnTo>
                  <a:pt x="47" y="8809"/>
                </a:lnTo>
                <a:lnTo>
                  <a:pt x="35" y="8773"/>
                </a:lnTo>
                <a:lnTo>
                  <a:pt x="25" y="8735"/>
                </a:lnTo>
                <a:lnTo>
                  <a:pt x="15" y="8699"/>
                </a:lnTo>
                <a:lnTo>
                  <a:pt x="9" y="8660"/>
                </a:lnTo>
                <a:lnTo>
                  <a:pt x="3" y="8622"/>
                </a:lnTo>
                <a:lnTo>
                  <a:pt x="1" y="8582"/>
                </a:lnTo>
                <a:lnTo>
                  <a:pt x="0" y="8543"/>
                </a:lnTo>
                <a:lnTo>
                  <a:pt x="1" y="8502"/>
                </a:lnTo>
                <a:lnTo>
                  <a:pt x="3" y="8462"/>
                </a:lnTo>
                <a:lnTo>
                  <a:pt x="9" y="8424"/>
                </a:lnTo>
                <a:lnTo>
                  <a:pt x="15" y="8385"/>
                </a:lnTo>
                <a:lnTo>
                  <a:pt x="25" y="8349"/>
                </a:lnTo>
                <a:lnTo>
                  <a:pt x="35" y="8311"/>
                </a:lnTo>
                <a:lnTo>
                  <a:pt x="47" y="8275"/>
                </a:lnTo>
                <a:lnTo>
                  <a:pt x="61" y="8240"/>
                </a:lnTo>
                <a:lnTo>
                  <a:pt x="77" y="8205"/>
                </a:lnTo>
                <a:lnTo>
                  <a:pt x="93" y="8172"/>
                </a:lnTo>
                <a:lnTo>
                  <a:pt x="112" y="8139"/>
                </a:lnTo>
                <a:lnTo>
                  <a:pt x="132" y="8108"/>
                </a:lnTo>
                <a:lnTo>
                  <a:pt x="154" y="8078"/>
                </a:lnTo>
                <a:lnTo>
                  <a:pt x="177" y="8048"/>
                </a:lnTo>
                <a:lnTo>
                  <a:pt x="202" y="8020"/>
                </a:lnTo>
                <a:lnTo>
                  <a:pt x="227" y="7993"/>
                </a:lnTo>
                <a:lnTo>
                  <a:pt x="254" y="7967"/>
                </a:lnTo>
                <a:lnTo>
                  <a:pt x="283" y="7943"/>
                </a:lnTo>
                <a:lnTo>
                  <a:pt x="312" y="7920"/>
                </a:lnTo>
                <a:lnTo>
                  <a:pt x="342" y="7898"/>
                </a:lnTo>
                <a:lnTo>
                  <a:pt x="374" y="7878"/>
                </a:lnTo>
                <a:lnTo>
                  <a:pt x="407" y="7860"/>
                </a:lnTo>
                <a:lnTo>
                  <a:pt x="440" y="7842"/>
                </a:lnTo>
                <a:lnTo>
                  <a:pt x="474" y="7827"/>
                </a:lnTo>
                <a:lnTo>
                  <a:pt x="510" y="7812"/>
                </a:lnTo>
                <a:lnTo>
                  <a:pt x="545" y="7801"/>
                </a:lnTo>
                <a:lnTo>
                  <a:pt x="582" y="7790"/>
                </a:lnTo>
                <a:lnTo>
                  <a:pt x="620" y="7782"/>
                </a:lnTo>
                <a:lnTo>
                  <a:pt x="658" y="7775"/>
                </a:lnTo>
                <a:lnTo>
                  <a:pt x="697" y="7770"/>
                </a:lnTo>
                <a:lnTo>
                  <a:pt x="737" y="7766"/>
                </a:lnTo>
                <a:lnTo>
                  <a:pt x="776" y="7765"/>
                </a:lnTo>
                <a:lnTo>
                  <a:pt x="857" y="7765"/>
                </a:lnTo>
                <a:lnTo>
                  <a:pt x="936" y="7762"/>
                </a:lnTo>
                <a:lnTo>
                  <a:pt x="1015" y="7757"/>
                </a:lnTo>
                <a:lnTo>
                  <a:pt x="1093" y="7750"/>
                </a:lnTo>
                <a:lnTo>
                  <a:pt x="1171" y="7740"/>
                </a:lnTo>
                <a:lnTo>
                  <a:pt x="1248" y="7730"/>
                </a:lnTo>
                <a:lnTo>
                  <a:pt x="1325" y="7717"/>
                </a:lnTo>
                <a:lnTo>
                  <a:pt x="1401" y="7702"/>
                </a:lnTo>
                <a:lnTo>
                  <a:pt x="1477" y="7686"/>
                </a:lnTo>
                <a:lnTo>
                  <a:pt x="1551" y="7668"/>
                </a:lnTo>
                <a:lnTo>
                  <a:pt x="1625" y="7648"/>
                </a:lnTo>
                <a:lnTo>
                  <a:pt x="1698" y="7625"/>
                </a:lnTo>
                <a:lnTo>
                  <a:pt x="1770" y="7602"/>
                </a:lnTo>
                <a:lnTo>
                  <a:pt x="1843" y="7577"/>
                </a:lnTo>
                <a:lnTo>
                  <a:pt x="1914" y="7550"/>
                </a:lnTo>
                <a:lnTo>
                  <a:pt x="1983" y="7520"/>
                </a:lnTo>
                <a:lnTo>
                  <a:pt x="2052" y="7491"/>
                </a:lnTo>
                <a:lnTo>
                  <a:pt x="2121" y="7459"/>
                </a:lnTo>
                <a:lnTo>
                  <a:pt x="2188" y="7424"/>
                </a:lnTo>
                <a:lnTo>
                  <a:pt x="2254" y="7390"/>
                </a:lnTo>
                <a:lnTo>
                  <a:pt x="2321" y="7353"/>
                </a:lnTo>
                <a:lnTo>
                  <a:pt x="2385" y="7314"/>
                </a:lnTo>
                <a:lnTo>
                  <a:pt x="2449" y="7275"/>
                </a:lnTo>
                <a:lnTo>
                  <a:pt x="2511" y="7234"/>
                </a:lnTo>
                <a:lnTo>
                  <a:pt x="2573" y="7191"/>
                </a:lnTo>
                <a:lnTo>
                  <a:pt x="2633" y="7147"/>
                </a:lnTo>
                <a:lnTo>
                  <a:pt x="2692" y="7101"/>
                </a:lnTo>
                <a:lnTo>
                  <a:pt x="2750" y="7054"/>
                </a:lnTo>
                <a:lnTo>
                  <a:pt x="2807" y="7007"/>
                </a:lnTo>
                <a:lnTo>
                  <a:pt x="2863" y="6957"/>
                </a:lnTo>
                <a:lnTo>
                  <a:pt x="2917" y="6906"/>
                </a:lnTo>
                <a:lnTo>
                  <a:pt x="2972" y="6854"/>
                </a:lnTo>
                <a:lnTo>
                  <a:pt x="3024" y="6801"/>
                </a:lnTo>
                <a:lnTo>
                  <a:pt x="3075" y="6746"/>
                </a:lnTo>
                <a:lnTo>
                  <a:pt x="3123" y="6689"/>
                </a:lnTo>
                <a:lnTo>
                  <a:pt x="3172" y="6633"/>
                </a:lnTo>
                <a:lnTo>
                  <a:pt x="3219" y="6575"/>
                </a:lnTo>
                <a:lnTo>
                  <a:pt x="3264" y="6515"/>
                </a:lnTo>
                <a:lnTo>
                  <a:pt x="3309" y="6455"/>
                </a:lnTo>
                <a:lnTo>
                  <a:pt x="3352" y="6394"/>
                </a:lnTo>
                <a:lnTo>
                  <a:pt x="3392" y="6331"/>
                </a:lnTo>
                <a:lnTo>
                  <a:pt x="3432" y="6268"/>
                </a:lnTo>
                <a:lnTo>
                  <a:pt x="3470" y="6203"/>
                </a:lnTo>
                <a:lnTo>
                  <a:pt x="3507" y="6138"/>
                </a:lnTo>
                <a:lnTo>
                  <a:pt x="3542" y="6070"/>
                </a:lnTo>
                <a:lnTo>
                  <a:pt x="3575" y="6003"/>
                </a:lnTo>
                <a:lnTo>
                  <a:pt x="3608" y="5936"/>
                </a:lnTo>
                <a:lnTo>
                  <a:pt x="3638" y="5866"/>
                </a:lnTo>
                <a:lnTo>
                  <a:pt x="3666" y="5796"/>
                </a:lnTo>
                <a:lnTo>
                  <a:pt x="3694" y="5725"/>
                </a:lnTo>
                <a:lnTo>
                  <a:pt x="3720" y="5654"/>
                </a:lnTo>
                <a:lnTo>
                  <a:pt x="3743" y="5581"/>
                </a:lnTo>
                <a:lnTo>
                  <a:pt x="3765" y="5507"/>
                </a:lnTo>
                <a:lnTo>
                  <a:pt x="3785" y="5434"/>
                </a:lnTo>
                <a:lnTo>
                  <a:pt x="3804" y="5359"/>
                </a:lnTo>
                <a:lnTo>
                  <a:pt x="3820" y="5283"/>
                </a:lnTo>
                <a:lnTo>
                  <a:pt x="3834" y="5208"/>
                </a:lnTo>
                <a:lnTo>
                  <a:pt x="3847" y="5131"/>
                </a:lnTo>
                <a:lnTo>
                  <a:pt x="3858" y="5054"/>
                </a:lnTo>
                <a:lnTo>
                  <a:pt x="3868" y="4976"/>
                </a:lnTo>
                <a:lnTo>
                  <a:pt x="3874" y="4898"/>
                </a:lnTo>
                <a:lnTo>
                  <a:pt x="3879" y="4818"/>
                </a:lnTo>
                <a:lnTo>
                  <a:pt x="3882" y="4739"/>
                </a:lnTo>
                <a:lnTo>
                  <a:pt x="3883" y="4659"/>
                </a:lnTo>
                <a:lnTo>
                  <a:pt x="3882" y="4579"/>
                </a:lnTo>
                <a:lnTo>
                  <a:pt x="3879" y="4500"/>
                </a:lnTo>
                <a:lnTo>
                  <a:pt x="3874" y="4421"/>
                </a:lnTo>
                <a:lnTo>
                  <a:pt x="3868" y="4343"/>
                </a:lnTo>
                <a:lnTo>
                  <a:pt x="3858" y="4265"/>
                </a:lnTo>
                <a:lnTo>
                  <a:pt x="3847" y="4188"/>
                </a:lnTo>
                <a:lnTo>
                  <a:pt x="3834" y="4111"/>
                </a:lnTo>
                <a:lnTo>
                  <a:pt x="3820" y="4035"/>
                </a:lnTo>
                <a:lnTo>
                  <a:pt x="3804" y="3959"/>
                </a:lnTo>
                <a:lnTo>
                  <a:pt x="3785" y="3885"/>
                </a:lnTo>
                <a:lnTo>
                  <a:pt x="3765" y="3811"/>
                </a:lnTo>
                <a:lnTo>
                  <a:pt x="3743" y="3738"/>
                </a:lnTo>
                <a:lnTo>
                  <a:pt x="3720" y="3665"/>
                </a:lnTo>
                <a:lnTo>
                  <a:pt x="3694" y="3594"/>
                </a:lnTo>
                <a:lnTo>
                  <a:pt x="3666" y="3523"/>
                </a:lnTo>
                <a:lnTo>
                  <a:pt x="3638" y="3453"/>
                </a:lnTo>
                <a:lnTo>
                  <a:pt x="3608" y="3383"/>
                </a:lnTo>
                <a:lnTo>
                  <a:pt x="3575" y="3316"/>
                </a:lnTo>
                <a:lnTo>
                  <a:pt x="3542" y="3248"/>
                </a:lnTo>
                <a:lnTo>
                  <a:pt x="3507" y="3181"/>
                </a:lnTo>
                <a:lnTo>
                  <a:pt x="3470" y="3116"/>
                </a:lnTo>
                <a:lnTo>
                  <a:pt x="3432" y="3052"/>
                </a:lnTo>
                <a:lnTo>
                  <a:pt x="3392" y="2988"/>
                </a:lnTo>
                <a:lnTo>
                  <a:pt x="3352" y="2925"/>
                </a:lnTo>
                <a:lnTo>
                  <a:pt x="3309" y="2863"/>
                </a:lnTo>
                <a:lnTo>
                  <a:pt x="3264" y="2803"/>
                </a:lnTo>
                <a:lnTo>
                  <a:pt x="3219" y="2744"/>
                </a:lnTo>
                <a:lnTo>
                  <a:pt x="3172" y="2686"/>
                </a:lnTo>
                <a:lnTo>
                  <a:pt x="3123" y="2629"/>
                </a:lnTo>
                <a:lnTo>
                  <a:pt x="3075" y="2572"/>
                </a:lnTo>
                <a:lnTo>
                  <a:pt x="3024" y="2518"/>
                </a:lnTo>
                <a:lnTo>
                  <a:pt x="2972" y="2465"/>
                </a:lnTo>
                <a:lnTo>
                  <a:pt x="2917" y="2413"/>
                </a:lnTo>
                <a:lnTo>
                  <a:pt x="2863" y="2362"/>
                </a:lnTo>
                <a:lnTo>
                  <a:pt x="2807" y="2312"/>
                </a:lnTo>
                <a:lnTo>
                  <a:pt x="2750" y="2265"/>
                </a:lnTo>
                <a:lnTo>
                  <a:pt x="2692" y="2217"/>
                </a:lnTo>
                <a:lnTo>
                  <a:pt x="2633" y="2171"/>
                </a:lnTo>
                <a:lnTo>
                  <a:pt x="2573" y="2127"/>
                </a:lnTo>
                <a:lnTo>
                  <a:pt x="2511" y="2085"/>
                </a:lnTo>
                <a:lnTo>
                  <a:pt x="2449" y="2043"/>
                </a:lnTo>
                <a:lnTo>
                  <a:pt x="2385" y="2004"/>
                </a:lnTo>
                <a:lnTo>
                  <a:pt x="2321" y="1965"/>
                </a:lnTo>
                <a:lnTo>
                  <a:pt x="2254" y="1929"/>
                </a:lnTo>
                <a:lnTo>
                  <a:pt x="2188" y="1894"/>
                </a:lnTo>
                <a:lnTo>
                  <a:pt x="2121" y="1860"/>
                </a:lnTo>
                <a:lnTo>
                  <a:pt x="2052" y="1828"/>
                </a:lnTo>
                <a:lnTo>
                  <a:pt x="1983" y="1798"/>
                </a:lnTo>
                <a:lnTo>
                  <a:pt x="1914" y="1769"/>
                </a:lnTo>
                <a:lnTo>
                  <a:pt x="1843" y="1742"/>
                </a:lnTo>
                <a:lnTo>
                  <a:pt x="1770" y="1717"/>
                </a:lnTo>
                <a:lnTo>
                  <a:pt x="1698" y="1693"/>
                </a:lnTo>
                <a:lnTo>
                  <a:pt x="1625" y="1672"/>
                </a:lnTo>
                <a:lnTo>
                  <a:pt x="1551" y="1652"/>
                </a:lnTo>
                <a:lnTo>
                  <a:pt x="1477" y="1633"/>
                </a:lnTo>
                <a:lnTo>
                  <a:pt x="1401" y="1616"/>
                </a:lnTo>
                <a:lnTo>
                  <a:pt x="1325" y="1602"/>
                </a:lnTo>
                <a:lnTo>
                  <a:pt x="1248" y="1589"/>
                </a:lnTo>
                <a:lnTo>
                  <a:pt x="1171" y="1578"/>
                </a:lnTo>
                <a:lnTo>
                  <a:pt x="1093" y="1569"/>
                </a:lnTo>
                <a:lnTo>
                  <a:pt x="1015" y="1562"/>
                </a:lnTo>
                <a:lnTo>
                  <a:pt x="936" y="1557"/>
                </a:lnTo>
                <a:lnTo>
                  <a:pt x="857" y="1553"/>
                </a:lnTo>
                <a:lnTo>
                  <a:pt x="776" y="1553"/>
                </a:lnTo>
                <a:lnTo>
                  <a:pt x="737" y="1552"/>
                </a:lnTo>
                <a:lnTo>
                  <a:pt x="697" y="1549"/>
                </a:lnTo>
                <a:lnTo>
                  <a:pt x="658" y="1544"/>
                </a:lnTo>
                <a:lnTo>
                  <a:pt x="620" y="1537"/>
                </a:lnTo>
                <a:lnTo>
                  <a:pt x="582" y="1529"/>
                </a:lnTo>
                <a:lnTo>
                  <a:pt x="545" y="1518"/>
                </a:lnTo>
                <a:lnTo>
                  <a:pt x="510" y="1506"/>
                </a:lnTo>
                <a:lnTo>
                  <a:pt x="474" y="1492"/>
                </a:lnTo>
                <a:lnTo>
                  <a:pt x="440" y="1477"/>
                </a:lnTo>
                <a:lnTo>
                  <a:pt x="407" y="1459"/>
                </a:lnTo>
                <a:lnTo>
                  <a:pt x="374" y="1441"/>
                </a:lnTo>
                <a:lnTo>
                  <a:pt x="342" y="1421"/>
                </a:lnTo>
                <a:lnTo>
                  <a:pt x="312" y="1398"/>
                </a:lnTo>
                <a:lnTo>
                  <a:pt x="283" y="1376"/>
                </a:lnTo>
                <a:lnTo>
                  <a:pt x="254" y="1351"/>
                </a:lnTo>
                <a:lnTo>
                  <a:pt x="227" y="1325"/>
                </a:lnTo>
                <a:lnTo>
                  <a:pt x="202" y="1299"/>
                </a:lnTo>
                <a:lnTo>
                  <a:pt x="177" y="1271"/>
                </a:lnTo>
                <a:lnTo>
                  <a:pt x="154" y="1241"/>
                </a:lnTo>
                <a:lnTo>
                  <a:pt x="132" y="1210"/>
                </a:lnTo>
                <a:lnTo>
                  <a:pt x="112" y="1179"/>
                </a:lnTo>
                <a:lnTo>
                  <a:pt x="93" y="1146"/>
                </a:lnTo>
                <a:lnTo>
                  <a:pt x="77" y="1113"/>
                </a:lnTo>
                <a:lnTo>
                  <a:pt x="61" y="1079"/>
                </a:lnTo>
                <a:lnTo>
                  <a:pt x="47" y="1043"/>
                </a:lnTo>
                <a:lnTo>
                  <a:pt x="35" y="1008"/>
                </a:lnTo>
                <a:lnTo>
                  <a:pt x="25" y="970"/>
                </a:lnTo>
                <a:lnTo>
                  <a:pt x="15" y="933"/>
                </a:lnTo>
                <a:lnTo>
                  <a:pt x="9" y="894"/>
                </a:lnTo>
                <a:lnTo>
                  <a:pt x="3" y="856"/>
                </a:lnTo>
                <a:lnTo>
                  <a:pt x="1" y="816"/>
                </a:lnTo>
                <a:lnTo>
                  <a:pt x="0" y="777"/>
                </a:lnTo>
                <a:lnTo>
                  <a:pt x="1" y="737"/>
                </a:lnTo>
                <a:lnTo>
                  <a:pt x="3" y="697"/>
                </a:lnTo>
                <a:lnTo>
                  <a:pt x="9" y="659"/>
                </a:lnTo>
                <a:lnTo>
                  <a:pt x="15" y="620"/>
                </a:lnTo>
                <a:lnTo>
                  <a:pt x="25" y="583"/>
                </a:lnTo>
                <a:lnTo>
                  <a:pt x="35" y="545"/>
                </a:lnTo>
                <a:lnTo>
                  <a:pt x="47" y="510"/>
                </a:lnTo>
                <a:lnTo>
                  <a:pt x="61" y="474"/>
                </a:lnTo>
                <a:lnTo>
                  <a:pt x="77" y="440"/>
                </a:lnTo>
                <a:lnTo>
                  <a:pt x="93" y="407"/>
                </a:lnTo>
                <a:lnTo>
                  <a:pt x="112" y="374"/>
                </a:lnTo>
                <a:lnTo>
                  <a:pt x="132" y="343"/>
                </a:lnTo>
                <a:lnTo>
                  <a:pt x="154" y="312"/>
                </a:lnTo>
                <a:lnTo>
                  <a:pt x="177" y="282"/>
                </a:lnTo>
                <a:lnTo>
                  <a:pt x="202" y="254"/>
                </a:lnTo>
                <a:lnTo>
                  <a:pt x="227" y="227"/>
                </a:lnTo>
                <a:lnTo>
                  <a:pt x="254" y="202"/>
                </a:lnTo>
                <a:lnTo>
                  <a:pt x="283" y="177"/>
                </a:lnTo>
                <a:lnTo>
                  <a:pt x="312" y="155"/>
                </a:lnTo>
                <a:lnTo>
                  <a:pt x="342" y="132"/>
                </a:lnTo>
                <a:lnTo>
                  <a:pt x="374" y="112"/>
                </a:lnTo>
                <a:lnTo>
                  <a:pt x="407" y="93"/>
                </a:lnTo>
                <a:lnTo>
                  <a:pt x="440" y="77"/>
                </a:lnTo>
                <a:lnTo>
                  <a:pt x="474" y="61"/>
                </a:lnTo>
                <a:lnTo>
                  <a:pt x="510" y="47"/>
                </a:lnTo>
                <a:lnTo>
                  <a:pt x="545" y="35"/>
                </a:lnTo>
                <a:lnTo>
                  <a:pt x="582" y="24"/>
                </a:lnTo>
                <a:lnTo>
                  <a:pt x="620" y="16"/>
                </a:lnTo>
                <a:lnTo>
                  <a:pt x="658" y="9"/>
                </a:lnTo>
                <a:lnTo>
                  <a:pt x="697" y="4"/>
                </a:lnTo>
                <a:lnTo>
                  <a:pt x="737" y="1"/>
                </a:lnTo>
                <a:lnTo>
                  <a:pt x="7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3343264" y="435564"/>
            <a:ext cx="1905000" cy="1431925"/>
          </a:xfrm>
          <a:custGeom>
            <a:avLst/>
            <a:gdLst>
              <a:gd name="T0" fmla="*/ 197386764 w 12398"/>
              <a:gd name="T1" fmla="*/ 197411407 h 9318"/>
              <a:gd name="T2" fmla="*/ 197386764 w 12398"/>
              <a:gd name="T3" fmla="*/ 197411407 h 9318"/>
              <a:gd name="T4" fmla="*/ 197386764 w 12398"/>
              <a:gd name="T5" fmla="*/ 197411407 h 9318"/>
              <a:gd name="T6" fmla="*/ 197386764 w 12398"/>
              <a:gd name="T7" fmla="*/ 197411407 h 9318"/>
              <a:gd name="T8" fmla="*/ 197386764 w 12398"/>
              <a:gd name="T9" fmla="*/ 197411407 h 9318"/>
              <a:gd name="T10" fmla="*/ 197386764 w 12398"/>
              <a:gd name="T11" fmla="*/ 197411407 h 9318"/>
              <a:gd name="T12" fmla="*/ 197386764 w 12398"/>
              <a:gd name="T13" fmla="*/ 197411407 h 9318"/>
              <a:gd name="T14" fmla="*/ 197386764 w 12398"/>
              <a:gd name="T15" fmla="*/ 197411407 h 9318"/>
              <a:gd name="T16" fmla="*/ 197386764 w 12398"/>
              <a:gd name="T17" fmla="*/ 197411407 h 9318"/>
              <a:gd name="T18" fmla="*/ 197386764 w 12398"/>
              <a:gd name="T19" fmla="*/ 197411407 h 9318"/>
              <a:gd name="T20" fmla="*/ 197386764 w 12398"/>
              <a:gd name="T21" fmla="*/ 197411407 h 9318"/>
              <a:gd name="T22" fmla="*/ 197386764 w 12398"/>
              <a:gd name="T23" fmla="*/ 197411407 h 9318"/>
              <a:gd name="T24" fmla="*/ 197386764 w 12398"/>
              <a:gd name="T25" fmla="*/ 197411407 h 9318"/>
              <a:gd name="T26" fmla="*/ 197386764 w 12398"/>
              <a:gd name="T27" fmla="*/ 197411407 h 9318"/>
              <a:gd name="T28" fmla="*/ 197386764 w 12398"/>
              <a:gd name="T29" fmla="*/ 197411407 h 9318"/>
              <a:gd name="T30" fmla="*/ 197386764 w 12398"/>
              <a:gd name="T31" fmla="*/ 197411407 h 9318"/>
              <a:gd name="T32" fmla="*/ 197386764 w 12398"/>
              <a:gd name="T33" fmla="*/ 197411407 h 9318"/>
              <a:gd name="T34" fmla="*/ 197386764 w 12398"/>
              <a:gd name="T35" fmla="*/ 197411407 h 9318"/>
              <a:gd name="T36" fmla="*/ 197386764 w 12398"/>
              <a:gd name="T37" fmla="*/ 197411407 h 9318"/>
              <a:gd name="T38" fmla="*/ 197386764 w 12398"/>
              <a:gd name="T39" fmla="*/ 197411407 h 9318"/>
              <a:gd name="T40" fmla="*/ 197386764 w 12398"/>
              <a:gd name="T41" fmla="*/ 197411407 h 9318"/>
              <a:gd name="T42" fmla="*/ 197386764 w 12398"/>
              <a:gd name="T43" fmla="*/ 197411407 h 9318"/>
              <a:gd name="T44" fmla="*/ 197386764 w 12398"/>
              <a:gd name="T45" fmla="*/ 197411407 h 9318"/>
              <a:gd name="T46" fmla="*/ 197386764 w 12398"/>
              <a:gd name="T47" fmla="*/ 197411407 h 9318"/>
              <a:gd name="T48" fmla="*/ 197386764 w 12398"/>
              <a:gd name="T49" fmla="*/ 197411407 h 9318"/>
              <a:gd name="T50" fmla="*/ 197386764 w 12398"/>
              <a:gd name="T51" fmla="*/ 197411407 h 9318"/>
              <a:gd name="T52" fmla="*/ 197386764 w 12398"/>
              <a:gd name="T53" fmla="*/ 197411407 h 9318"/>
              <a:gd name="T54" fmla="*/ 197386764 w 12398"/>
              <a:gd name="T55" fmla="*/ 197411407 h 9318"/>
              <a:gd name="T56" fmla="*/ 197386764 w 12398"/>
              <a:gd name="T57" fmla="*/ 197411407 h 9318"/>
              <a:gd name="T58" fmla="*/ 197386764 w 12398"/>
              <a:gd name="T59" fmla="*/ 197411407 h 9318"/>
              <a:gd name="T60" fmla="*/ 197386764 w 12398"/>
              <a:gd name="T61" fmla="*/ 197411407 h 9318"/>
              <a:gd name="T62" fmla="*/ 197386764 w 12398"/>
              <a:gd name="T63" fmla="*/ 197411407 h 9318"/>
              <a:gd name="T64" fmla="*/ 197386764 w 12398"/>
              <a:gd name="T65" fmla="*/ 197411407 h 9318"/>
              <a:gd name="T66" fmla="*/ 197386764 w 12398"/>
              <a:gd name="T67" fmla="*/ 197411407 h 9318"/>
              <a:gd name="T68" fmla="*/ 197386764 w 12398"/>
              <a:gd name="T69" fmla="*/ 197411407 h 9318"/>
              <a:gd name="T70" fmla="*/ 197386764 w 12398"/>
              <a:gd name="T71" fmla="*/ 197411407 h 9318"/>
              <a:gd name="T72" fmla="*/ 197386764 w 12398"/>
              <a:gd name="T73" fmla="*/ 197411407 h 9318"/>
              <a:gd name="T74" fmla="*/ 197386764 w 12398"/>
              <a:gd name="T75" fmla="*/ 197411407 h 9318"/>
              <a:gd name="T76" fmla="*/ 197386764 w 12398"/>
              <a:gd name="T77" fmla="*/ 197411407 h 9318"/>
              <a:gd name="T78" fmla="*/ 197386764 w 12398"/>
              <a:gd name="T79" fmla="*/ 197411407 h 9318"/>
              <a:gd name="T80" fmla="*/ 197386764 w 12398"/>
              <a:gd name="T81" fmla="*/ 197411407 h 9318"/>
              <a:gd name="T82" fmla="*/ 197386764 w 12398"/>
              <a:gd name="T83" fmla="*/ 197411407 h 9318"/>
              <a:gd name="T84" fmla="*/ 197386764 w 12398"/>
              <a:gd name="T85" fmla="*/ 197411407 h 9318"/>
              <a:gd name="T86" fmla="*/ 197386764 w 12398"/>
              <a:gd name="T87" fmla="*/ 197411407 h 9318"/>
              <a:gd name="T88" fmla="*/ 197386764 w 12398"/>
              <a:gd name="T89" fmla="*/ 197411407 h 9318"/>
              <a:gd name="T90" fmla="*/ 197386764 w 12398"/>
              <a:gd name="T91" fmla="*/ 197411407 h 9318"/>
              <a:gd name="T92" fmla="*/ 197386764 w 12398"/>
              <a:gd name="T93" fmla="*/ 197411407 h 9318"/>
              <a:gd name="T94" fmla="*/ 197386764 w 12398"/>
              <a:gd name="T95" fmla="*/ 197411407 h 9318"/>
              <a:gd name="T96" fmla="*/ 197386764 w 12398"/>
              <a:gd name="T97" fmla="*/ 197411407 h 9318"/>
              <a:gd name="T98" fmla="*/ 197386764 w 12398"/>
              <a:gd name="T99" fmla="*/ 197411407 h 9318"/>
              <a:gd name="T100" fmla="*/ 197386764 w 12398"/>
              <a:gd name="T101" fmla="*/ 197411407 h 9318"/>
              <a:gd name="T102" fmla="*/ 197386764 w 12398"/>
              <a:gd name="T103" fmla="*/ 197411407 h 9318"/>
              <a:gd name="T104" fmla="*/ 197386764 w 12398"/>
              <a:gd name="T105" fmla="*/ 197411407 h 9318"/>
              <a:gd name="T106" fmla="*/ 197386764 w 12398"/>
              <a:gd name="T107" fmla="*/ 197411407 h 9318"/>
              <a:gd name="T108" fmla="*/ 197386764 w 12398"/>
              <a:gd name="T109" fmla="*/ 197411407 h 9318"/>
              <a:gd name="T110" fmla="*/ 197386764 w 12398"/>
              <a:gd name="T111" fmla="*/ 197411407 h 9318"/>
              <a:gd name="T112" fmla="*/ 197386764 w 12398"/>
              <a:gd name="T113" fmla="*/ 197411407 h 9318"/>
              <a:gd name="T114" fmla="*/ 197386764 w 12398"/>
              <a:gd name="T115" fmla="*/ 197411407 h 9318"/>
              <a:gd name="T116" fmla="*/ 197386764 w 12398"/>
              <a:gd name="T117" fmla="*/ 197411407 h 9318"/>
              <a:gd name="T118" fmla="*/ 197386764 w 12398"/>
              <a:gd name="T119" fmla="*/ 197411407 h 9318"/>
              <a:gd name="T120" fmla="*/ 197386764 w 12398"/>
              <a:gd name="T121" fmla="*/ 197411407 h 93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398" h="9318">
                <a:moveTo>
                  <a:pt x="6185" y="6988"/>
                </a:moveTo>
                <a:lnTo>
                  <a:pt x="1553" y="6988"/>
                </a:lnTo>
                <a:lnTo>
                  <a:pt x="1513" y="6988"/>
                </a:lnTo>
                <a:lnTo>
                  <a:pt x="1474" y="6987"/>
                </a:lnTo>
                <a:lnTo>
                  <a:pt x="1433" y="6983"/>
                </a:lnTo>
                <a:lnTo>
                  <a:pt x="1394" y="6981"/>
                </a:lnTo>
                <a:lnTo>
                  <a:pt x="1355" y="6976"/>
                </a:lnTo>
                <a:lnTo>
                  <a:pt x="1316" y="6970"/>
                </a:lnTo>
                <a:lnTo>
                  <a:pt x="1278" y="6964"/>
                </a:lnTo>
                <a:lnTo>
                  <a:pt x="1241" y="6957"/>
                </a:lnTo>
                <a:lnTo>
                  <a:pt x="1203" y="6949"/>
                </a:lnTo>
                <a:lnTo>
                  <a:pt x="1165" y="6939"/>
                </a:lnTo>
                <a:lnTo>
                  <a:pt x="1128" y="6930"/>
                </a:lnTo>
                <a:lnTo>
                  <a:pt x="1091" y="6918"/>
                </a:lnTo>
                <a:lnTo>
                  <a:pt x="1055" y="6906"/>
                </a:lnTo>
                <a:lnTo>
                  <a:pt x="1019" y="6894"/>
                </a:lnTo>
                <a:lnTo>
                  <a:pt x="984" y="6880"/>
                </a:lnTo>
                <a:lnTo>
                  <a:pt x="948" y="6866"/>
                </a:lnTo>
                <a:lnTo>
                  <a:pt x="914" y="6851"/>
                </a:lnTo>
                <a:lnTo>
                  <a:pt x="880" y="6835"/>
                </a:lnTo>
                <a:lnTo>
                  <a:pt x="846" y="6819"/>
                </a:lnTo>
                <a:lnTo>
                  <a:pt x="813" y="6801"/>
                </a:lnTo>
                <a:lnTo>
                  <a:pt x="780" y="6782"/>
                </a:lnTo>
                <a:lnTo>
                  <a:pt x="748" y="6763"/>
                </a:lnTo>
                <a:lnTo>
                  <a:pt x="716" y="6743"/>
                </a:lnTo>
                <a:lnTo>
                  <a:pt x="684" y="6723"/>
                </a:lnTo>
                <a:lnTo>
                  <a:pt x="655" y="6702"/>
                </a:lnTo>
                <a:lnTo>
                  <a:pt x="624" y="6679"/>
                </a:lnTo>
                <a:lnTo>
                  <a:pt x="594" y="6657"/>
                </a:lnTo>
                <a:lnTo>
                  <a:pt x="565" y="6634"/>
                </a:lnTo>
                <a:lnTo>
                  <a:pt x="536" y="6609"/>
                </a:lnTo>
                <a:lnTo>
                  <a:pt x="509" y="6584"/>
                </a:lnTo>
                <a:lnTo>
                  <a:pt x="482" y="6560"/>
                </a:lnTo>
                <a:lnTo>
                  <a:pt x="455" y="6534"/>
                </a:lnTo>
                <a:lnTo>
                  <a:pt x="429" y="6506"/>
                </a:lnTo>
                <a:lnTo>
                  <a:pt x="404" y="6479"/>
                </a:lnTo>
                <a:lnTo>
                  <a:pt x="379" y="6452"/>
                </a:lnTo>
                <a:lnTo>
                  <a:pt x="354" y="6423"/>
                </a:lnTo>
                <a:lnTo>
                  <a:pt x="332" y="6394"/>
                </a:lnTo>
                <a:lnTo>
                  <a:pt x="309" y="6364"/>
                </a:lnTo>
                <a:lnTo>
                  <a:pt x="287" y="6335"/>
                </a:lnTo>
                <a:lnTo>
                  <a:pt x="265" y="6304"/>
                </a:lnTo>
                <a:lnTo>
                  <a:pt x="245" y="6272"/>
                </a:lnTo>
                <a:lnTo>
                  <a:pt x="225" y="6240"/>
                </a:lnTo>
                <a:lnTo>
                  <a:pt x="206" y="6208"/>
                </a:lnTo>
                <a:lnTo>
                  <a:pt x="187" y="6175"/>
                </a:lnTo>
                <a:lnTo>
                  <a:pt x="169" y="6142"/>
                </a:lnTo>
                <a:lnTo>
                  <a:pt x="153" y="6109"/>
                </a:lnTo>
                <a:lnTo>
                  <a:pt x="138" y="6074"/>
                </a:lnTo>
                <a:lnTo>
                  <a:pt x="122" y="6040"/>
                </a:lnTo>
                <a:lnTo>
                  <a:pt x="108" y="6005"/>
                </a:lnTo>
                <a:lnTo>
                  <a:pt x="94" y="5969"/>
                </a:lnTo>
                <a:lnTo>
                  <a:pt x="82" y="5934"/>
                </a:lnTo>
                <a:lnTo>
                  <a:pt x="70" y="5897"/>
                </a:lnTo>
                <a:lnTo>
                  <a:pt x="59" y="5860"/>
                </a:lnTo>
                <a:lnTo>
                  <a:pt x="49" y="5824"/>
                </a:lnTo>
                <a:lnTo>
                  <a:pt x="39" y="5786"/>
                </a:lnTo>
                <a:lnTo>
                  <a:pt x="31" y="5748"/>
                </a:lnTo>
                <a:lnTo>
                  <a:pt x="24" y="5710"/>
                </a:lnTo>
                <a:lnTo>
                  <a:pt x="18" y="5672"/>
                </a:lnTo>
                <a:lnTo>
                  <a:pt x="12" y="5633"/>
                </a:lnTo>
                <a:lnTo>
                  <a:pt x="7" y="5594"/>
                </a:lnTo>
                <a:lnTo>
                  <a:pt x="5" y="5555"/>
                </a:lnTo>
                <a:lnTo>
                  <a:pt x="1" y="5516"/>
                </a:lnTo>
                <a:lnTo>
                  <a:pt x="0" y="5476"/>
                </a:lnTo>
                <a:lnTo>
                  <a:pt x="0" y="5435"/>
                </a:lnTo>
                <a:lnTo>
                  <a:pt x="0" y="3883"/>
                </a:lnTo>
                <a:lnTo>
                  <a:pt x="0" y="3842"/>
                </a:lnTo>
                <a:lnTo>
                  <a:pt x="1" y="3802"/>
                </a:lnTo>
                <a:lnTo>
                  <a:pt x="5" y="3763"/>
                </a:lnTo>
                <a:lnTo>
                  <a:pt x="7" y="3723"/>
                </a:lnTo>
                <a:lnTo>
                  <a:pt x="12" y="3684"/>
                </a:lnTo>
                <a:lnTo>
                  <a:pt x="18" y="3646"/>
                </a:lnTo>
                <a:lnTo>
                  <a:pt x="24" y="3607"/>
                </a:lnTo>
                <a:lnTo>
                  <a:pt x="31" y="3569"/>
                </a:lnTo>
                <a:lnTo>
                  <a:pt x="39" y="3531"/>
                </a:lnTo>
                <a:lnTo>
                  <a:pt x="49" y="3495"/>
                </a:lnTo>
                <a:lnTo>
                  <a:pt x="59" y="3457"/>
                </a:lnTo>
                <a:lnTo>
                  <a:pt x="70" y="3420"/>
                </a:lnTo>
                <a:lnTo>
                  <a:pt x="82" y="3385"/>
                </a:lnTo>
                <a:lnTo>
                  <a:pt x="94" y="3348"/>
                </a:lnTo>
                <a:lnTo>
                  <a:pt x="108" y="3312"/>
                </a:lnTo>
                <a:lnTo>
                  <a:pt x="122" y="3278"/>
                </a:lnTo>
                <a:lnTo>
                  <a:pt x="138" y="3244"/>
                </a:lnTo>
                <a:lnTo>
                  <a:pt x="153" y="3209"/>
                </a:lnTo>
                <a:lnTo>
                  <a:pt x="169" y="3175"/>
                </a:lnTo>
                <a:lnTo>
                  <a:pt x="187" y="3142"/>
                </a:lnTo>
                <a:lnTo>
                  <a:pt x="206" y="3109"/>
                </a:lnTo>
                <a:lnTo>
                  <a:pt x="225" y="3077"/>
                </a:lnTo>
                <a:lnTo>
                  <a:pt x="245" y="3045"/>
                </a:lnTo>
                <a:lnTo>
                  <a:pt x="265" y="3014"/>
                </a:lnTo>
                <a:lnTo>
                  <a:pt x="287" y="2983"/>
                </a:lnTo>
                <a:lnTo>
                  <a:pt x="309" y="2953"/>
                </a:lnTo>
                <a:lnTo>
                  <a:pt x="332" y="2923"/>
                </a:lnTo>
                <a:lnTo>
                  <a:pt x="354" y="2895"/>
                </a:lnTo>
                <a:lnTo>
                  <a:pt x="379" y="2866"/>
                </a:lnTo>
                <a:lnTo>
                  <a:pt x="404" y="2838"/>
                </a:lnTo>
                <a:lnTo>
                  <a:pt x="429" y="2811"/>
                </a:lnTo>
                <a:lnTo>
                  <a:pt x="455" y="2785"/>
                </a:lnTo>
                <a:lnTo>
                  <a:pt x="482" y="2759"/>
                </a:lnTo>
                <a:lnTo>
                  <a:pt x="509" y="2732"/>
                </a:lnTo>
                <a:lnTo>
                  <a:pt x="536" y="2708"/>
                </a:lnTo>
                <a:lnTo>
                  <a:pt x="565" y="2684"/>
                </a:lnTo>
                <a:lnTo>
                  <a:pt x="594" y="2660"/>
                </a:lnTo>
                <a:lnTo>
                  <a:pt x="624" y="2638"/>
                </a:lnTo>
                <a:lnTo>
                  <a:pt x="655" y="2615"/>
                </a:lnTo>
                <a:lnTo>
                  <a:pt x="684" y="2594"/>
                </a:lnTo>
                <a:lnTo>
                  <a:pt x="716" y="2574"/>
                </a:lnTo>
                <a:lnTo>
                  <a:pt x="748" y="2554"/>
                </a:lnTo>
                <a:lnTo>
                  <a:pt x="780" y="2535"/>
                </a:lnTo>
                <a:lnTo>
                  <a:pt x="813" y="2517"/>
                </a:lnTo>
                <a:lnTo>
                  <a:pt x="846" y="2499"/>
                </a:lnTo>
                <a:lnTo>
                  <a:pt x="880" y="2483"/>
                </a:lnTo>
                <a:lnTo>
                  <a:pt x="914" y="2466"/>
                </a:lnTo>
                <a:lnTo>
                  <a:pt x="948" y="2451"/>
                </a:lnTo>
                <a:lnTo>
                  <a:pt x="984" y="2437"/>
                </a:lnTo>
                <a:lnTo>
                  <a:pt x="1019" y="2424"/>
                </a:lnTo>
                <a:lnTo>
                  <a:pt x="1055" y="2411"/>
                </a:lnTo>
                <a:lnTo>
                  <a:pt x="1091" y="2399"/>
                </a:lnTo>
                <a:lnTo>
                  <a:pt x="1128" y="2388"/>
                </a:lnTo>
                <a:lnTo>
                  <a:pt x="1165" y="2377"/>
                </a:lnTo>
                <a:lnTo>
                  <a:pt x="1203" y="2369"/>
                </a:lnTo>
                <a:lnTo>
                  <a:pt x="1241" y="2361"/>
                </a:lnTo>
                <a:lnTo>
                  <a:pt x="1278" y="2354"/>
                </a:lnTo>
                <a:lnTo>
                  <a:pt x="1316" y="2347"/>
                </a:lnTo>
                <a:lnTo>
                  <a:pt x="1355" y="2342"/>
                </a:lnTo>
                <a:lnTo>
                  <a:pt x="1394" y="2337"/>
                </a:lnTo>
                <a:lnTo>
                  <a:pt x="1433" y="2334"/>
                </a:lnTo>
                <a:lnTo>
                  <a:pt x="1474" y="2331"/>
                </a:lnTo>
                <a:lnTo>
                  <a:pt x="1513" y="2329"/>
                </a:lnTo>
                <a:lnTo>
                  <a:pt x="1553" y="2329"/>
                </a:lnTo>
                <a:lnTo>
                  <a:pt x="6185" y="2329"/>
                </a:lnTo>
                <a:lnTo>
                  <a:pt x="6185" y="1551"/>
                </a:lnTo>
                <a:lnTo>
                  <a:pt x="6185" y="1514"/>
                </a:lnTo>
                <a:lnTo>
                  <a:pt x="6187" y="1475"/>
                </a:lnTo>
                <a:lnTo>
                  <a:pt x="6189" y="1437"/>
                </a:lnTo>
                <a:lnTo>
                  <a:pt x="6192" y="1399"/>
                </a:lnTo>
                <a:lnTo>
                  <a:pt x="6197" y="1361"/>
                </a:lnTo>
                <a:lnTo>
                  <a:pt x="6202" y="1323"/>
                </a:lnTo>
                <a:lnTo>
                  <a:pt x="6208" y="1285"/>
                </a:lnTo>
                <a:lnTo>
                  <a:pt x="6215" y="1247"/>
                </a:lnTo>
                <a:lnTo>
                  <a:pt x="6223" y="1211"/>
                </a:lnTo>
                <a:lnTo>
                  <a:pt x="6232" y="1174"/>
                </a:lnTo>
                <a:lnTo>
                  <a:pt x="6242" y="1137"/>
                </a:lnTo>
                <a:lnTo>
                  <a:pt x="6253" y="1101"/>
                </a:lnTo>
                <a:lnTo>
                  <a:pt x="6263" y="1064"/>
                </a:lnTo>
                <a:lnTo>
                  <a:pt x="6276" y="1028"/>
                </a:lnTo>
                <a:lnTo>
                  <a:pt x="6290" y="993"/>
                </a:lnTo>
                <a:lnTo>
                  <a:pt x="6304" y="957"/>
                </a:lnTo>
                <a:lnTo>
                  <a:pt x="6318" y="923"/>
                </a:lnTo>
                <a:lnTo>
                  <a:pt x="6334" y="889"/>
                </a:lnTo>
                <a:lnTo>
                  <a:pt x="6351" y="854"/>
                </a:lnTo>
                <a:lnTo>
                  <a:pt x="6368" y="821"/>
                </a:lnTo>
                <a:lnTo>
                  <a:pt x="6387" y="788"/>
                </a:lnTo>
                <a:lnTo>
                  <a:pt x="6405" y="755"/>
                </a:lnTo>
                <a:lnTo>
                  <a:pt x="6426" y="723"/>
                </a:lnTo>
                <a:lnTo>
                  <a:pt x="6446" y="691"/>
                </a:lnTo>
                <a:lnTo>
                  <a:pt x="6467" y="659"/>
                </a:lnTo>
                <a:lnTo>
                  <a:pt x="6490" y="628"/>
                </a:lnTo>
                <a:lnTo>
                  <a:pt x="6513" y="598"/>
                </a:lnTo>
                <a:lnTo>
                  <a:pt x="6537" y="568"/>
                </a:lnTo>
                <a:lnTo>
                  <a:pt x="6562" y="538"/>
                </a:lnTo>
                <a:lnTo>
                  <a:pt x="6587" y="510"/>
                </a:lnTo>
                <a:lnTo>
                  <a:pt x="6613" y="482"/>
                </a:lnTo>
                <a:lnTo>
                  <a:pt x="6640" y="454"/>
                </a:lnTo>
                <a:lnTo>
                  <a:pt x="6668" y="426"/>
                </a:lnTo>
                <a:lnTo>
                  <a:pt x="6698" y="399"/>
                </a:lnTo>
                <a:lnTo>
                  <a:pt x="6727" y="373"/>
                </a:lnTo>
                <a:lnTo>
                  <a:pt x="6758" y="348"/>
                </a:lnTo>
                <a:lnTo>
                  <a:pt x="6789" y="323"/>
                </a:lnTo>
                <a:lnTo>
                  <a:pt x="6820" y="299"/>
                </a:lnTo>
                <a:lnTo>
                  <a:pt x="6852" y="277"/>
                </a:lnTo>
                <a:lnTo>
                  <a:pt x="6884" y="256"/>
                </a:lnTo>
                <a:lnTo>
                  <a:pt x="6917" y="234"/>
                </a:lnTo>
                <a:lnTo>
                  <a:pt x="6949" y="214"/>
                </a:lnTo>
                <a:lnTo>
                  <a:pt x="6982" y="195"/>
                </a:lnTo>
                <a:lnTo>
                  <a:pt x="7016" y="178"/>
                </a:lnTo>
                <a:lnTo>
                  <a:pt x="7051" y="160"/>
                </a:lnTo>
                <a:lnTo>
                  <a:pt x="7085" y="143"/>
                </a:lnTo>
                <a:lnTo>
                  <a:pt x="7119" y="128"/>
                </a:lnTo>
                <a:lnTo>
                  <a:pt x="7153" y="114"/>
                </a:lnTo>
                <a:lnTo>
                  <a:pt x="7189" y="99"/>
                </a:lnTo>
                <a:lnTo>
                  <a:pt x="7225" y="86"/>
                </a:lnTo>
                <a:lnTo>
                  <a:pt x="7260" y="75"/>
                </a:lnTo>
                <a:lnTo>
                  <a:pt x="7297" y="64"/>
                </a:lnTo>
                <a:lnTo>
                  <a:pt x="7332" y="53"/>
                </a:lnTo>
                <a:lnTo>
                  <a:pt x="7369" y="44"/>
                </a:lnTo>
                <a:lnTo>
                  <a:pt x="7406" y="36"/>
                </a:lnTo>
                <a:lnTo>
                  <a:pt x="7442" y="28"/>
                </a:lnTo>
                <a:lnTo>
                  <a:pt x="7479" y="21"/>
                </a:lnTo>
                <a:lnTo>
                  <a:pt x="7516" y="15"/>
                </a:lnTo>
                <a:lnTo>
                  <a:pt x="7552" y="11"/>
                </a:lnTo>
                <a:lnTo>
                  <a:pt x="7589" y="7"/>
                </a:lnTo>
                <a:lnTo>
                  <a:pt x="7627" y="4"/>
                </a:lnTo>
                <a:lnTo>
                  <a:pt x="7664" y="1"/>
                </a:lnTo>
                <a:lnTo>
                  <a:pt x="7701" y="0"/>
                </a:lnTo>
                <a:lnTo>
                  <a:pt x="7738" y="0"/>
                </a:lnTo>
                <a:lnTo>
                  <a:pt x="7776" y="0"/>
                </a:lnTo>
                <a:lnTo>
                  <a:pt x="7813" y="1"/>
                </a:lnTo>
                <a:lnTo>
                  <a:pt x="7851" y="4"/>
                </a:lnTo>
                <a:lnTo>
                  <a:pt x="7887" y="7"/>
                </a:lnTo>
                <a:lnTo>
                  <a:pt x="7924" y="11"/>
                </a:lnTo>
                <a:lnTo>
                  <a:pt x="7962" y="15"/>
                </a:lnTo>
                <a:lnTo>
                  <a:pt x="7999" y="21"/>
                </a:lnTo>
                <a:lnTo>
                  <a:pt x="8035" y="28"/>
                </a:lnTo>
                <a:lnTo>
                  <a:pt x="8072" y="36"/>
                </a:lnTo>
                <a:lnTo>
                  <a:pt x="8109" y="44"/>
                </a:lnTo>
                <a:lnTo>
                  <a:pt x="8144" y="53"/>
                </a:lnTo>
                <a:lnTo>
                  <a:pt x="8181" y="64"/>
                </a:lnTo>
                <a:lnTo>
                  <a:pt x="8216" y="75"/>
                </a:lnTo>
                <a:lnTo>
                  <a:pt x="8252" y="86"/>
                </a:lnTo>
                <a:lnTo>
                  <a:pt x="8287" y="99"/>
                </a:lnTo>
                <a:lnTo>
                  <a:pt x="8323" y="114"/>
                </a:lnTo>
                <a:lnTo>
                  <a:pt x="8358" y="128"/>
                </a:lnTo>
                <a:lnTo>
                  <a:pt x="8393" y="143"/>
                </a:lnTo>
                <a:lnTo>
                  <a:pt x="8427" y="160"/>
                </a:lnTo>
                <a:lnTo>
                  <a:pt x="8461" y="178"/>
                </a:lnTo>
                <a:lnTo>
                  <a:pt x="8494" y="195"/>
                </a:lnTo>
                <a:lnTo>
                  <a:pt x="8528" y="214"/>
                </a:lnTo>
                <a:lnTo>
                  <a:pt x="8561" y="234"/>
                </a:lnTo>
                <a:lnTo>
                  <a:pt x="8593" y="256"/>
                </a:lnTo>
                <a:lnTo>
                  <a:pt x="8626" y="277"/>
                </a:lnTo>
                <a:lnTo>
                  <a:pt x="8657" y="299"/>
                </a:lnTo>
                <a:lnTo>
                  <a:pt x="8689" y="323"/>
                </a:lnTo>
                <a:lnTo>
                  <a:pt x="8719" y="348"/>
                </a:lnTo>
                <a:lnTo>
                  <a:pt x="8749" y="373"/>
                </a:lnTo>
                <a:lnTo>
                  <a:pt x="8778" y="399"/>
                </a:lnTo>
                <a:lnTo>
                  <a:pt x="8808" y="426"/>
                </a:lnTo>
                <a:lnTo>
                  <a:pt x="8836" y="454"/>
                </a:lnTo>
                <a:lnTo>
                  <a:pt x="11943" y="3561"/>
                </a:lnTo>
                <a:lnTo>
                  <a:pt x="11970" y="3588"/>
                </a:lnTo>
                <a:lnTo>
                  <a:pt x="11997" y="3616"/>
                </a:lnTo>
                <a:lnTo>
                  <a:pt x="12021" y="3645"/>
                </a:lnTo>
                <a:lnTo>
                  <a:pt x="12046" y="3674"/>
                </a:lnTo>
                <a:lnTo>
                  <a:pt x="12071" y="3704"/>
                </a:lnTo>
                <a:lnTo>
                  <a:pt x="12094" y="3735"/>
                </a:lnTo>
                <a:lnTo>
                  <a:pt x="12116" y="3766"/>
                </a:lnTo>
                <a:lnTo>
                  <a:pt x="12137" y="3798"/>
                </a:lnTo>
                <a:lnTo>
                  <a:pt x="12159" y="3829"/>
                </a:lnTo>
                <a:lnTo>
                  <a:pt x="12178" y="3861"/>
                </a:lnTo>
                <a:lnTo>
                  <a:pt x="12198" y="3895"/>
                </a:lnTo>
                <a:lnTo>
                  <a:pt x="12215" y="3928"/>
                </a:lnTo>
                <a:lnTo>
                  <a:pt x="12233" y="3961"/>
                </a:lnTo>
                <a:lnTo>
                  <a:pt x="12250" y="3995"/>
                </a:lnTo>
                <a:lnTo>
                  <a:pt x="12265" y="4029"/>
                </a:lnTo>
                <a:lnTo>
                  <a:pt x="12281" y="4064"/>
                </a:lnTo>
                <a:lnTo>
                  <a:pt x="12295" y="4099"/>
                </a:lnTo>
                <a:lnTo>
                  <a:pt x="12308" y="4135"/>
                </a:lnTo>
                <a:lnTo>
                  <a:pt x="12320" y="4170"/>
                </a:lnTo>
                <a:lnTo>
                  <a:pt x="12331" y="4207"/>
                </a:lnTo>
                <a:lnTo>
                  <a:pt x="12342" y="4244"/>
                </a:lnTo>
                <a:lnTo>
                  <a:pt x="12352" y="4280"/>
                </a:lnTo>
                <a:lnTo>
                  <a:pt x="12360" y="4317"/>
                </a:lnTo>
                <a:lnTo>
                  <a:pt x="12368" y="4354"/>
                </a:lnTo>
                <a:lnTo>
                  <a:pt x="12375" y="4392"/>
                </a:lnTo>
                <a:lnTo>
                  <a:pt x="12381" y="4429"/>
                </a:lnTo>
                <a:lnTo>
                  <a:pt x="12386" y="4467"/>
                </a:lnTo>
                <a:lnTo>
                  <a:pt x="12391" y="4505"/>
                </a:lnTo>
                <a:lnTo>
                  <a:pt x="12394" y="4543"/>
                </a:lnTo>
                <a:lnTo>
                  <a:pt x="12397" y="4582"/>
                </a:lnTo>
                <a:lnTo>
                  <a:pt x="12398" y="4620"/>
                </a:lnTo>
                <a:lnTo>
                  <a:pt x="12398" y="4659"/>
                </a:lnTo>
                <a:lnTo>
                  <a:pt x="12398" y="4698"/>
                </a:lnTo>
                <a:lnTo>
                  <a:pt x="12397" y="4736"/>
                </a:lnTo>
                <a:lnTo>
                  <a:pt x="12394" y="4774"/>
                </a:lnTo>
                <a:lnTo>
                  <a:pt x="12391" y="4813"/>
                </a:lnTo>
                <a:lnTo>
                  <a:pt x="12386" y="4851"/>
                </a:lnTo>
                <a:lnTo>
                  <a:pt x="12381" y="4889"/>
                </a:lnTo>
                <a:lnTo>
                  <a:pt x="12375" y="4926"/>
                </a:lnTo>
                <a:lnTo>
                  <a:pt x="12368" y="4963"/>
                </a:lnTo>
                <a:lnTo>
                  <a:pt x="12360" y="5001"/>
                </a:lnTo>
                <a:lnTo>
                  <a:pt x="12352" y="5038"/>
                </a:lnTo>
                <a:lnTo>
                  <a:pt x="12342" y="5074"/>
                </a:lnTo>
                <a:lnTo>
                  <a:pt x="12331" y="5111"/>
                </a:lnTo>
                <a:lnTo>
                  <a:pt x="12320" y="5147"/>
                </a:lnTo>
                <a:lnTo>
                  <a:pt x="12308" y="5182"/>
                </a:lnTo>
                <a:lnTo>
                  <a:pt x="12295" y="5218"/>
                </a:lnTo>
                <a:lnTo>
                  <a:pt x="12281" y="5253"/>
                </a:lnTo>
                <a:lnTo>
                  <a:pt x="12265" y="5287"/>
                </a:lnTo>
                <a:lnTo>
                  <a:pt x="12250" y="5323"/>
                </a:lnTo>
                <a:lnTo>
                  <a:pt x="12233" y="5356"/>
                </a:lnTo>
                <a:lnTo>
                  <a:pt x="12215" y="5390"/>
                </a:lnTo>
                <a:lnTo>
                  <a:pt x="12198" y="5424"/>
                </a:lnTo>
                <a:lnTo>
                  <a:pt x="12178" y="5457"/>
                </a:lnTo>
                <a:lnTo>
                  <a:pt x="12159" y="5489"/>
                </a:lnTo>
                <a:lnTo>
                  <a:pt x="12137" y="5521"/>
                </a:lnTo>
                <a:lnTo>
                  <a:pt x="12116" y="5551"/>
                </a:lnTo>
                <a:lnTo>
                  <a:pt x="12094" y="5582"/>
                </a:lnTo>
                <a:lnTo>
                  <a:pt x="12071" y="5613"/>
                </a:lnTo>
                <a:lnTo>
                  <a:pt x="12046" y="5642"/>
                </a:lnTo>
                <a:lnTo>
                  <a:pt x="12021" y="5672"/>
                </a:lnTo>
                <a:lnTo>
                  <a:pt x="11997" y="5702"/>
                </a:lnTo>
                <a:lnTo>
                  <a:pt x="11970" y="5729"/>
                </a:lnTo>
                <a:lnTo>
                  <a:pt x="11943" y="5757"/>
                </a:lnTo>
                <a:lnTo>
                  <a:pt x="8836" y="8864"/>
                </a:lnTo>
                <a:lnTo>
                  <a:pt x="8808" y="8891"/>
                </a:lnTo>
                <a:lnTo>
                  <a:pt x="8778" y="8918"/>
                </a:lnTo>
                <a:lnTo>
                  <a:pt x="8749" y="8944"/>
                </a:lnTo>
                <a:lnTo>
                  <a:pt x="8719" y="8970"/>
                </a:lnTo>
                <a:lnTo>
                  <a:pt x="8689" y="8994"/>
                </a:lnTo>
                <a:lnTo>
                  <a:pt x="8657" y="9018"/>
                </a:lnTo>
                <a:lnTo>
                  <a:pt x="8626" y="9040"/>
                </a:lnTo>
                <a:lnTo>
                  <a:pt x="8593" y="9062"/>
                </a:lnTo>
                <a:lnTo>
                  <a:pt x="8561" y="9083"/>
                </a:lnTo>
                <a:lnTo>
                  <a:pt x="8528" y="9103"/>
                </a:lnTo>
                <a:lnTo>
                  <a:pt x="8494" y="9122"/>
                </a:lnTo>
                <a:lnTo>
                  <a:pt x="8461" y="9141"/>
                </a:lnTo>
                <a:lnTo>
                  <a:pt x="8427" y="9157"/>
                </a:lnTo>
                <a:lnTo>
                  <a:pt x="8393" y="9174"/>
                </a:lnTo>
                <a:lnTo>
                  <a:pt x="8358" y="9189"/>
                </a:lnTo>
                <a:lnTo>
                  <a:pt x="8323" y="9204"/>
                </a:lnTo>
                <a:lnTo>
                  <a:pt x="8287" y="9217"/>
                </a:lnTo>
                <a:lnTo>
                  <a:pt x="8252" y="9231"/>
                </a:lnTo>
                <a:lnTo>
                  <a:pt x="8216" y="9242"/>
                </a:lnTo>
                <a:lnTo>
                  <a:pt x="8181" y="9254"/>
                </a:lnTo>
                <a:lnTo>
                  <a:pt x="8144" y="9264"/>
                </a:lnTo>
                <a:lnTo>
                  <a:pt x="8109" y="9273"/>
                </a:lnTo>
                <a:lnTo>
                  <a:pt x="8072" y="9281"/>
                </a:lnTo>
                <a:lnTo>
                  <a:pt x="8035" y="9290"/>
                </a:lnTo>
                <a:lnTo>
                  <a:pt x="7999" y="9296"/>
                </a:lnTo>
                <a:lnTo>
                  <a:pt x="7962" y="9302"/>
                </a:lnTo>
                <a:lnTo>
                  <a:pt x="7924" y="9306"/>
                </a:lnTo>
                <a:lnTo>
                  <a:pt x="7887" y="9311"/>
                </a:lnTo>
                <a:lnTo>
                  <a:pt x="7851" y="9313"/>
                </a:lnTo>
                <a:lnTo>
                  <a:pt x="7813" y="9316"/>
                </a:lnTo>
                <a:lnTo>
                  <a:pt x="7776" y="9317"/>
                </a:lnTo>
                <a:lnTo>
                  <a:pt x="7738" y="9318"/>
                </a:lnTo>
                <a:lnTo>
                  <a:pt x="7701" y="9317"/>
                </a:lnTo>
                <a:lnTo>
                  <a:pt x="7664" y="9316"/>
                </a:lnTo>
                <a:lnTo>
                  <a:pt x="7627" y="9313"/>
                </a:lnTo>
                <a:lnTo>
                  <a:pt x="7589" y="9311"/>
                </a:lnTo>
                <a:lnTo>
                  <a:pt x="7552" y="9306"/>
                </a:lnTo>
                <a:lnTo>
                  <a:pt x="7516" y="9302"/>
                </a:lnTo>
                <a:lnTo>
                  <a:pt x="7479" y="9296"/>
                </a:lnTo>
                <a:lnTo>
                  <a:pt x="7442" y="9290"/>
                </a:lnTo>
                <a:lnTo>
                  <a:pt x="7406" y="9281"/>
                </a:lnTo>
                <a:lnTo>
                  <a:pt x="7369" y="9273"/>
                </a:lnTo>
                <a:lnTo>
                  <a:pt x="7332" y="9264"/>
                </a:lnTo>
                <a:lnTo>
                  <a:pt x="7297" y="9254"/>
                </a:lnTo>
                <a:lnTo>
                  <a:pt x="7260" y="9242"/>
                </a:lnTo>
                <a:lnTo>
                  <a:pt x="7225" y="9231"/>
                </a:lnTo>
                <a:lnTo>
                  <a:pt x="7189" y="9217"/>
                </a:lnTo>
                <a:lnTo>
                  <a:pt x="7153" y="9204"/>
                </a:lnTo>
                <a:lnTo>
                  <a:pt x="7119" y="9189"/>
                </a:lnTo>
                <a:lnTo>
                  <a:pt x="7085" y="9174"/>
                </a:lnTo>
                <a:lnTo>
                  <a:pt x="7051" y="9157"/>
                </a:lnTo>
                <a:lnTo>
                  <a:pt x="7016" y="9141"/>
                </a:lnTo>
                <a:lnTo>
                  <a:pt x="6982" y="9122"/>
                </a:lnTo>
                <a:lnTo>
                  <a:pt x="6949" y="9103"/>
                </a:lnTo>
                <a:lnTo>
                  <a:pt x="6917" y="9083"/>
                </a:lnTo>
                <a:lnTo>
                  <a:pt x="6884" y="9062"/>
                </a:lnTo>
                <a:lnTo>
                  <a:pt x="6852" y="9040"/>
                </a:lnTo>
                <a:lnTo>
                  <a:pt x="6820" y="9018"/>
                </a:lnTo>
                <a:lnTo>
                  <a:pt x="6789" y="8994"/>
                </a:lnTo>
                <a:lnTo>
                  <a:pt x="6758" y="8970"/>
                </a:lnTo>
                <a:lnTo>
                  <a:pt x="6727" y="8944"/>
                </a:lnTo>
                <a:lnTo>
                  <a:pt x="6698" y="8918"/>
                </a:lnTo>
                <a:lnTo>
                  <a:pt x="6668" y="8891"/>
                </a:lnTo>
                <a:lnTo>
                  <a:pt x="6640" y="8864"/>
                </a:lnTo>
                <a:lnTo>
                  <a:pt x="6613" y="8835"/>
                </a:lnTo>
                <a:lnTo>
                  <a:pt x="6587" y="8807"/>
                </a:lnTo>
                <a:lnTo>
                  <a:pt x="6562" y="8778"/>
                </a:lnTo>
                <a:lnTo>
                  <a:pt x="6537" y="8749"/>
                </a:lnTo>
                <a:lnTo>
                  <a:pt x="6513" y="8719"/>
                </a:lnTo>
                <a:lnTo>
                  <a:pt x="6490" y="8689"/>
                </a:lnTo>
                <a:lnTo>
                  <a:pt x="6467" y="8658"/>
                </a:lnTo>
                <a:lnTo>
                  <a:pt x="6446" y="8627"/>
                </a:lnTo>
                <a:lnTo>
                  <a:pt x="6426" y="8595"/>
                </a:lnTo>
                <a:lnTo>
                  <a:pt x="6405" y="8562"/>
                </a:lnTo>
                <a:lnTo>
                  <a:pt x="6387" y="8530"/>
                </a:lnTo>
                <a:lnTo>
                  <a:pt x="6368" y="8497"/>
                </a:lnTo>
                <a:lnTo>
                  <a:pt x="6351" y="8462"/>
                </a:lnTo>
                <a:lnTo>
                  <a:pt x="6334" y="8428"/>
                </a:lnTo>
                <a:lnTo>
                  <a:pt x="6318" y="8394"/>
                </a:lnTo>
                <a:lnTo>
                  <a:pt x="6304" y="8360"/>
                </a:lnTo>
                <a:lnTo>
                  <a:pt x="6290" y="8324"/>
                </a:lnTo>
                <a:lnTo>
                  <a:pt x="6276" y="8289"/>
                </a:lnTo>
                <a:lnTo>
                  <a:pt x="6263" y="8253"/>
                </a:lnTo>
                <a:lnTo>
                  <a:pt x="6253" y="8216"/>
                </a:lnTo>
                <a:lnTo>
                  <a:pt x="6242" y="8181"/>
                </a:lnTo>
                <a:lnTo>
                  <a:pt x="6232" y="8144"/>
                </a:lnTo>
                <a:lnTo>
                  <a:pt x="6223" y="8106"/>
                </a:lnTo>
                <a:lnTo>
                  <a:pt x="6215" y="8070"/>
                </a:lnTo>
                <a:lnTo>
                  <a:pt x="6208" y="8032"/>
                </a:lnTo>
                <a:lnTo>
                  <a:pt x="6202" y="7995"/>
                </a:lnTo>
                <a:lnTo>
                  <a:pt x="6197" y="7957"/>
                </a:lnTo>
                <a:lnTo>
                  <a:pt x="6192" y="7918"/>
                </a:lnTo>
                <a:lnTo>
                  <a:pt x="6190" y="7880"/>
                </a:lnTo>
                <a:lnTo>
                  <a:pt x="6187" y="7842"/>
                </a:lnTo>
                <a:lnTo>
                  <a:pt x="6185" y="7803"/>
                </a:lnTo>
                <a:lnTo>
                  <a:pt x="6185" y="7765"/>
                </a:lnTo>
                <a:lnTo>
                  <a:pt x="6185" y="6988"/>
                </a:lnTo>
                <a:close/>
                <a:moveTo>
                  <a:pt x="8287" y="1004"/>
                </a:moveTo>
                <a:lnTo>
                  <a:pt x="9841" y="2556"/>
                </a:lnTo>
                <a:lnTo>
                  <a:pt x="11394" y="4110"/>
                </a:lnTo>
                <a:lnTo>
                  <a:pt x="11421" y="4138"/>
                </a:lnTo>
                <a:lnTo>
                  <a:pt x="11447" y="4169"/>
                </a:lnTo>
                <a:lnTo>
                  <a:pt x="11471" y="4200"/>
                </a:lnTo>
                <a:lnTo>
                  <a:pt x="11494" y="4232"/>
                </a:lnTo>
                <a:lnTo>
                  <a:pt x="11514" y="4264"/>
                </a:lnTo>
                <a:lnTo>
                  <a:pt x="11533" y="4298"/>
                </a:lnTo>
                <a:lnTo>
                  <a:pt x="11549" y="4331"/>
                </a:lnTo>
                <a:lnTo>
                  <a:pt x="11565" y="4367"/>
                </a:lnTo>
                <a:lnTo>
                  <a:pt x="11578" y="4402"/>
                </a:lnTo>
                <a:lnTo>
                  <a:pt x="11589" y="4438"/>
                </a:lnTo>
                <a:lnTo>
                  <a:pt x="11599" y="4473"/>
                </a:lnTo>
                <a:lnTo>
                  <a:pt x="11607" y="4510"/>
                </a:lnTo>
                <a:lnTo>
                  <a:pt x="11613" y="4547"/>
                </a:lnTo>
                <a:lnTo>
                  <a:pt x="11618" y="4584"/>
                </a:lnTo>
                <a:lnTo>
                  <a:pt x="11620" y="4621"/>
                </a:lnTo>
                <a:lnTo>
                  <a:pt x="11621" y="4659"/>
                </a:lnTo>
                <a:lnTo>
                  <a:pt x="11620" y="4696"/>
                </a:lnTo>
                <a:lnTo>
                  <a:pt x="11618" y="4734"/>
                </a:lnTo>
                <a:lnTo>
                  <a:pt x="11613" y="4770"/>
                </a:lnTo>
                <a:lnTo>
                  <a:pt x="11607" y="4807"/>
                </a:lnTo>
                <a:lnTo>
                  <a:pt x="11599" y="4844"/>
                </a:lnTo>
                <a:lnTo>
                  <a:pt x="11589" y="4880"/>
                </a:lnTo>
                <a:lnTo>
                  <a:pt x="11578" y="4916"/>
                </a:lnTo>
                <a:lnTo>
                  <a:pt x="11565" y="4951"/>
                </a:lnTo>
                <a:lnTo>
                  <a:pt x="11549" y="4986"/>
                </a:lnTo>
                <a:lnTo>
                  <a:pt x="11533" y="5020"/>
                </a:lnTo>
                <a:lnTo>
                  <a:pt x="11514" y="5053"/>
                </a:lnTo>
                <a:lnTo>
                  <a:pt x="11494" y="5086"/>
                </a:lnTo>
                <a:lnTo>
                  <a:pt x="11471" y="5118"/>
                </a:lnTo>
                <a:lnTo>
                  <a:pt x="11447" y="5149"/>
                </a:lnTo>
                <a:lnTo>
                  <a:pt x="11421" y="5179"/>
                </a:lnTo>
                <a:lnTo>
                  <a:pt x="11394" y="5208"/>
                </a:lnTo>
                <a:lnTo>
                  <a:pt x="9841" y="6761"/>
                </a:lnTo>
                <a:lnTo>
                  <a:pt x="8287" y="8313"/>
                </a:lnTo>
                <a:lnTo>
                  <a:pt x="8259" y="8342"/>
                </a:lnTo>
                <a:lnTo>
                  <a:pt x="8228" y="8368"/>
                </a:lnTo>
                <a:lnTo>
                  <a:pt x="8197" y="8391"/>
                </a:lnTo>
                <a:lnTo>
                  <a:pt x="8165" y="8414"/>
                </a:lnTo>
                <a:lnTo>
                  <a:pt x="8133" y="8434"/>
                </a:lnTo>
                <a:lnTo>
                  <a:pt x="8099" y="8453"/>
                </a:lnTo>
                <a:lnTo>
                  <a:pt x="8066" y="8470"/>
                </a:lnTo>
                <a:lnTo>
                  <a:pt x="8030" y="8485"/>
                </a:lnTo>
                <a:lnTo>
                  <a:pt x="7995" y="8498"/>
                </a:lnTo>
                <a:lnTo>
                  <a:pt x="7959" y="8510"/>
                </a:lnTo>
                <a:lnTo>
                  <a:pt x="7923" y="8519"/>
                </a:lnTo>
                <a:lnTo>
                  <a:pt x="7887" y="8528"/>
                </a:lnTo>
                <a:lnTo>
                  <a:pt x="7849" y="8533"/>
                </a:lnTo>
                <a:lnTo>
                  <a:pt x="7813" y="8538"/>
                </a:lnTo>
                <a:lnTo>
                  <a:pt x="7776" y="8541"/>
                </a:lnTo>
                <a:lnTo>
                  <a:pt x="7738" y="8542"/>
                </a:lnTo>
                <a:lnTo>
                  <a:pt x="7701" y="8541"/>
                </a:lnTo>
                <a:lnTo>
                  <a:pt x="7664" y="8538"/>
                </a:lnTo>
                <a:lnTo>
                  <a:pt x="7627" y="8533"/>
                </a:lnTo>
                <a:lnTo>
                  <a:pt x="7590" y="8528"/>
                </a:lnTo>
                <a:lnTo>
                  <a:pt x="7554" y="8519"/>
                </a:lnTo>
                <a:lnTo>
                  <a:pt x="7517" y="8510"/>
                </a:lnTo>
                <a:lnTo>
                  <a:pt x="7481" y="8498"/>
                </a:lnTo>
                <a:lnTo>
                  <a:pt x="7446" y="8485"/>
                </a:lnTo>
                <a:lnTo>
                  <a:pt x="7412" y="8470"/>
                </a:lnTo>
                <a:lnTo>
                  <a:pt x="7377" y="8453"/>
                </a:lnTo>
                <a:lnTo>
                  <a:pt x="7344" y="8434"/>
                </a:lnTo>
                <a:lnTo>
                  <a:pt x="7311" y="8414"/>
                </a:lnTo>
                <a:lnTo>
                  <a:pt x="7279" y="8391"/>
                </a:lnTo>
                <a:lnTo>
                  <a:pt x="7248" y="8368"/>
                </a:lnTo>
                <a:lnTo>
                  <a:pt x="7219" y="8342"/>
                </a:lnTo>
                <a:lnTo>
                  <a:pt x="7189" y="8313"/>
                </a:lnTo>
                <a:lnTo>
                  <a:pt x="7162" y="8285"/>
                </a:lnTo>
                <a:lnTo>
                  <a:pt x="7136" y="8255"/>
                </a:lnTo>
                <a:lnTo>
                  <a:pt x="7112" y="8223"/>
                </a:lnTo>
                <a:lnTo>
                  <a:pt x="7090" y="8193"/>
                </a:lnTo>
                <a:lnTo>
                  <a:pt x="7069" y="8160"/>
                </a:lnTo>
                <a:lnTo>
                  <a:pt x="7051" y="8126"/>
                </a:lnTo>
                <a:lnTo>
                  <a:pt x="7034" y="8092"/>
                </a:lnTo>
                <a:lnTo>
                  <a:pt x="7019" y="8057"/>
                </a:lnTo>
                <a:lnTo>
                  <a:pt x="7006" y="8022"/>
                </a:lnTo>
                <a:lnTo>
                  <a:pt x="6994" y="7986"/>
                </a:lnTo>
                <a:lnTo>
                  <a:pt x="6984" y="7950"/>
                </a:lnTo>
                <a:lnTo>
                  <a:pt x="6976" y="7913"/>
                </a:lnTo>
                <a:lnTo>
                  <a:pt x="6970" y="7877"/>
                </a:lnTo>
                <a:lnTo>
                  <a:pt x="6965" y="7840"/>
                </a:lnTo>
                <a:lnTo>
                  <a:pt x="6963" y="7802"/>
                </a:lnTo>
                <a:lnTo>
                  <a:pt x="6962" y="7765"/>
                </a:lnTo>
                <a:lnTo>
                  <a:pt x="6962" y="7343"/>
                </a:lnTo>
                <a:lnTo>
                  <a:pt x="6962" y="6393"/>
                </a:lnTo>
                <a:lnTo>
                  <a:pt x="6962" y="6212"/>
                </a:lnTo>
                <a:lnTo>
                  <a:pt x="1553" y="6212"/>
                </a:lnTo>
                <a:lnTo>
                  <a:pt x="1513" y="6210"/>
                </a:lnTo>
                <a:lnTo>
                  <a:pt x="1474" y="6208"/>
                </a:lnTo>
                <a:lnTo>
                  <a:pt x="1435" y="6203"/>
                </a:lnTo>
                <a:lnTo>
                  <a:pt x="1397" y="6196"/>
                </a:lnTo>
                <a:lnTo>
                  <a:pt x="1359" y="6187"/>
                </a:lnTo>
                <a:lnTo>
                  <a:pt x="1322" y="6177"/>
                </a:lnTo>
                <a:lnTo>
                  <a:pt x="1287" y="6164"/>
                </a:lnTo>
                <a:lnTo>
                  <a:pt x="1251" y="6151"/>
                </a:lnTo>
                <a:lnTo>
                  <a:pt x="1217" y="6135"/>
                </a:lnTo>
                <a:lnTo>
                  <a:pt x="1183" y="6118"/>
                </a:lnTo>
                <a:lnTo>
                  <a:pt x="1151" y="6099"/>
                </a:lnTo>
                <a:lnTo>
                  <a:pt x="1119" y="6079"/>
                </a:lnTo>
                <a:lnTo>
                  <a:pt x="1089" y="6058"/>
                </a:lnTo>
                <a:lnTo>
                  <a:pt x="1059" y="6034"/>
                </a:lnTo>
                <a:lnTo>
                  <a:pt x="1031" y="6010"/>
                </a:lnTo>
                <a:lnTo>
                  <a:pt x="1004" y="5984"/>
                </a:lnTo>
                <a:lnTo>
                  <a:pt x="978" y="5957"/>
                </a:lnTo>
                <a:lnTo>
                  <a:pt x="954" y="5929"/>
                </a:lnTo>
                <a:lnTo>
                  <a:pt x="930" y="5900"/>
                </a:lnTo>
                <a:lnTo>
                  <a:pt x="909" y="5870"/>
                </a:lnTo>
                <a:lnTo>
                  <a:pt x="889" y="5838"/>
                </a:lnTo>
                <a:lnTo>
                  <a:pt x="870" y="5806"/>
                </a:lnTo>
                <a:lnTo>
                  <a:pt x="854" y="5771"/>
                </a:lnTo>
                <a:lnTo>
                  <a:pt x="838" y="5737"/>
                </a:lnTo>
                <a:lnTo>
                  <a:pt x="824" y="5703"/>
                </a:lnTo>
                <a:lnTo>
                  <a:pt x="811" y="5666"/>
                </a:lnTo>
                <a:lnTo>
                  <a:pt x="801" y="5629"/>
                </a:lnTo>
                <a:lnTo>
                  <a:pt x="792" y="5592"/>
                </a:lnTo>
                <a:lnTo>
                  <a:pt x="786" y="5554"/>
                </a:lnTo>
                <a:lnTo>
                  <a:pt x="780" y="5515"/>
                </a:lnTo>
                <a:lnTo>
                  <a:pt x="778" y="5476"/>
                </a:lnTo>
                <a:lnTo>
                  <a:pt x="777" y="5435"/>
                </a:lnTo>
                <a:lnTo>
                  <a:pt x="777" y="3883"/>
                </a:lnTo>
                <a:lnTo>
                  <a:pt x="778" y="3842"/>
                </a:lnTo>
                <a:lnTo>
                  <a:pt x="780" y="3802"/>
                </a:lnTo>
                <a:lnTo>
                  <a:pt x="786" y="3764"/>
                </a:lnTo>
                <a:lnTo>
                  <a:pt x="792" y="3725"/>
                </a:lnTo>
                <a:lnTo>
                  <a:pt x="801" y="3689"/>
                </a:lnTo>
                <a:lnTo>
                  <a:pt x="811" y="3651"/>
                </a:lnTo>
                <a:lnTo>
                  <a:pt x="824" y="3615"/>
                </a:lnTo>
                <a:lnTo>
                  <a:pt x="838" y="3580"/>
                </a:lnTo>
                <a:lnTo>
                  <a:pt x="854" y="3545"/>
                </a:lnTo>
                <a:lnTo>
                  <a:pt x="870" y="3512"/>
                </a:lnTo>
                <a:lnTo>
                  <a:pt x="889" y="3479"/>
                </a:lnTo>
                <a:lnTo>
                  <a:pt x="909" y="3448"/>
                </a:lnTo>
                <a:lnTo>
                  <a:pt x="930" y="3418"/>
                </a:lnTo>
                <a:lnTo>
                  <a:pt x="954" y="3388"/>
                </a:lnTo>
                <a:lnTo>
                  <a:pt x="978" y="3360"/>
                </a:lnTo>
                <a:lnTo>
                  <a:pt x="1004" y="3334"/>
                </a:lnTo>
                <a:lnTo>
                  <a:pt x="1031" y="3308"/>
                </a:lnTo>
                <a:lnTo>
                  <a:pt x="1059" y="3283"/>
                </a:lnTo>
                <a:lnTo>
                  <a:pt x="1089" y="3260"/>
                </a:lnTo>
                <a:lnTo>
                  <a:pt x="1119" y="3238"/>
                </a:lnTo>
                <a:lnTo>
                  <a:pt x="1151" y="3218"/>
                </a:lnTo>
                <a:lnTo>
                  <a:pt x="1183" y="3200"/>
                </a:lnTo>
                <a:lnTo>
                  <a:pt x="1217" y="3182"/>
                </a:lnTo>
                <a:lnTo>
                  <a:pt x="1251" y="3167"/>
                </a:lnTo>
                <a:lnTo>
                  <a:pt x="1287" y="3153"/>
                </a:lnTo>
                <a:lnTo>
                  <a:pt x="1322" y="3141"/>
                </a:lnTo>
                <a:lnTo>
                  <a:pt x="1359" y="3130"/>
                </a:lnTo>
                <a:lnTo>
                  <a:pt x="1397" y="3122"/>
                </a:lnTo>
                <a:lnTo>
                  <a:pt x="1435" y="3115"/>
                </a:lnTo>
                <a:lnTo>
                  <a:pt x="1474" y="3110"/>
                </a:lnTo>
                <a:lnTo>
                  <a:pt x="1513" y="3106"/>
                </a:lnTo>
                <a:lnTo>
                  <a:pt x="1553" y="3105"/>
                </a:lnTo>
                <a:lnTo>
                  <a:pt x="6962" y="3105"/>
                </a:lnTo>
                <a:lnTo>
                  <a:pt x="6962" y="2925"/>
                </a:lnTo>
                <a:lnTo>
                  <a:pt x="6962" y="1974"/>
                </a:lnTo>
                <a:lnTo>
                  <a:pt x="6962" y="1553"/>
                </a:lnTo>
                <a:lnTo>
                  <a:pt x="6963" y="1515"/>
                </a:lnTo>
                <a:lnTo>
                  <a:pt x="6965" y="1478"/>
                </a:lnTo>
                <a:lnTo>
                  <a:pt x="6970" y="1441"/>
                </a:lnTo>
                <a:lnTo>
                  <a:pt x="6976" y="1405"/>
                </a:lnTo>
                <a:lnTo>
                  <a:pt x="6984" y="1368"/>
                </a:lnTo>
                <a:lnTo>
                  <a:pt x="6994" y="1331"/>
                </a:lnTo>
                <a:lnTo>
                  <a:pt x="7006" y="1296"/>
                </a:lnTo>
                <a:lnTo>
                  <a:pt x="7019" y="1260"/>
                </a:lnTo>
                <a:lnTo>
                  <a:pt x="7034" y="1226"/>
                </a:lnTo>
                <a:lnTo>
                  <a:pt x="7051" y="1192"/>
                </a:lnTo>
                <a:lnTo>
                  <a:pt x="7069" y="1157"/>
                </a:lnTo>
                <a:lnTo>
                  <a:pt x="7090" y="1125"/>
                </a:lnTo>
                <a:lnTo>
                  <a:pt x="7112" y="1093"/>
                </a:lnTo>
                <a:lnTo>
                  <a:pt x="7136" y="1063"/>
                </a:lnTo>
                <a:lnTo>
                  <a:pt x="7162" y="1032"/>
                </a:lnTo>
                <a:lnTo>
                  <a:pt x="7189" y="1004"/>
                </a:lnTo>
                <a:lnTo>
                  <a:pt x="7219" y="976"/>
                </a:lnTo>
                <a:lnTo>
                  <a:pt x="7248" y="950"/>
                </a:lnTo>
                <a:lnTo>
                  <a:pt x="7279" y="927"/>
                </a:lnTo>
                <a:lnTo>
                  <a:pt x="7311" y="904"/>
                </a:lnTo>
                <a:lnTo>
                  <a:pt x="7344" y="884"/>
                </a:lnTo>
                <a:lnTo>
                  <a:pt x="7377" y="865"/>
                </a:lnTo>
                <a:lnTo>
                  <a:pt x="7412" y="848"/>
                </a:lnTo>
                <a:lnTo>
                  <a:pt x="7446" y="833"/>
                </a:lnTo>
                <a:lnTo>
                  <a:pt x="7481" y="820"/>
                </a:lnTo>
                <a:lnTo>
                  <a:pt x="7517" y="808"/>
                </a:lnTo>
                <a:lnTo>
                  <a:pt x="7554" y="798"/>
                </a:lnTo>
                <a:lnTo>
                  <a:pt x="7590" y="791"/>
                </a:lnTo>
                <a:lnTo>
                  <a:pt x="7627" y="783"/>
                </a:lnTo>
                <a:lnTo>
                  <a:pt x="7664" y="780"/>
                </a:lnTo>
                <a:lnTo>
                  <a:pt x="7701" y="776"/>
                </a:lnTo>
                <a:lnTo>
                  <a:pt x="7738" y="776"/>
                </a:lnTo>
                <a:lnTo>
                  <a:pt x="7776" y="776"/>
                </a:lnTo>
                <a:lnTo>
                  <a:pt x="7813" y="780"/>
                </a:lnTo>
                <a:lnTo>
                  <a:pt x="7849" y="783"/>
                </a:lnTo>
                <a:lnTo>
                  <a:pt x="7887" y="791"/>
                </a:lnTo>
                <a:lnTo>
                  <a:pt x="7923" y="798"/>
                </a:lnTo>
                <a:lnTo>
                  <a:pt x="7959" y="808"/>
                </a:lnTo>
                <a:lnTo>
                  <a:pt x="7995" y="820"/>
                </a:lnTo>
                <a:lnTo>
                  <a:pt x="8030" y="833"/>
                </a:lnTo>
                <a:lnTo>
                  <a:pt x="8066" y="848"/>
                </a:lnTo>
                <a:lnTo>
                  <a:pt x="8099" y="865"/>
                </a:lnTo>
                <a:lnTo>
                  <a:pt x="8133" y="884"/>
                </a:lnTo>
                <a:lnTo>
                  <a:pt x="8165" y="904"/>
                </a:lnTo>
                <a:lnTo>
                  <a:pt x="8197" y="927"/>
                </a:lnTo>
                <a:lnTo>
                  <a:pt x="8228" y="950"/>
                </a:lnTo>
                <a:lnTo>
                  <a:pt x="8259" y="976"/>
                </a:lnTo>
                <a:lnTo>
                  <a:pt x="8287" y="10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6568355" y="209846"/>
            <a:ext cx="1743075" cy="1905000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657946" y="2476500"/>
            <a:ext cx="1768475" cy="1905000"/>
          </a:xfrm>
          <a:custGeom>
            <a:avLst/>
            <a:gdLst>
              <a:gd name="T0" fmla="*/ 2147483646 w 7256"/>
              <a:gd name="T1" fmla="*/ 2147483646 h 7819"/>
              <a:gd name="T2" fmla="*/ 2147483646 w 7256"/>
              <a:gd name="T3" fmla="*/ 2147483646 h 7819"/>
              <a:gd name="T4" fmla="*/ 2147483646 w 7256"/>
              <a:gd name="T5" fmla="*/ 2147483646 h 7819"/>
              <a:gd name="T6" fmla="*/ 2147483646 w 7256"/>
              <a:gd name="T7" fmla="*/ 2147483646 h 7819"/>
              <a:gd name="T8" fmla="*/ 2147483646 w 7256"/>
              <a:gd name="T9" fmla="*/ 2147483646 h 7819"/>
              <a:gd name="T10" fmla="*/ 2147483646 w 7256"/>
              <a:gd name="T11" fmla="*/ 2147483646 h 7819"/>
              <a:gd name="T12" fmla="*/ 2147483646 w 7256"/>
              <a:gd name="T13" fmla="*/ 2147483646 h 7819"/>
              <a:gd name="T14" fmla="*/ 2147483646 w 7256"/>
              <a:gd name="T15" fmla="*/ 2147483646 h 7819"/>
              <a:gd name="T16" fmla="*/ 2147483646 w 7256"/>
              <a:gd name="T17" fmla="*/ 2147483646 h 7819"/>
              <a:gd name="T18" fmla="*/ 2147483646 w 7256"/>
              <a:gd name="T19" fmla="*/ 2147483646 h 781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256" h="7819">
                <a:moveTo>
                  <a:pt x="7256" y="534"/>
                </a:moveTo>
                <a:lnTo>
                  <a:pt x="5534" y="4456"/>
                </a:lnTo>
                <a:lnTo>
                  <a:pt x="4661" y="2924"/>
                </a:lnTo>
                <a:lnTo>
                  <a:pt x="1551" y="4598"/>
                </a:lnTo>
                <a:lnTo>
                  <a:pt x="1551" y="7819"/>
                </a:lnTo>
                <a:lnTo>
                  <a:pt x="0" y="7819"/>
                </a:lnTo>
                <a:lnTo>
                  <a:pt x="0" y="3783"/>
                </a:lnTo>
                <a:lnTo>
                  <a:pt x="3927" y="1626"/>
                </a:lnTo>
                <a:lnTo>
                  <a:pt x="2986" y="0"/>
                </a:lnTo>
                <a:lnTo>
                  <a:pt x="7256" y="5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6717580" y="2476500"/>
            <a:ext cx="1606550" cy="1905000"/>
          </a:xfrm>
          <a:custGeom>
            <a:avLst/>
            <a:gdLst>
              <a:gd name="T0" fmla="*/ 416243076 w 6596"/>
              <a:gd name="T1" fmla="*/ 416367851 h 7819"/>
              <a:gd name="T2" fmla="*/ 416243076 w 6596"/>
              <a:gd name="T3" fmla="*/ 416367851 h 7819"/>
              <a:gd name="T4" fmla="*/ 416243076 w 6596"/>
              <a:gd name="T5" fmla="*/ 416367851 h 7819"/>
              <a:gd name="T6" fmla="*/ 416243076 w 6596"/>
              <a:gd name="T7" fmla="*/ 416367851 h 7819"/>
              <a:gd name="T8" fmla="*/ 416243076 w 6596"/>
              <a:gd name="T9" fmla="*/ 416367851 h 7819"/>
              <a:gd name="T10" fmla="*/ 416243076 w 6596"/>
              <a:gd name="T11" fmla="*/ 416367851 h 7819"/>
              <a:gd name="T12" fmla="*/ 416243076 w 6596"/>
              <a:gd name="T13" fmla="*/ 416367851 h 7819"/>
              <a:gd name="T14" fmla="*/ 416243076 w 6596"/>
              <a:gd name="T15" fmla="*/ 416367851 h 7819"/>
              <a:gd name="T16" fmla="*/ 416243076 w 6596"/>
              <a:gd name="T17" fmla="*/ 416367851 h 7819"/>
              <a:gd name="T18" fmla="*/ 416243076 w 6596"/>
              <a:gd name="T19" fmla="*/ 416367851 h 7819"/>
              <a:gd name="T20" fmla="*/ 416243076 w 6596"/>
              <a:gd name="T21" fmla="*/ 416367851 h 7819"/>
              <a:gd name="T22" fmla="*/ 416243076 w 6596"/>
              <a:gd name="T23" fmla="*/ 416367851 h 781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596" h="7819">
                <a:moveTo>
                  <a:pt x="1831" y="0"/>
                </a:moveTo>
                <a:lnTo>
                  <a:pt x="4736" y="2910"/>
                </a:lnTo>
                <a:lnTo>
                  <a:pt x="6034" y="1659"/>
                </a:lnTo>
                <a:lnTo>
                  <a:pt x="6596" y="5769"/>
                </a:lnTo>
                <a:lnTo>
                  <a:pt x="2424" y="5206"/>
                </a:lnTo>
                <a:lnTo>
                  <a:pt x="3675" y="3927"/>
                </a:lnTo>
                <a:lnTo>
                  <a:pt x="1551" y="1659"/>
                </a:lnTo>
                <a:lnTo>
                  <a:pt x="1551" y="7819"/>
                </a:lnTo>
                <a:lnTo>
                  <a:pt x="18" y="7819"/>
                </a:lnTo>
                <a:lnTo>
                  <a:pt x="18" y="16"/>
                </a:lnTo>
                <a:lnTo>
                  <a:pt x="0" y="0"/>
                </a:lnTo>
                <a:lnTo>
                  <a:pt x="18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4103688" y="2476500"/>
            <a:ext cx="936625" cy="1905000"/>
          </a:xfrm>
          <a:custGeom>
            <a:avLst/>
            <a:gdLst>
              <a:gd name="T0" fmla="*/ 416080135 w 3847"/>
              <a:gd name="T1" fmla="*/ 416367851 h 7819"/>
              <a:gd name="T2" fmla="*/ 416080135 w 3847"/>
              <a:gd name="T3" fmla="*/ 416367851 h 7819"/>
              <a:gd name="T4" fmla="*/ 416080135 w 3847"/>
              <a:gd name="T5" fmla="*/ 416367851 h 7819"/>
              <a:gd name="T6" fmla="*/ 416080135 w 3847"/>
              <a:gd name="T7" fmla="*/ 416367851 h 7819"/>
              <a:gd name="T8" fmla="*/ 416080135 w 3847"/>
              <a:gd name="T9" fmla="*/ 416367851 h 7819"/>
              <a:gd name="T10" fmla="*/ 416080135 w 3847"/>
              <a:gd name="T11" fmla="*/ 416367851 h 7819"/>
              <a:gd name="T12" fmla="*/ 416080135 w 3847"/>
              <a:gd name="T13" fmla="*/ 416367851 h 7819"/>
              <a:gd name="T14" fmla="*/ 416080135 w 3847"/>
              <a:gd name="T15" fmla="*/ 416367851 h 7819"/>
              <a:gd name="T16" fmla="*/ 416080135 w 3847"/>
              <a:gd name="T17" fmla="*/ 416367851 h 7819"/>
              <a:gd name="T18" fmla="*/ 416080135 w 3847"/>
              <a:gd name="T19" fmla="*/ 416367851 h 7819"/>
              <a:gd name="T20" fmla="*/ 416080135 w 3847"/>
              <a:gd name="T21" fmla="*/ 416367851 h 7819"/>
              <a:gd name="T22" fmla="*/ 416080135 w 3847"/>
              <a:gd name="T23" fmla="*/ 416367851 h 7819"/>
              <a:gd name="T24" fmla="*/ 416080135 w 3847"/>
              <a:gd name="T25" fmla="*/ 416367851 h 7819"/>
              <a:gd name="T26" fmla="*/ 416080135 w 3847"/>
              <a:gd name="T27" fmla="*/ 416367851 h 7819"/>
              <a:gd name="T28" fmla="*/ 416080135 w 3847"/>
              <a:gd name="T29" fmla="*/ 416367851 h 7819"/>
              <a:gd name="T30" fmla="*/ 416080135 w 3847"/>
              <a:gd name="T31" fmla="*/ 416367851 h 7819"/>
              <a:gd name="T32" fmla="*/ 416080135 w 3847"/>
              <a:gd name="T33" fmla="*/ 416367851 h 7819"/>
              <a:gd name="T34" fmla="*/ 416080135 w 3847"/>
              <a:gd name="T35" fmla="*/ 416367851 h 7819"/>
              <a:gd name="T36" fmla="*/ 416080135 w 3847"/>
              <a:gd name="T37" fmla="*/ 416367851 h 7819"/>
              <a:gd name="T38" fmla="*/ 416080135 w 3847"/>
              <a:gd name="T39" fmla="*/ 416367851 h 7819"/>
              <a:gd name="T40" fmla="*/ 416080135 w 3847"/>
              <a:gd name="T41" fmla="*/ 416367851 h 7819"/>
              <a:gd name="T42" fmla="*/ 416080135 w 3847"/>
              <a:gd name="T43" fmla="*/ 416367851 h 7819"/>
              <a:gd name="T44" fmla="*/ 416080135 w 3847"/>
              <a:gd name="T45" fmla="*/ 416367851 h 7819"/>
              <a:gd name="T46" fmla="*/ 416080135 w 3847"/>
              <a:gd name="T47" fmla="*/ 416367851 h 7819"/>
              <a:gd name="T48" fmla="*/ 416080135 w 3847"/>
              <a:gd name="T49" fmla="*/ 416367851 h 7819"/>
              <a:gd name="T50" fmla="*/ 416080135 w 3847"/>
              <a:gd name="T51" fmla="*/ 416367851 h 7819"/>
              <a:gd name="T52" fmla="*/ 416080135 w 3847"/>
              <a:gd name="T53" fmla="*/ 416367851 h 7819"/>
              <a:gd name="T54" fmla="*/ 416080135 w 3847"/>
              <a:gd name="T55" fmla="*/ 416367851 h 7819"/>
              <a:gd name="T56" fmla="*/ 416080135 w 3847"/>
              <a:gd name="T57" fmla="*/ 416367851 h 7819"/>
              <a:gd name="T58" fmla="*/ 416080135 w 3847"/>
              <a:gd name="T59" fmla="*/ 416367851 h 7819"/>
              <a:gd name="T60" fmla="*/ 416080135 w 3847"/>
              <a:gd name="T61" fmla="*/ 416367851 h 7819"/>
              <a:gd name="T62" fmla="*/ 416080135 w 3847"/>
              <a:gd name="T63" fmla="*/ 416367851 h 7819"/>
              <a:gd name="T64" fmla="*/ 416080135 w 3847"/>
              <a:gd name="T65" fmla="*/ 416367851 h 7819"/>
              <a:gd name="T66" fmla="*/ 416080135 w 3847"/>
              <a:gd name="T67" fmla="*/ 416367851 h 7819"/>
              <a:gd name="T68" fmla="*/ 416080135 w 3847"/>
              <a:gd name="T69" fmla="*/ 416367851 h 7819"/>
              <a:gd name="T70" fmla="*/ 416080135 w 3847"/>
              <a:gd name="T71" fmla="*/ 416367851 h 7819"/>
              <a:gd name="T72" fmla="*/ 416080135 w 3847"/>
              <a:gd name="T73" fmla="*/ 416367851 h 7819"/>
              <a:gd name="T74" fmla="*/ 416080135 w 3847"/>
              <a:gd name="T75" fmla="*/ 416367851 h 7819"/>
              <a:gd name="T76" fmla="*/ 416080135 w 3847"/>
              <a:gd name="T77" fmla="*/ 416367851 h 7819"/>
              <a:gd name="T78" fmla="*/ 416080135 w 3847"/>
              <a:gd name="T79" fmla="*/ 416367851 h 7819"/>
              <a:gd name="T80" fmla="*/ 416080135 w 3847"/>
              <a:gd name="T81" fmla="*/ 416367851 h 7819"/>
              <a:gd name="T82" fmla="*/ 416080135 w 3847"/>
              <a:gd name="T83" fmla="*/ 416367851 h 7819"/>
              <a:gd name="T84" fmla="*/ 416080135 w 3847"/>
              <a:gd name="T85" fmla="*/ 416367851 h 7819"/>
              <a:gd name="T86" fmla="*/ 416080135 w 3847"/>
              <a:gd name="T87" fmla="*/ 416367851 h 7819"/>
              <a:gd name="T88" fmla="*/ 416080135 w 3847"/>
              <a:gd name="T89" fmla="*/ 416367851 h 781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847" h="7819">
                <a:moveTo>
                  <a:pt x="2613" y="0"/>
                </a:moveTo>
                <a:lnTo>
                  <a:pt x="3847" y="3066"/>
                </a:lnTo>
                <a:lnTo>
                  <a:pt x="2470" y="2722"/>
                </a:lnTo>
                <a:lnTo>
                  <a:pt x="2396" y="3033"/>
                </a:lnTo>
                <a:lnTo>
                  <a:pt x="2321" y="3345"/>
                </a:lnTo>
                <a:lnTo>
                  <a:pt x="2245" y="3657"/>
                </a:lnTo>
                <a:lnTo>
                  <a:pt x="2168" y="3968"/>
                </a:lnTo>
                <a:lnTo>
                  <a:pt x="2090" y="4280"/>
                </a:lnTo>
                <a:lnTo>
                  <a:pt x="2012" y="4592"/>
                </a:lnTo>
                <a:lnTo>
                  <a:pt x="1932" y="4903"/>
                </a:lnTo>
                <a:lnTo>
                  <a:pt x="1852" y="5214"/>
                </a:lnTo>
                <a:lnTo>
                  <a:pt x="1832" y="5292"/>
                </a:lnTo>
                <a:lnTo>
                  <a:pt x="1813" y="5370"/>
                </a:lnTo>
                <a:lnTo>
                  <a:pt x="1794" y="5448"/>
                </a:lnTo>
                <a:lnTo>
                  <a:pt x="1777" y="5527"/>
                </a:lnTo>
                <a:lnTo>
                  <a:pt x="1761" y="5605"/>
                </a:lnTo>
                <a:lnTo>
                  <a:pt x="1744" y="5685"/>
                </a:lnTo>
                <a:lnTo>
                  <a:pt x="1729" y="5764"/>
                </a:lnTo>
                <a:lnTo>
                  <a:pt x="1714" y="5843"/>
                </a:lnTo>
                <a:lnTo>
                  <a:pt x="1701" y="5924"/>
                </a:lnTo>
                <a:lnTo>
                  <a:pt x="1687" y="6003"/>
                </a:lnTo>
                <a:lnTo>
                  <a:pt x="1674" y="6083"/>
                </a:lnTo>
                <a:lnTo>
                  <a:pt x="1663" y="6164"/>
                </a:lnTo>
                <a:lnTo>
                  <a:pt x="1652" y="6244"/>
                </a:lnTo>
                <a:lnTo>
                  <a:pt x="1641" y="6325"/>
                </a:lnTo>
                <a:lnTo>
                  <a:pt x="1632" y="6406"/>
                </a:lnTo>
                <a:lnTo>
                  <a:pt x="1623" y="6487"/>
                </a:lnTo>
                <a:lnTo>
                  <a:pt x="1615" y="6569"/>
                </a:lnTo>
                <a:lnTo>
                  <a:pt x="1608" y="6650"/>
                </a:lnTo>
                <a:lnTo>
                  <a:pt x="1601" y="6733"/>
                </a:lnTo>
                <a:lnTo>
                  <a:pt x="1594" y="6815"/>
                </a:lnTo>
                <a:lnTo>
                  <a:pt x="1589" y="6897"/>
                </a:lnTo>
                <a:lnTo>
                  <a:pt x="1585" y="6980"/>
                </a:lnTo>
                <a:lnTo>
                  <a:pt x="1581" y="7063"/>
                </a:lnTo>
                <a:lnTo>
                  <a:pt x="1578" y="7147"/>
                </a:lnTo>
                <a:lnTo>
                  <a:pt x="1576" y="7229"/>
                </a:lnTo>
                <a:lnTo>
                  <a:pt x="1574" y="7313"/>
                </a:lnTo>
                <a:lnTo>
                  <a:pt x="1573" y="7397"/>
                </a:lnTo>
                <a:lnTo>
                  <a:pt x="1573" y="7481"/>
                </a:lnTo>
                <a:lnTo>
                  <a:pt x="1574" y="7565"/>
                </a:lnTo>
                <a:lnTo>
                  <a:pt x="1575" y="7650"/>
                </a:lnTo>
                <a:lnTo>
                  <a:pt x="1577" y="7734"/>
                </a:lnTo>
                <a:lnTo>
                  <a:pt x="1580" y="7819"/>
                </a:lnTo>
                <a:lnTo>
                  <a:pt x="438" y="7819"/>
                </a:lnTo>
                <a:lnTo>
                  <a:pt x="434" y="7728"/>
                </a:lnTo>
                <a:lnTo>
                  <a:pt x="430" y="7639"/>
                </a:lnTo>
                <a:lnTo>
                  <a:pt x="428" y="7548"/>
                </a:lnTo>
                <a:lnTo>
                  <a:pt x="426" y="7458"/>
                </a:lnTo>
                <a:lnTo>
                  <a:pt x="425" y="7368"/>
                </a:lnTo>
                <a:lnTo>
                  <a:pt x="425" y="7278"/>
                </a:lnTo>
                <a:lnTo>
                  <a:pt x="425" y="7189"/>
                </a:lnTo>
                <a:lnTo>
                  <a:pt x="426" y="7100"/>
                </a:lnTo>
                <a:lnTo>
                  <a:pt x="428" y="7011"/>
                </a:lnTo>
                <a:lnTo>
                  <a:pt x="431" y="6922"/>
                </a:lnTo>
                <a:lnTo>
                  <a:pt x="434" y="6833"/>
                </a:lnTo>
                <a:lnTo>
                  <a:pt x="438" y="6745"/>
                </a:lnTo>
                <a:lnTo>
                  <a:pt x="443" y="6657"/>
                </a:lnTo>
                <a:lnTo>
                  <a:pt x="449" y="6569"/>
                </a:lnTo>
                <a:lnTo>
                  <a:pt x="455" y="6482"/>
                </a:lnTo>
                <a:lnTo>
                  <a:pt x="462" y="6394"/>
                </a:lnTo>
                <a:lnTo>
                  <a:pt x="471" y="6306"/>
                </a:lnTo>
                <a:lnTo>
                  <a:pt x="479" y="6220"/>
                </a:lnTo>
                <a:lnTo>
                  <a:pt x="489" y="6133"/>
                </a:lnTo>
                <a:lnTo>
                  <a:pt x="499" y="6046"/>
                </a:lnTo>
                <a:lnTo>
                  <a:pt x="509" y="5960"/>
                </a:lnTo>
                <a:lnTo>
                  <a:pt x="522" y="5874"/>
                </a:lnTo>
                <a:lnTo>
                  <a:pt x="534" y="5788"/>
                </a:lnTo>
                <a:lnTo>
                  <a:pt x="547" y="5702"/>
                </a:lnTo>
                <a:lnTo>
                  <a:pt x="560" y="5616"/>
                </a:lnTo>
                <a:lnTo>
                  <a:pt x="576" y="5532"/>
                </a:lnTo>
                <a:lnTo>
                  <a:pt x="591" y="5447"/>
                </a:lnTo>
                <a:lnTo>
                  <a:pt x="607" y="5362"/>
                </a:lnTo>
                <a:lnTo>
                  <a:pt x="625" y="5278"/>
                </a:lnTo>
                <a:lnTo>
                  <a:pt x="642" y="5193"/>
                </a:lnTo>
                <a:lnTo>
                  <a:pt x="660" y="5109"/>
                </a:lnTo>
                <a:lnTo>
                  <a:pt x="680" y="5024"/>
                </a:lnTo>
                <a:lnTo>
                  <a:pt x="758" y="4691"/>
                </a:lnTo>
                <a:lnTo>
                  <a:pt x="837" y="4359"/>
                </a:lnTo>
                <a:lnTo>
                  <a:pt x="918" y="4030"/>
                </a:lnTo>
                <a:lnTo>
                  <a:pt x="998" y="3704"/>
                </a:lnTo>
                <a:lnTo>
                  <a:pt x="1081" y="3380"/>
                </a:lnTo>
                <a:lnTo>
                  <a:pt x="1164" y="3058"/>
                </a:lnTo>
                <a:lnTo>
                  <a:pt x="1247" y="2740"/>
                </a:lnTo>
                <a:lnTo>
                  <a:pt x="1332" y="2424"/>
                </a:lnTo>
                <a:lnTo>
                  <a:pt x="0" y="2080"/>
                </a:lnTo>
                <a:lnTo>
                  <a:pt x="26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502635" y="4812723"/>
            <a:ext cx="1905000" cy="1638300"/>
          </a:xfrm>
          <a:custGeom>
            <a:avLst/>
            <a:gdLst>
              <a:gd name="T0" fmla="*/ 284384005 w 9843"/>
              <a:gd name="T1" fmla="*/ 284450539 h 8463"/>
              <a:gd name="T2" fmla="*/ 284384005 w 9843"/>
              <a:gd name="T3" fmla="*/ 284450539 h 8463"/>
              <a:gd name="T4" fmla="*/ 284384005 w 9843"/>
              <a:gd name="T5" fmla="*/ 284450539 h 8463"/>
              <a:gd name="T6" fmla="*/ 284384005 w 9843"/>
              <a:gd name="T7" fmla="*/ 284450539 h 8463"/>
              <a:gd name="T8" fmla="*/ 284384005 w 9843"/>
              <a:gd name="T9" fmla="*/ 284450539 h 8463"/>
              <a:gd name="T10" fmla="*/ 284384005 w 9843"/>
              <a:gd name="T11" fmla="*/ 284450539 h 8463"/>
              <a:gd name="T12" fmla="*/ 284384005 w 9843"/>
              <a:gd name="T13" fmla="*/ 284450539 h 8463"/>
              <a:gd name="T14" fmla="*/ 284384005 w 9843"/>
              <a:gd name="T15" fmla="*/ 284450539 h 8463"/>
              <a:gd name="T16" fmla="*/ 284384005 w 9843"/>
              <a:gd name="T17" fmla="*/ 284450539 h 8463"/>
              <a:gd name="T18" fmla="*/ 284384005 w 9843"/>
              <a:gd name="T19" fmla="*/ 284450539 h 8463"/>
              <a:gd name="T20" fmla="*/ 284384005 w 9843"/>
              <a:gd name="T21" fmla="*/ 284450539 h 8463"/>
              <a:gd name="T22" fmla="*/ 284384005 w 9843"/>
              <a:gd name="T23" fmla="*/ 284450539 h 8463"/>
              <a:gd name="T24" fmla="*/ 284384005 w 9843"/>
              <a:gd name="T25" fmla="*/ 284450539 h 8463"/>
              <a:gd name="T26" fmla="*/ 284384005 w 9843"/>
              <a:gd name="T27" fmla="*/ 284450539 h 8463"/>
              <a:gd name="T28" fmla="*/ 284384005 w 9843"/>
              <a:gd name="T29" fmla="*/ 284450539 h 8463"/>
              <a:gd name="T30" fmla="*/ 284384005 w 9843"/>
              <a:gd name="T31" fmla="*/ 284450539 h 8463"/>
              <a:gd name="T32" fmla="*/ 284384005 w 9843"/>
              <a:gd name="T33" fmla="*/ 284450539 h 8463"/>
              <a:gd name="T34" fmla="*/ 284384005 w 9843"/>
              <a:gd name="T35" fmla="*/ 284450539 h 8463"/>
              <a:gd name="T36" fmla="*/ 284384005 w 9843"/>
              <a:gd name="T37" fmla="*/ 284450539 h 8463"/>
              <a:gd name="T38" fmla="*/ 284384005 w 9843"/>
              <a:gd name="T39" fmla="*/ 284450539 h 8463"/>
              <a:gd name="T40" fmla="*/ 284384005 w 9843"/>
              <a:gd name="T41" fmla="*/ 284450539 h 8463"/>
              <a:gd name="T42" fmla="*/ 284384005 w 9843"/>
              <a:gd name="T43" fmla="*/ 284450539 h 8463"/>
              <a:gd name="T44" fmla="*/ 284384005 w 9843"/>
              <a:gd name="T45" fmla="*/ 284450539 h 8463"/>
              <a:gd name="T46" fmla="*/ 284384005 w 9843"/>
              <a:gd name="T47" fmla="*/ 284450539 h 8463"/>
              <a:gd name="T48" fmla="*/ 284384005 w 9843"/>
              <a:gd name="T49" fmla="*/ 284450539 h 8463"/>
              <a:gd name="T50" fmla="*/ 284384005 w 9843"/>
              <a:gd name="T51" fmla="*/ 284450539 h 8463"/>
              <a:gd name="T52" fmla="*/ 284384005 w 9843"/>
              <a:gd name="T53" fmla="*/ 284450539 h 8463"/>
              <a:gd name="T54" fmla="*/ 284384005 w 9843"/>
              <a:gd name="T55" fmla="*/ 284450539 h 8463"/>
              <a:gd name="T56" fmla="*/ 284384005 w 9843"/>
              <a:gd name="T57" fmla="*/ 284450539 h 8463"/>
              <a:gd name="T58" fmla="*/ 284384005 w 9843"/>
              <a:gd name="T59" fmla="*/ 284450539 h 8463"/>
              <a:gd name="T60" fmla="*/ 284384005 w 9843"/>
              <a:gd name="T61" fmla="*/ 284450539 h 8463"/>
              <a:gd name="T62" fmla="*/ 284384005 w 9843"/>
              <a:gd name="T63" fmla="*/ 284450539 h 8463"/>
              <a:gd name="T64" fmla="*/ 284384005 w 9843"/>
              <a:gd name="T65" fmla="*/ 284450539 h 8463"/>
              <a:gd name="T66" fmla="*/ 284384005 w 9843"/>
              <a:gd name="T67" fmla="*/ 284450539 h 8463"/>
              <a:gd name="T68" fmla="*/ 284384005 w 9843"/>
              <a:gd name="T69" fmla="*/ 284450539 h 8463"/>
              <a:gd name="T70" fmla="*/ 284384005 w 9843"/>
              <a:gd name="T71" fmla="*/ 284450539 h 8463"/>
              <a:gd name="T72" fmla="*/ 284384005 w 9843"/>
              <a:gd name="T73" fmla="*/ 284450539 h 8463"/>
              <a:gd name="T74" fmla="*/ 284384005 w 9843"/>
              <a:gd name="T75" fmla="*/ 284450539 h 8463"/>
              <a:gd name="T76" fmla="*/ 284384005 w 9843"/>
              <a:gd name="T77" fmla="*/ 284450539 h 8463"/>
              <a:gd name="T78" fmla="*/ 284384005 w 9843"/>
              <a:gd name="T79" fmla="*/ 284450539 h 8463"/>
              <a:gd name="T80" fmla="*/ 284384005 w 9843"/>
              <a:gd name="T81" fmla="*/ 284450539 h 8463"/>
              <a:gd name="T82" fmla="*/ 284384005 w 9843"/>
              <a:gd name="T83" fmla="*/ 284450539 h 8463"/>
              <a:gd name="T84" fmla="*/ 284384005 w 9843"/>
              <a:gd name="T85" fmla="*/ 284450539 h 8463"/>
              <a:gd name="T86" fmla="*/ 284384005 w 9843"/>
              <a:gd name="T87" fmla="*/ 284450539 h 8463"/>
              <a:gd name="T88" fmla="*/ 284384005 w 9843"/>
              <a:gd name="T89" fmla="*/ 284450539 h 8463"/>
              <a:gd name="T90" fmla="*/ 284384005 w 9843"/>
              <a:gd name="T91" fmla="*/ 284450539 h 8463"/>
              <a:gd name="T92" fmla="*/ 284384005 w 9843"/>
              <a:gd name="T93" fmla="*/ 284450539 h 8463"/>
              <a:gd name="T94" fmla="*/ 284384005 w 9843"/>
              <a:gd name="T95" fmla="*/ 284450539 h 8463"/>
              <a:gd name="T96" fmla="*/ 284384005 w 9843"/>
              <a:gd name="T97" fmla="*/ 284450539 h 8463"/>
              <a:gd name="T98" fmla="*/ 284384005 w 9843"/>
              <a:gd name="T99" fmla="*/ 284450539 h 8463"/>
              <a:gd name="T100" fmla="*/ 284384005 w 9843"/>
              <a:gd name="T101" fmla="*/ 284450539 h 846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843" h="8463">
                <a:moveTo>
                  <a:pt x="3663" y="899"/>
                </a:moveTo>
                <a:lnTo>
                  <a:pt x="3214" y="1222"/>
                </a:lnTo>
                <a:lnTo>
                  <a:pt x="4739" y="4071"/>
                </a:lnTo>
                <a:lnTo>
                  <a:pt x="3762" y="6592"/>
                </a:lnTo>
                <a:lnTo>
                  <a:pt x="4313" y="6914"/>
                </a:lnTo>
                <a:lnTo>
                  <a:pt x="2784" y="8057"/>
                </a:lnTo>
                <a:lnTo>
                  <a:pt x="2483" y="6164"/>
                </a:lnTo>
                <a:lnTo>
                  <a:pt x="3071" y="6307"/>
                </a:lnTo>
                <a:lnTo>
                  <a:pt x="3721" y="4799"/>
                </a:lnTo>
                <a:lnTo>
                  <a:pt x="2520" y="5452"/>
                </a:lnTo>
                <a:lnTo>
                  <a:pt x="2828" y="5942"/>
                </a:lnTo>
                <a:lnTo>
                  <a:pt x="1041" y="5942"/>
                </a:lnTo>
                <a:lnTo>
                  <a:pt x="1834" y="4214"/>
                </a:lnTo>
                <a:lnTo>
                  <a:pt x="2099" y="4721"/>
                </a:lnTo>
                <a:lnTo>
                  <a:pt x="2948" y="4334"/>
                </a:lnTo>
                <a:lnTo>
                  <a:pt x="1548" y="3764"/>
                </a:lnTo>
                <a:lnTo>
                  <a:pt x="1242" y="4214"/>
                </a:lnTo>
                <a:lnTo>
                  <a:pt x="0" y="2649"/>
                </a:lnTo>
                <a:lnTo>
                  <a:pt x="1992" y="2422"/>
                </a:lnTo>
                <a:lnTo>
                  <a:pt x="1812" y="3050"/>
                </a:lnTo>
                <a:lnTo>
                  <a:pt x="3663" y="3786"/>
                </a:lnTo>
                <a:lnTo>
                  <a:pt x="2542" y="1671"/>
                </a:lnTo>
                <a:lnTo>
                  <a:pt x="1992" y="1915"/>
                </a:lnTo>
                <a:lnTo>
                  <a:pt x="1956" y="0"/>
                </a:lnTo>
                <a:lnTo>
                  <a:pt x="3663" y="899"/>
                </a:lnTo>
                <a:close/>
                <a:moveTo>
                  <a:pt x="7627" y="2258"/>
                </a:moveTo>
                <a:lnTo>
                  <a:pt x="6915" y="2057"/>
                </a:lnTo>
                <a:lnTo>
                  <a:pt x="6222" y="3950"/>
                </a:lnTo>
                <a:lnTo>
                  <a:pt x="7585" y="3050"/>
                </a:lnTo>
                <a:lnTo>
                  <a:pt x="7219" y="2484"/>
                </a:lnTo>
                <a:lnTo>
                  <a:pt x="9191" y="2422"/>
                </a:lnTo>
                <a:lnTo>
                  <a:pt x="8320" y="4249"/>
                </a:lnTo>
                <a:lnTo>
                  <a:pt x="7870" y="3622"/>
                </a:lnTo>
                <a:lnTo>
                  <a:pt x="6955" y="4172"/>
                </a:lnTo>
                <a:lnTo>
                  <a:pt x="8643" y="4700"/>
                </a:lnTo>
                <a:lnTo>
                  <a:pt x="8927" y="4192"/>
                </a:lnTo>
                <a:lnTo>
                  <a:pt x="9843" y="5778"/>
                </a:lnTo>
                <a:lnTo>
                  <a:pt x="8197" y="5980"/>
                </a:lnTo>
                <a:lnTo>
                  <a:pt x="8336" y="5351"/>
                </a:lnTo>
                <a:lnTo>
                  <a:pt x="6449" y="4700"/>
                </a:lnTo>
                <a:lnTo>
                  <a:pt x="7564" y="6773"/>
                </a:lnTo>
                <a:lnTo>
                  <a:pt x="8197" y="6550"/>
                </a:lnTo>
                <a:lnTo>
                  <a:pt x="8197" y="8463"/>
                </a:lnTo>
                <a:lnTo>
                  <a:pt x="6506" y="7528"/>
                </a:lnTo>
                <a:lnTo>
                  <a:pt x="6997" y="7243"/>
                </a:lnTo>
                <a:lnTo>
                  <a:pt x="5413" y="4356"/>
                </a:lnTo>
                <a:lnTo>
                  <a:pt x="6363" y="1770"/>
                </a:lnTo>
                <a:lnTo>
                  <a:pt x="5735" y="1485"/>
                </a:lnTo>
                <a:lnTo>
                  <a:pt x="7279" y="307"/>
                </a:lnTo>
                <a:lnTo>
                  <a:pt x="7627" y="22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3463637" y="4892085"/>
            <a:ext cx="1905000" cy="1666875"/>
          </a:xfrm>
          <a:custGeom>
            <a:avLst/>
            <a:gdLst>
              <a:gd name="T0" fmla="*/ 364614661 w 7819"/>
              <a:gd name="T1" fmla="*/ 364168873 h 6850"/>
              <a:gd name="T2" fmla="*/ 364614661 w 7819"/>
              <a:gd name="T3" fmla="*/ 364168873 h 6850"/>
              <a:gd name="T4" fmla="*/ 364614661 w 7819"/>
              <a:gd name="T5" fmla="*/ 364168873 h 6850"/>
              <a:gd name="T6" fmla="*/ 364614661 w 7819"/>
              <a:gd name="T7" fmla="*/ 364168873 h 6850"/>
              <a:gd name="T8" fmla="*/ 364614661 w 7819"/>
              <a:gd name="T9" fmla="*/ 364168873 h 6850"/>
              <a:gd name="T10" fmla="*/ 364614661 w 7819"/>
              <a:gd name="T11" fmla="*/ 364168873 h 6850"/>
              <a:gd name="T12" fmla="*/ 364614661 w 7819"/>
              <a:gd name="T13" fmla="*/ 364168873 h 6850"/>
              <a:gd name="T14" fmla="*/ 364614661 w 7819"/>
              <a:gd name="T15" fmla="*/ 364168873 h 6850"/>
              <a:gd name="T16" fmla="*/ 364614661 w 7819"/>
              <a:gd name="T17" fmla="*/ 364168873 h 6850"/>
              <a:gd name="T18" fmla="*/ 364614661 w 7819"/>
              <a:gd name="T19" fmla="*/ 364168873 h 6850"/>
              <a:gd name="T20" fmla="*/ 364614661 w 7819"/>
              <a:gd name="T21" fmla="*/ 364168873 h 6850"/>
              <a:gd name="T22" fmla="*/ 364614661 w 7819"/>
              <a:gd name="T23" fmla="*/ 364168873 h 6850"/>
              <a:gd name="T24" fmla="*/ 364614661 w 7819"/>
              <a:gd name="T25" fmla="*/ 364168873 h 68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819" h="6850">
                <a:moveTo>
                  <a:pt x="7819" y="1391"/>
                </a:moveTo>
                <a:lnTo>
                  <a:pt x="5490" y="2909"/>
                </a:lnTo>
                <a:lnTo>
                  <a:pt x="5490" y="2015"/>
                </a:lnTo>
                <a:lnTo>
                  <a:pt x="2004" y="2015"/>
                </a:lnTo>
                <a:lnTo>
                  <a:pt x="2004" y="4489"/>
                </a:lnTo>
                <a:lnTo>
                  <a:pt x="2866" y="4489"/>
                </a:lnTo>
                <a:lnTo>
                  <a:pt x="1441" y="6850"/>
                </a:lnTo>
                <a:lnTo>
                  <a:pt x="0" y="4519"/>
                </a:lnTo>
                <a:lnTo>
                  <a:pt x="987" y="4519"/>
                </a:lnTo>
                <a:lnTo>
                  <a:pt x="987" y="999"/>
                </a:lnTo>
                <a:lnTo>
                  <a:pt x="5409" y="999"/>
                </a:lnTo>
                <a:lnTo>
                  <a:pt x="5409" y="0"/>
                </a:lnTo>
                <a:lnTo>
                  <a:pt x="7819" y="13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6568355" y="5104809"/>
            <a:ext cx="1905000" cy="1241425"/>
          </a:xfrm>
          <a:custGeom>
            <a:avLst/>
            <a:gdLst>
              <a:gd name="T0" fmla="*/ 271604528 w 7813"/>
              <a:gd name="T1" fmla="*/ 271789850 h 5088"/>
              <a:gd name="T2" fmla="*/ 271604528 w 7813"/>
              <a:gd name="T3" fmla="*/ 271789850 h 5088"/>
              <a:gd name="T4" fmla="*/ 271604528 w 7813"/>
              <a:gd name="T5" fmla="*/ 271789850 h 5088"/>
              <a:gd name="T6" fmla="*/ 271604528 w 7813"/>
              <a:gd name="T7" fmla="*/ 271789850 h 5088"/>
              <a:gd name="T8" fmla="*/ 271604528 w 7813"/>
              <a:gd name="T9" fmla="*/ 271789850 h 5088"/>
              <a:gd name="T10" fmla="*/ 271604528 w 7813"/>
              <a:gd name="T11" fmla="*/ 271789850 h 5088"/>
              <a:gd name="T12" fmla="*/ 271604528 w 7813"/>
              <a:gd name="T13" fmla="*/ 271789850 h 5088"/>
              <a:gd name="T14" fmla="*/ 271604528 w 7813"/>
              <a:gd name="T15" fmla="*/ 271789850 h 5088"/>
              <a:gd name="T16" fmla="*/ 271604528 w 7813"/>
              <a:gd name="T17" fmla="*/ 271789850 h 5088"/>
              <a:gd name="T18" fmla="*/ 271604528 w 7813"/>
              <a:gd name="T19" fmla="*/ 271789850 h 5088"/>
              <a:gd name="T20" fmla="*/ 271604528 w 7813"/>
              <a:gd name="T21" fmla="*/ 271789850 h 5088"/>
              <a:gd name="T22" fmla="*/ 271604528 w 7813"/>
              <a:gd name="T23" fmla="*/ 271789850 h 5088"/>
              <a:gd name="T24" fmla="*/ 271604528 w 7813"/>
              <a:gd name="T25" fmla="*/ 271789850 h 5088"/>
              <a:gd name="T26" fmla="*/ 271604528 w 7813"/>
              <a:gd name="T27" fmla="*/ 271789850 h 5088"/>
              <a:gd name="T28" fmla="*/ 271604528 w 7813"/>
              <a:gd name="T29" fmla="*/ 271789850 h 5088"/>
              <a:gd name="T30" fmla="*/ 271604528 w 7813"/>
              <a:gd name="T31" fmla="*/ 271789850 h 5088"/>
              <a:gd name="T32" fmla="*/ 271604528 w 7813"/>
              <a:gd name="T33" fmla="*/ 271789850 h 5088"/>
              <a:gd name="T34" fmla="*/ 271604528 w 7813"/>
              <a:gd name="T35" fmla="*/ 271789850 h 5088"/>
              <a:gd name="T36" fmla="*/ 271604528 w 7813"/>
              <a:gd name="T37" fmla="*/ 271789850 h 5088"/>
              <a:gd name="T38" fmla="*/ 271604528 w 7813"/>
              <a:gd name="T39" fmla="*/ 271789850 h 5088"/>
              <a:gd name="T40" fmla="*/ 271604528 w 7813"/>
              <a:gd name="T41" fmla="*/ 271789850 h 5088"/>
              <a:gd name="T42" fmla="*/ 271604528 w 7813"/>
              <a:gd name="T43" fmla="*/ 271789850 h 5088"/>
              <a:gd name="T44" fmla="*/ 271604528 w 7813"/>
              <a:gd name="T45" fmla="*/ 271789850 h 5088"/>
              <a:gd name="T46" fmla="*/ 271604528 w 7813"/>
              <a:gd name="T47" fmla="*/ 271789850 h 5088"/>
              <a:gd name="T48" fmla="*/ 271604528 w 7813"/>
              <a:gd name="T49" fmla="*/ 271789850 h 5088"/>
              <a:gd name="T50" fmla="*/ 271604528 w 7813"/>
              <a:gd name="T51" fmla="*/ 271789850 h 5088"/>
              <a:gd name="T52" fmla="*/ 271604528 w 7813"/>
              <a:gd name="T53" fmla="*/ 271789850 h 5088"/>
              <a:gd name="T54" fmla="*/ 271604528 w 7813"/>
              <a:gd name="T55" fmla="*/ 271789850 h 5088"/>
              <a:gd name="T56" fmla="*/ 271604528 w 7813"/>
              <a:gd name="T57" fmla="*/ 271789850 h 5088"/>
              <a:gd name="T58" fmla="*/ 271604528 w 7813"/>
              <a:gd name="T59" fmla="*/ 271789850 h 5088"/>
              <a:gd name="T60" fmla="*/ 271604528 w 7813"/>
              <a:gd name="T61" fmla="*/ 271789850 h 5088"/>
              <a:gd name="T62" fmla="*/ 271604528 w 7813"/>
              <a:gd name="T63" fmla="*/ 271789850 h 5088"/>
              <a:gd name="T64" fmla="*/ 271604528 w 7813"/>
              <a:gd name="T65" fmla="*/ 271789850 h 5088"/>
              <a:gd name="T66" fmla="*/ 271604528 w 7813"/>
              <a:gd name="T67" fmla="*/ 271789850 h 5088"/>
              <a:gd name="T68" fmla="*/ 271604528 w 7813"/>
              <a:gd name="T69" fmla="*/ 271789850 h 5088"/>
              <a:gd name="T70" fmla="*/ 271604528 w 7813"/>
              <a:gd name="T71" fmla="*/ 271789850 h 5088"/>
              <a:gd name="T72" fmla="*/ 271604528 w 7813"/>
              <a:gd name="T73" fmla="*/ 271789850 h 5088"/>
              <a:gd name="T74" fmla="*/ 271604528 w 7813"/>
              <a:gd name="T75" fmla="*/ 271789850 h 5088"/>
              <a:gd name="T76" fmla="*/ 271604528 w 7813"/>
              <a:gd name="T77" fmla="*/ 271789850 h 5088"/>
              <a:gd name="T78" fmla="*/ 271604528 w 7813"/>
              <a:gd name="T79" fmla="*/ 271789850 h 5088"/>
              <a:gd name="T80" fmla="*/ 271604528 w 7813"/>
              <a:gd name="T81" fmla="*/ 271789850 h 5088"/>
              <a:gd name="T82" fmla="*/ 271604528 w 7813"/>
              <a:gd name="T83" fmla="*/ 271789850 h 5088"/>
              <a:gd name="T84" fmla="*/ 271604528 w 7813"/>
              <a:gd name="T85" fmla="*/ 271789850 h 5088"/>
              <a:gd name="T86" fmla="*/ 271604528 w 7813"/>
              <a:gd name="T87" fmla="*/ 271789850 h 5088"/>
              <a:gd name="T88" fmla="*/ 271604528 w 7813"/>
              <a:gd name="T89" fmla="*/ 271789850 h 5088"/>
              <a:gd name="T90" fmla="*/ 271604528 w 7813"/>
              <a:gd name="T91" fmla="*/ 271789850 h 50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7813" h="5088">
                <a:moveTo>
                  <a:pt x="1876" y="2833"/>
                </a:moveTo>
                <a:lnTo>
                  <a:pt x="0" y="0"/>
                </a:lnTo>
                <a:lnTo>
                  <a:pt x="3413" y="201"/>
                </a:lnTo>
                <a:lnTo>
                  <a:pt x="2879" y="1113"/>
                </a:lnTo>
                <a:lnTo>
                  <a:pt x="3016" y="1200"/>
                </a:lnTo>
                <a:lnTo>
                  <a:pt x="3154" y="1286"/>
                </a:lnTo>
                <a:lnTo>
                  <a:pt x="3292" y="1372"/>
                </a:lnTo>
                <a:lnTo>
                  <a:pt x="3431" y="1455"/>
                </a:lnTo>
                <a:lnTo>
                  <a:pt x="3570" y="1538"/>
                </a:lnTo>
                <a:lnTo>
                  <a:pt x="3711" y="1620"/>
                </a:lnTo>
                <a:lnTo>
                  <a:pt x="3853" y="1700"/>
                </a:lnTo>
                <a:lnTo>
                  <a:pt x="3995" y="1780"/>
                </a:lnTo>
                <a:lnTo>
                  <a:pt x="4138" y="1859"/>
                </a:lnTo>
                <a:lnTo>
                  <a:pt x="4281" y="1935"/>
                </a:lnTo>
                <a:lnTo>
                  <a:pt x="4426" y="2011"/>
                </a:lnTo>
                <a:lnTo>
                  <a:pt x="4571" y="2086"/>
                </a:lnTo>
                <a:lnTo>
                  <a:pt x="4716" y="2160"/>
                </a:lnTo>
                <a:lnTo>
                  <a:pt x="4863" y="2232"/>
                </a:lnTo>
                <a:lnTo>
                  <a:pt x="5010" y="2304"/>
                </a:lnTo>
                <a:lnTo>
                  <a:pt x="5158" y="2373"/>
                </a:lnTo>
                <a:lnTo>
                  <a:pt x="5232" y="2408"/>
                </a:lnTo>
                <a:lnTo>
                  <a:pt x="5308" y="2443"/>
                </a:lnTo>
                <a:lnTo>
                  <a:pt x="5383" y="2476"/>
                </a:lnTo>
                <a:lnTo>
                  <a:pt x="5459" y="2509"/>
                </a:lnTo>
                <a:lnTo>
                  <a:pt x="5535" y="2542"/>
                </a:lnTo>
                <a:lnTo>
                  <a:pt x="5613" y="2574"/>
                </a:lnTo>
                <a:lnTo>
                  <a:pt x="5690" y="2606"/>
                </a:lnTo>
                <a:lnTo>
                  <a:pt x="5769" y="2637"/>
                </a:lnTo>
                <a:lnTo>
                  <a:pt x="5848" y="2669"/>
                </a:lnTo>
                <a:lnTo>
                  <a:pt x="5927" y="2700"/>
                </a:lnTo>
                <a:lnTo>
                  <a:pt x="6007" y="2729"/>
                </a:lnTo>
                <a:lnTo>
                  <a:pt x="6087" y="2759"/>
                </a:lnTo>
                <a:lnTo>
                  <a:pt x="6250" y="2817"/>
                </a:lnTo>
                <a:lnTo>
                  <a:pt x="6414" y="2873"/>
                </a:lnTo>
                <a:lnTo>
                  <a:pt x="6581" y="2927"/>
                </a:lnTo>
                <a:lnTo>
                  <a:pt x="6751" y="2980"/>
                </a:lnTo>
                <a:lnTo>
                  <a:pt x="6922" y="3030"/>
                </a:lnTo>
                <a:lnTo>
                  <a:pt x="7096" y="3079"/>
                </a:lnTo>
                <a:lnTo>
                  <a:pt x="7272" y="3127"/>
                </a:lnTo>
                <a:lnTo>
                  <a:pt x="7450" y="3172"/>
                </a:lnTo>
                <a:lnTo>
                  <a:pt x="7631" y="3216"/>
                </a:lnTo>
                <a:lnTo>
                  <a:pt x="7813" y="3258"/>
                </a:lnTo>
                <a:lnTo>
                  <a:pt x="7654" y="3255"/>
                </a:lnTo>
                <a:lnTo>
                  <a:pt x="7499" y="3254"/>
                </a:lnTo>
                <a:lnTo>
                  <a:pt x="7348" y="3254"/>
                </a:lnTo>
                <a:lnTo>
                  <a:pt x="7202" y="3256"/>
                </a:lnTo>
                <a:lnTo>
                  <a:pt x="7060" y="3258"/>
                </a:lnTo>
                <a:lnTo>
                  <a:pt x="6923" y="3262"/>
                </a:lnTo>
                <a:lnTo>
                  <a:pt x="6791" y="3268"/>
                </a:lnTo>
                <a:lnTo>
                  <a:pt x="6662" y="3275"/>
                </a:lnTo>
                <a:lnTo>
                  <a:pt x="6599" y="3277"/>
                </a:lnTo>
                <a:lnTo>
                  <a:pt x="6533" y="3278"/>
                </a:lnTo>
                <a:lnTo>
                  <a:pt x="6465" y="3277"/>
                </a:lnTo>
                <a:lnTo>
                  <a:pt x="6396" y="3274"/>
                </a:lnTo>
                <a:lnTo>
                  <a:pt x="6325" y="3270"/>
                </a:lnTo>
                <a:lnTo>
                  <a:pt x="6252" y="3264"/>
                </a:lnTo>
                <a:lnTo>
                  <a:pt x="6177" y="3256"/>
                </a:lnTo>
                <a:lnTo>
                  <a:pt x="6101" y="3246"/>
                </a:lnTo>
                <a:lnTo>
                  <a:pt x="6022" y="3235"/>
                </a:lnTo>
                <a:lnTo>
                  <a:pt x="5941" y="3221"/>
                </a:lnTo>
                <a:lnTo>
                  <a:pt x="5859" y="3206"/>
                </a:lnTo>
                <a:lnTo>
                  <a:pt x="5775" y="3189"/>
                </a:lnTo>
                <a:lnTo>
                  <a:pt x="5689" y="3170"/>
                </a:lnTo>
                <a:lnTo>
                  <a:pt x="5602" y="3150"/>
                </a:lnTo>
                <a:lnTo>
                  <a:pt x="5512" y="3127"/>
                </a:lnTo>
                <a:lnTo>
                  <a:pt x="5420" y="3103"/>
                </a:lnTo>
                <a:lnTo>
                  <a:pt x="5483" y="3166"/>
                </a:lnTo>
                <a:lnTo>
                  <a:pt x="5544" y="3228"/>
                </a:lnTo>
                <a:lnTo>
                  <a:pt x="5604" y="3292"/>
                </a:lnTo>
                <a:lnTo>
                  <a:pt x="5660" y="3354"/>
                </a:lnTo>
                <a:lnTo>
                  <a:pt x="5715" y="3416"/>
                </a:lnTo>
                <a:lnTo>
                  <a:pt x="5767" y="3480"/>
                </a:lnTo>
                <a:lnTo>
                  <a:pt x="5817" y="3542"/>
                </a:lnTo>
                <a:lnTo>
                  <a:pt x="5865" y="3604"/>
                </a:lnTo>
                <a:lnTo>
                  <a:pt x="5911" y="3666"/>
                </a:lnTo>
                <a:lnTo>
                  <a:pt x="5955" y="3729"/>
                </a:lnTo>
                <a:lnTo>
                  <a:pt x="5996" y="3791"/>
                </a:lnTo>
                <a:lnTo>
                  <a:pt x="6034" y="3853"/>
                </a:lnTo>
                <a:lnTo>
                  <a:pt x="6072" y="3915"/>
                </a:lnTo>
                <a:lnTo>
                  <a:pt x="6107" y="3978"/>
                </a:lnTo>
                <a:lnTo>
                  <a:pt x="6139" y="4040"/>
                </a:lnTo>
                <a:lnTo>
                  <a:pt x="6169" y="4102"/>
                </a:lnTo>
                <a:lnTo>
                  <a:pt x="6199" y="4163"/>
                </a:lnTo>
                <a:lnTo>
                  <a:pt x="6229" y="4226"/>
                </a:lnTo>
                <a:lnTo>
                  <a:pt x="6260" y="4287"/>
                </a:lnTo>
                <a:lnTo>
                  <a:pt x="6292" y="4349"/>
                </a:lnTo>
                <a:lnTo>
                  <a:pt x="6324" y="4410"/>
                </a:lnTo>
                <a:lnTo>
                  <a:pt x="6358" y="4473"/>
                </a:lnTo>
                <a:lnTo>
                  <a:pt x="6393" y="4534"/>
                </a:lnTo>
                <a:lnTo>
                  <a:pt x="6427" y="4596"/>
                </a:lnTo>
                <a:lnTo>
                  <a:pt x="6463" y="4658"/>
                </a:lnTo>
                <a:lnTo>
                  <a:pt x="6499" y="4719"/>
                </a:lnTo>
                <a:lnTo>
                  <a:pt x="6537" y="4781"/>
                </a:lnTo>
                <a:lnTo>
                  <a:pt x="6574" y="4842"/>
                </a:lnTo>
                <a:lnTo>
                  <a:pt x="6613" y="4904"/>
                </a:lnTo>
                <a:lnTo>
                  <a:pt x="6653" y="4965"/>
                </a:lnTo>
                <a:lnTo>
                  <a:pt x="6693" y="5027"/>
                </a:lnTo>
                <a:lnTo>
                  <a:pt x="6735" y="5088"/>
                </a:lnTo>
                <a:lnTo>
                  <a:pt x="6603" y="4955"/>
                </a:lnTo>
                <a:lnTo>
                  <a:pt x="6472" y="4823"/>
                </a:lnTo>
                <a:lnTo>
                  <a:pt x="6341" y="4694"/>
                </a:lnTo>
                <a:lnTo>
                  <a:pt x="6209" y="4568"/>
                </a:lnTo>
                <a:lnTo>
                  <a:pt x="6076" y="4444"/>
                </a:lnTo>
                <a:lnTo>
                  <a:pt x="5945" y="4323"/>
                </a:lnTo>
                <a:lnTo>
                  <a:pt x="5811" y="4204"/>
                </a:lnTo>
                <a:lnTo>
                  <a:pt x="5678" y="4088"/>
                </a:lnTo>
                <a:lnTo>
                  <a:pt x="5544" y="3974"/>
                </a:lnTo>
                <a:lnTo>
                  <a:pt x="5411" y="3862"/>
                </a:lnTo>
                <a:lnTo>
                  <a:pt x="5277" y="3753"/>
                </a:lnTo>
                <a:lnTo>
                  <a:pt x="5142" y="3647"/>
                </a:lnTo>
                <a:lnTo>
                  <a:pt x="5008" y="3543"/>
                </a:lnTo>
                <a:lnTo>
                  <a:pt x="4873" y="3441"/>
                </a:lnTo>
                <a:lnTo>
                  <a:pt x="4737" y="3342"/>
                </a:lnTo>
                <a:lnTo>
                  <a:pt x="4601" y="3245"/>
                </a:lnTo>
                <a:lnTo>
                  <a:pt x="4466" y="3150"/>
                </a:lnTo>
                <a:lnTo>
                  <a:pt x="4330" y="3057"/>
                </a:lnTo>
                <a:lnTo>
                  <a:pt x="4193" y="2966"/>
                </a:lnTo>
                <a:lnTo>
                  <a:pt x="4056" y="2876"/>
                </a:lnTo>
                <a:lnTo>
                  <a:pt x="3920" y="2789"/>
                </a:lnTo>
                <a:lnTo>
                  <a:pt x="3784" y="2702"/>
                </a:lnTo>
                <a:lnTo>
                  <a:pt x="3647" y="2617"/>
                </a:lnTo>
                <a:lnTo>
                  <a:pt x="3509" y="2533"/>
                </a:lnTo>
                <a:lnTo>
                  <a:pt x="3372" y="2452"/>
                </a:lnTo>
                <a:lnTo>
                  <a:pt x="3236" y="2372"/>
                </a:lnTo>
                <a:lnTo>
                  <a:pt x="3098" y="2293"/>
                </a:lnTo>
                <a:lnTo>
                  <a:pt x="2960" y="2217"/>
                </a:lnTo>
                <a:lnTo>
                  <a:pt x="2823" y="2141"/>
                </a:lnTo>
                <a:lnTo>
                  <a:pt x="2685" y="2068"/>
                </a:lnTo>
                <a:lnTo>
                  <a:pt x="2547" y="1996"/>
                </a:lnTo>
                <a:lnTo>
                  <a:pt x="2409" y="1926"/>
                </a:lnTo>
                <a:lnTo>
                  <a:pt x="1876" y="28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563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2015-10-10T01:32:17Z</dcterms:created>
  <dcterms:modified xsi:type="dcterms:W3CDTF">2015-10-10T01:39:16Z</dcterms:modified>
</cp:coreProperties>
</file>