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92" d="100"/>
          <a:sy n="92" d="100"/>
        </p:scale>
        <p:origin x="88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33A56-B00E-4198-97A8-5394FDC032E1}" type="datetimeFigureOut">
              <a:rPr lang="zh-CN" altLang="en-US" smtClean="0"/>
              <a:t>2015/10/10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706B8-EA8F-4C82-A739-F8ACE2492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466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33A56-B00E-4198-97A8-5394FDC032E1}" type="datetimeFigureOut">
              <a:rPr lang="zh-CN" altLang="en-US" smtClean="0"/>
              <a:t>2015/10/10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706B8-EA8F-4C82-A739-F8ACE2492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182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33A56-B00E-4198-97A8-5394FDC032E1}" type="datetimeFigureOut">
              <a:rPr lang="zh-CN" altLang="en-US" smtClean="0"/>
              <a:t>2015/10/10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706B8-EA8F-4C82-A739-F8ACE2492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415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33A56-B00E-4198-97A8-5394FDC032E1}" type="datetimeFigureOut">
              <a:rPr lang="zh-CN" altLang="en-US" smtClean="0"/>
              <a:t>2015/10/10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706B8-EA8F-4C82-A739-F8ACE2492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480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33A56-B00E-4198-97A8-5394FDC032E1}" type="datetimeFigureOut">
              <a:rPr lang="zh-CN" altLang="en-US" smtClean="0"/>
              <a:t>2015/10/10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706B8-EA8F-4C82-A739-F8ACE2492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6599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33A56-B00E-4198-97A8-5394FDC032E1}" type="datetimeFigureOut">
              <a:rPr lang="zh-CN" altLang="en-US" smtClean="0"/>
              <a:t>2015/10/10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706B8-EA8F-4C82-A739-F8ACE2492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482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33A56-B00E-4198-97A8-5394FDC032E1}" type="datetimeFigureOut">
              <a:rPr lang="zh-CN" altLang="en-US" smtClean="0"/>
              <a:t>2015/10/10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706B8-EA8F-4C82-A739-F8ACE2492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067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33A56-B00E-4198-97A8-5394FDC032E1}" type="datetimeFigureOut">
              <a:rPr lang="zh-CN" altLang="en-US" smtClean="0"/>
              <a:t>2015/10/10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706B8-EA8F-4C82-A739-F8ACE2492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9311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33A56-B00E-4198-97A8-5394FDC032E1}" type="datetimeFigureOut">
              <a:rPr lang="zh-CN" altLang="en-US" smtClean="0"/>
              <a:t>2015/10/10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706B8-EA8F-4C82-A739-F8ACE2492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1655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33A56-B00E-4198-97A8-5394FDC032E1}" type="datetimeFigureOut">
              <a:rPr lang="zh-CN" altLang="en-US" smtClean="0"/>
              <a:t>2015/10/10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706B8-EA8F-4C82-A739-F8ACE2492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5746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33A56-B00E-4198-97A8-5394FDC032E1}" type="datetimeFigureOut">
              <a:rPr lang="zh-CN" altLang="en-US" smtClean="0"/>
              <a:t>2015/10/10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706B8-EA8F-4C82-A739-F8ACE2492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615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133A56-B00E-4198-97A8-5394FDC032E1}" type="datetimeFigureOut">
              <a:rPr lang="zh-CN" altLang="en-US" smtClean="0"/>
              <a:t>2015/10/10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D706B8-EA8F-4C82-A739-F8ACE2492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584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Shape"/>
          <p:cNvSpPr>
            <a:spLocks/>
          </p:cNvSpPr>
          <p:nvPr/>
        </p:nvSpPr>
        <p:spPr bwMode="auto">
          <a:xfrm>
            <a:off x="628721" y="265545"/>
            <a:ext cx="1793875" cy="1800225"/>
          </a:xfrm>
          <a:custGeom>
            <a:avLst/>
            <a:gdLst>
              <a:gd name="T0" fmla="*/ 128353 w 7802"/>
              <a:gd name="T1" fmla="*/ 1353921 h 7827"/>
              <a:gd name="T2" fmla="*/ 0 w 7802"/>
              <a:gd name="T3" fmla="*/ 1231548 h 7827"/>
              <a:gd name="T4" fmla="*/ 327324 w 7802"/>
              <a:gd name="T5" fmla="*/ 903534 h 7827"/>
              <a:gd name="T6" fmla="*/ 0 w 7802"/>
              <a:gd name="T7" fmla="*/ 576210 h 7827"/>
              <a:gd name="T8" fmla="*/ 128353 w 7802"/>
              <a:gd name="T9" fmla="*/ 454297 h 7827"/>
              <a:gd name="T10" fmla="*/ 576440 w 7802"/>
              <a:gd name="T11" fmla="*/ 900774 h 7827"/>
              <a:gd name="T12" fmla="*/ 128353 w 7802"/>
              <a:gd name="T13" fmla="*/ 1353921 h 7827"/>
              <a:gd name="T14" fmla="*/ 128353 w 7802"/>
              <a:gd name="T15" fmla="*/ 1353921 h 7827"/>
              <a:gd name="T16" fmla="*/ 1350240 w 7802"/>
              <a:gd name="T17" fmla="*/ 129503 h 7827"/>
              <a:gd name="T18" fmla="*/ 896633 w 7802"/>
              <a:gd name="T19" fmla="*/ 584721 h 7827"/>
              <a:gd name="T20" fmla="*/ 433365 w 7802"/>
              <a:gd name="T21" fmla="*/ 129503 h 7827"/>
              <a:gd name="T22" fmla="*/ 564479 w 7802"/>
              <a:gd name="T23" fmla="*/ 0 h 7827"/>
              <a:gd name="T24" fmla="*/ 895023 w 7802"/>
              <a:gd name="T25" fmla="*/ 331234 h 7827"/>
              <a:gd name="T26" fmla="*/ 1225797 w 7802"/>
              <a:gd name="T27" fmla="*/ 0 h 7827"/>
              <a:gd name="T28" fmla="*/ 1350240 w 7802"/>
              <a:gd name="T29" fmla="*/ 129503 h 7827"/>
              <a:gd name="T30" fmla="*/ 1350240 w 7802"/>
              <a:gd name="T31" fmla="*/ 129503 h 7827"/>
              <a:gd name="T32" fmla="*/ 444866 w 7802"/>
              <a:gd name="T33" fmla="*/ 1671584 h 7827"/>
              <a:gd name="T34" fmla="*/ 892262 w 7802"/>
              <a:gd name="T35" fmla="*/ 1221657 h 7827"/>
              <a:gd name="T36" fmla="*/ 1341499 w 7802"/>
              <a:gd name="T37" fmla="*/ 1671584 h 7827"/>
              <a:gd name="T38" fmla="*/ 1217516 w 7802"/>
              <a:gd name="T39" fmla="*/ 1800397 h 7827"/>
              <a:gd name="T40" fmla="*/ 894103 w 7802"/>
              <a:gd name="T41" fmla="*/ 1475603 h 7827"/>
              <a:gd name="T42" fmla="*/ 569309 w 7802"/>
              <a:gd name="T43" fmla="*/ 1800397 h 7827"/>
              <a:gd name="T44" fmla="*/ 444866 w 7802"/>
              <a:gd name="T45" fmla="*/ 1671584 h 7827"/>
              <a:gd name="T46" fmla="*/ 444866 w 7802"/>
              <a:gd name="T47" fmla="*/ 1671584 h 7827"/>
              <a:gd name="T48" fmla="*/ 1666293 w 7802"/>
              <a:gd name="T49" fmla="*/ 1353921 h 7827"/>
              <a:gd name="T50" fmla="*/ 1217516 w 7802"/>
              <a:gd name="T51" fmla="*/ 900774 h 7827"/>
              <a:gd name="T52" fmla="*/ 1666293 w 7802"/>
              <a:gd name="T53" fmla="*/ 453147 h 7827"/>
              <a:gd name="T54" fmla="*/ 1794646 w 7802"/>
              <a:gd name="T55" fmla="*/ 576210 h 7827"/>
              <a:gd name="T56" fmla="*/ 1467092 w 7802"/>
              <a:gd name="T57" fmla="*/ 903534 h 7827"/>
              <a:gd name="T58" fmla="*/ 1794646 w 7802"/>
              <a:gd name="T59" fmla="*/ 1231548 h 7827"/>
              <a:gd name="T60" fmla="*/ 1666293 w 7802"/>
              <a:gd name="T61" fmla="*/ 1353921 h 7827"/>
              <a:gd name="T62" fmla="*/ 1666293 w 7802"/>
              <a:gd name="T63" fmla="*/ 1353921 h 782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7802" h="7827">
                <a:moveTo>
                  <a:pt x="558" y="5886"/>
                </a:moveTo>
                <a:lnTo>
                  <a:pt x="0" y="5354"/>
                </a:lnTo>
                <a:lnTo>
                  <a:pt x="1423" y="3928"/>
                </a:lnTo>
                <a:lnTo>
                  <a:pt x="0" y="2505"/>
                </a:lnTo>
                <a:lnTo>
                  <a:pt x="558" y="1975"/>
                </a:lnTo>
                <a:lnTo>
                  <a:pt x="2506" y="3916"/>
                </a:lnTo>
                <a:lnTo>
                  <a:pt x="558" y="5886"/>
                </a:lnTo>
                <a:close/>
                <a:moveTo>
                  <a:pt x="5870" y="563"/>
                </a:moveTo>
                <a:lnTo>
                  <a:pt x="3898" y="2542"/>
                </a:lnTo>
                <a:lnTo>
                  <a:pt x="1884" y="563"/>
                </a:lnTo>
                <a:lnTo>
                  <a:pt x="2454" y="0"/>
                </a:lnTo>
                <a:lnTo>
                  <a:pt x="3891" y="1440"/>
                </a:lnTo>
                <a:lnTo>
                  <a:pt x="5329" y="0"/>
                </a:lnTo>
                <a:lnTo>
                  <a:pt x="5870" y="563"/>
                </a:lnTo>
                <a:close/>
                <a:moveTo>
                  <a:pt x="1934" y="7267"/>
                </a:moveTo>
                <a:lnTo>
                  <a:pt x="3879" y="5311"/>
                </a:lnTo>
                <a:lnTo>
                  <a:pt x="5832" y="7267"/>
                </a:lnTo>
                <a:lnTo>
                  <a:pt x="5293" y="7827"/>
                </a:lnTo>
                <a:lnTo>
                  <a:pt x="3887" y="6415"/>
                </a:lnTo>
                <a:lnTo>
                  <a:pt x="2475" y="7827"/>
                </a:lnTo>
                <a:lnTo>
                  <a:pt x="1934" y="7267"/>
                </a:lnTo>
                <a:close/>
                <a:moveTo>
                  <a:pt x="7244" y="5886"/>
                </a:moveTo>
                <a:lnTo>
                  <a:pt x="5293" y="3916"/>
                </a:lnTo>
                <a:lnTo>
                  <a:pt x="7244" y="1970"/>
                </a:lnTo>
                <a:lnTo>
                  <a:pt x="7802" y="2505"/>
                </a:lnTo>
                <a:lnTo>
                  <a:pt x="6378" y="3928"/>
                </a:lnTo>
                <a:lnTo>
                  <a:pt x="7802" y="5354"/>
                </a:lnTo>
                <a:lnTo>
                  <a:pt x="7244" y="588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zh-CN" altLang="en-US"/>
          </a:p>
        </p:txBody>
      </p:sp>
      <p:sp>
        <p:nvSpPr>
          <p:cNvPr id="6" name="KSO_Shape"/>
          <p:cNvSpPr>
            <a:spLocks/>
          </p:cNvSpPr>
          <p:nvPr/>
        </p:nvSpPr>
        <p:spPr bwMode="auto">
          <a:xfrm>
            <a:off x="3605031" y="435407"/>
            <a:ext cx="1800225" cy="1460500"/>
          </a:xfrm>
          <a:custGeom>
            <a:avLst/>
            <a:gdLst>
              <a:gd name="T0" fmla="*/ 449778 w 13325476"/>
              <a:gd name="T1" fmla="*/ 465006 h 10807700"/>
              <a:gd name="T2" fmla="*/ 674988 w 13325476"/>
              <a:gd name="T3" fmla="*/ 465006 h 10807700"/>
              <a:gd name="T4" fmla="*/ 916499 w 13325476"/>
              <a:gd name="T5" fmla="*/ 721746 h 10807700"/>
              <a:gd name="T6" fmla="*/ 674988 w 13325476"/>
              <a:gd name="T7" fmla="*/ 1026531 h 10807700"/>
              <a:gd name="T8" fmla="*/ 449778 w 13325476"/>
              <a:gd name="T9" fmla="*/ 1026531 h 10807700"/>
              <a:gd name="T10" fmla="*/ 643030 w 13325476"/>
              <a:gd name="T11" fmla="*/ 834351 h 10807700"/>
              <a:gd name="T12" fmla="*/ 0 w 13325476"/>
              <a:gd name="T13" fmla="*/ 834351 h 10807700"/>
              <a:gd name="T14" fmla="*/ 0 w 13325476"/>
              <a:gd name="T15" fmla="*/ 673487 h 10807700"/>
              <a:gd name="T16" fmla="*/ 643030 w 13325476"/>
              <a:gd name="T17" fmla="*/ 673487 h 10807700"/>
              <a:gd name="T18" fmla="*/ 514338 w 13325476"/>
              <a:gd name="T19" fmla="*/ 0 h 10807700"/>
              <a:gd name="T20" fmla="*/ 594985 w 13325476"/>
              <a:gd name="T21" fmla="*/ 0 h 10807700"/>
              <a:gd name="T22" fmla="*/ 1720179 w 13325476"/>
              <a:gd name="T23" fmla="*/ 0 h 10807700"/>
              <a:gd name="T24" fmla="*/ 1800397 w 13325476"/>
              <a:gd name="T25" fmla="*/ 0 h 10807700"/>
              <a:gd name="T26" fmla="*/ 1800397 w 13325476"/>
              <a:gd name="T27" fmla="*/ 80003 h 10807700"/>
              <a:gd name="T28" fmla="*/ 1800397 w 13325476"/>
              <a:gd name="T29" fmla="*/ 1395876 h 10807700"/>
              <a:gd name="T30" fmla="*/ 1800397 w 13325476"/>
              <a:gd name="T31" fmla="*/ 1460222 h 10807700"/>
              <a:gd name="T32" fmla="*/ 1720179 w 13325476"/>
              <a:gd name="T33" fmla="*/ 1460222 h 10807700"/>
              <a:gd name="T34" fmla="*/ 610642 w 13325476"/>
              <a:gd name="T35" fmla="*/ 1460222 h 10807700"/>
              <a:gd name="T36" fmla="*/ 530424 w 13325476"/>
              <a:gd name="T37" fmla="*/ 1460222 h 10807700"/>
              <a:gd name="T38" fmla="*/ 530424 w 13325476"/>
              <a:gd name="T39" fmla="*/ 1395876 h 10807700"/>
              <a:gd name="T40" fmla="*/ 530424 w 13325476"/>
              <a:gd name="T41" fmla="*/ 1187396 h 10807700"/>
              <a:gd name="T42" fmla="*/ 691289 w 13325476"/>
              <a:gd name="T43" fmla="*/ 1187396 h 10807700"/>
              <a:gd name="T44" fmla="*/ 691289 w 13325476"/>
              <a:gd name="T45" fmla="*/ 1315658 h 10807700"/>
              <a:gd name="T46" fmla="*/ 1639532 w 13325476"/>
              <a:gd name="T47" fmla="*/ 1315658 h 10807700"/>
              <a:gd name="T48" fmla="*/ 1639532 w 13325476"/>
              <a:gd name="T49" fmla="*/ 144564 h 10807700"/>
              <a:gd name="T50" fmla="*/ 674988 w 13325476"/>
              <a:gd name="T51" fmla="*/ 144564 h 10807700"/>
              <a:gd name="T52" fmla="*/ 674988 w 13325476"/>
              <a:gd name="T53" fmla="*/ 304785 h 10807700"/>
              <a:gd name="T54" fmla="*/ 514338 w 13325476"/>
              <a:gd name="T55" fmla="*/ 304785 h 10807700"/>
              <a:gd name="T56" fmla="*/ 514338 w 13325476"/>
              <a:gd name="T57" fmla="*/ 80003 h 10807700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13325476" h="10807700">
                <a:moveTo>
                  <a:pt x="3328988" y="3441700"/>
                </a:moveTo>
                <a:lnTo>
                  <a:pt x="4995863" y="3441700"/>
                </a:lnTo>
                <a:lnTo>
                  <a:pt x="6783388" y="5341938"/>
                </a:lnTo>
                <a:lnTo>
                  <a:pt x="4995863" y="7597775"/>
                </a:lnTo>
                <a:lnTo>
                  <a:pt x="3328988" y="7597775"/>
                </a:lnTo>
                <a:lnTo>
                  <a:pt x="4759326" y="6175375"/>
                </a:lnTo>
                <a:lnTo>
                  <a:pt x="0" y="6175375"/>
                </a:lnTo>
                <a:lnTo>
                  <a:pt x="0" y="4984750"/>
                </a:lnTo>
                <a:lnTo>
                  <a:pt x="4759326" y="4984750"/>
                </a:lnTo>
                <a:lnTo>
                  <a:pt x="3328988" y="3441700"/>
                </a:lnTo>
                <a:close/>
                <a:moveTo>
                  <a:pt x="3806825" y="0"/>
                </a:moveTo>
                <a:lnTo>
                  <a:pt x="4403725" y="0"/>
                </a:lnTo>
                <a:lnTo>
                  <a:pt x="12731751" y="0"/>
                </a:lnTo>
                <a:lnTo>
                  <a:pt x="13325476" y="0"/>
                </a:lnTo>
                <a:lnTo>
                  <a:pt x="13325476" y="592138"/>
                </a:lnTo>
                <a:lnTo>
                  <a:pt x="13325476" y="10331450"/>
                </a:lnTo>
                <a:lnTo>
                  <a:pt x="13325476" y="10807700"/>
                </a:lnTo>
                <a:lnTo>
                  <a:pt x="12731751" y="10807700"/>
                </a:lnTo>
                <a:lnTo>
                  <a:pt x="4519613" y="10807700"/>
                </a:lnTo>
                <a:lnTo>
                  <a:pt x="3925888" y="10807700"/>
                </a:lnTo>
                <a:lnTo>
                  <a:pt x="3925888" y="10331450"/>
                </a:lnTo>
                <a:lnTo>
                  <a:pt x="3925888" y="8788400"/>
                </a:lnTo>
                <a:lnTo>
                  <a:pt x="5116513" y="8788400"/>
                </a:lnTo>
                <a:lnTo>
                  <a:pt x="5116513" y="9737725"/>
                </a:lnTo>
                <a:lnTo>
                  <a:pt x="12134851" y="9737725"/>
                </a:lnTo>
                <a:lnTo>
                  <a:pt x="12134851" y="1069975"/>
                </a:lnTo>
                <a:lnTo>
                  <a:pt x="4995863" y="1069975"/>
                </a:lnTo>
                <a:lnTo>
                  <a:pt x="4995863" y="2255838"/>
                </a:lnTo>
                <a:lnTo>
                  <a:pt x="3806825" y="2255838"/>
                </a:lnTo>
                <a:lnTo>
                  <a:pt x="3806825" y="592138"/>
                </a:lnTo>
                <a:lnTo>
                  <a:pt x="380682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zh-CN" altLang="en-US"/>
          </a:p>
        </p:txBody>
      </p:sp>
      <p:sp>
        <p:nvSpPr>
          <p:cNvPr id="7" name="KSO_Shape"/>
          <p:cNvSpPr>
            <a:spLocks/>
          </p:cNvSpPr>
          <p:nvPr/>
        </p:nvSpPr>
        <p:spPr bwMode="auto">
          <a:xfrm>
            <a:off x="6587692" y="281420"/>
            <a:ext cx="1905000" cy="1784350"/>
          </a:xfrm>
          <a:custGeom>
            <a:avLst/>
            <a:gdLst>
              <a:gd name="T0" fmla="*/ 667826467 w 4564"/>
              <a:gd name="T1" fmla="*/ 668287109 h 4272"/>
              <a:gd name="T2" fmla="*/ 667826467 w 4564"/>
              <a:gd name="T3" fmla="*/ 668287109 h 4272"/>
              <a:gd name="T4" fmla="*/ 667826467 w 4564"/>
              <a:gd name="T5" fmla="*/ 668287109 h 4272"/>
              <a:gd name="T6" fmla="*/ 667826467 w 4564"/>
              <a:gd name="T7" fmla="*/ 668287109 h 4272"/>
              <a:gd name="T8" fmla="*/ 667826467 w 4564"/>
              <a:gd name="T9" fmla="*/ 668287109 h 4272"/>
              <a:gd name="T10" fmla="*/ 667826467 w 4564"/>
              <a:gd name="T11" fmla="*/ 668287109 h 4272"/>
              <a:gd name="T12" fmla="*/ 667826467 w 4564"/>
              <a:gd name="T13" fmla="*/ 668287109 h 4272"/>
              <a:gd name="T14" fmla="*/ 667826467 w 4564"/>
              <a:gd name="T15" fmla="*/ 668287109 h 4272"/>
              <a:gd name="T16" fmla="*/ 667826467 w 4564"/>
              <a:gd name="T17" fmla="*/ 668287109 h 4272"/>
              <a:gd name="T18" fmla="*/ 667826467 w 4564"/>
              <a:gd name="T19" fmla="*/ 668287109 h 4272"/>
              <a:gd name="T20" fmla="*/ 667826467 w 4564"/>
              <a:gd name="T21" fmla="*/ 668287109 h 4272"/>
              <a:gd name="T22" fmla="*/ 667826467 w 4564"/>
              <a:gd name="T23" fmla="*/ 668287109 h 4272"/>
              <a:gd name="T24" fmla="*/ 667826467 w 4564"/>
              <a:gd name="T25" fmla="*/ 668287109 h 4272"/>
              <a:gd name="T26" fmla="*/ 667826467 w 4564"/>
              <a:gd name="T27" fmla="*/ 668287109 h 4272"/>
              <a:gd name="T28" fmla="*/ 667826467 w 4564"/>
              <a:gd name="T29" fmla="*/ 668287109 h 4272"/>
              <a:gd name="T30" fmla="*/ 667826467 w 4564"/>
              <a:gd name="T31" fmla="*/ 668287109 h 4272"/>
              <a:gd name="T32" fmla="*/ 667826467 w 4564"/>
              <a:gd name="T33" fmla="*/ 668287109 h 4272"/>
              <a:gd name="T34" fmla="*/ 667826467 w 4564"/>
              <a:gd name="T35" fmla="*/ 668287109 h 4272"/>
              <a:gd name="T36" fmla="*/ 667826467 w 4564"/>
              <a:gd name="T37" fmla="*/ 668287109 h 4272"/>
              <a:gd name="T38" fmla="*/ 667826467 w 4564"/>
              <a:gd name="T39" fmla="*/ 668287109 h 4272"/>
              <a:gd name="T40" fmla="*/ 667826467 w 4564"/>
              <a:gd name="T41" fmla="*/ 668287109 h 4272"/>
              <a:gd name="T42" fmla="*/ 667826467 w 4564"/>
              <a:gd name="T43" fmla="*/ 668287109 h 4272"/>
              <a:gd name="T44" fmla="*/ 667826467 w 4564"/>
              <a:gd name="T45" fmla="*/ 668287109 h 4272"/>
              <a:gd name="T46" fmla="*/ 667826467 w 4564"/>
              <a:gd name="T47" fmla="*/ 668287109 h 4272"/>
              <a:gd name="T48" fmla="*/ 667826467 w 4564"/>
              <a:gd name="T49" fmla="*/ 668287109 h 4272"/>
              <a:gd name="T50" fmla="*/ 667826467 w 4564"/>
              <a:gd name="T51" fmla="*/ 668287109 h 4272"/>
              <a:gd name="T52" fmla="*/ 667826467 w 4564"/>
              <a:gd name="T53" fmla="*/ 668287109 h 4272"/>
              <a:gd name="T54" fmla="*/ 667826467 w 4564"/>
              <a:gd name="T55" fmla="*/ 668287109 h 4272"/>
              <a:gd name="T56" fmla="*/ 667826467 w 4564"/>
              <a:gd name="T57" fmla="*/ 668287109 h 4272"/>
              <a:gd name="T58" fmla="*/ 667826467 w 4564"/>
              <a:gd name="T59" fmla="*/ 668287109 h 4272"/>
              <a:gd name="T60" fmla="*/ 667826467 w 4564"/>
              <a:gd name="T61" fmla="*/ 668287109 h 4272"/>
              <a:gd name="T62" fmla="*/ 667826467 w 4564"/>
              <a:gd name="T63" fmla="*/ 668287109 h 4272"/>
              <a:gd name="T64" fmla="*/ 667826467 w 4564"/>
              <a:gd name="T65" fmla="*/ 668287109 h 4272"/>
              <a:gd name="T66" fmla="*/ 667826467 w 4564"/>
              <a:gd name="T67" fmla="*/ 668287109 h 4272"/>
              <a:gd name="T68" fmla="*/ 667826467 w 4564"/>
              <a:gd name="T69" fmla="*/ 668287109 h 4272"/>
              <a:gd name="T70" fmla="*/ 667826467 w 4564"/>
              <a:gd name="T71" fmla="*/ 668287109 h 4272"/>
              <a:gd name="T72" fmla="*/ 667826467 w 4564"/>
              <a:gd name="T73" fmla="*/ 668287109 h 4272"/>
              <a:gd name="T74" fmla="*/ 667826467 w 4564"/>
              <a:gd name="T75" fmla="*/ 668287109 h 4272"/>
              <a:gd name="T76" fmla="*/ 667826467 w 4564"/>
              <a:gd name="T77" fmla="*/ 668287109 h 4272"/>
              <a:gd name="T78" fmla="*/ 667826467 w 4564"/>
              <a:gd name="T79" fmla="*/ 668287109 h 4272"/>
              <a:gd name="T80" fmla="*/ 667826467 w 4564"/>
              <a:gd name="T81" fmla="*/ 668287109 h 4272"/>
              <a:gd name="T82" fmla="*/ 667826467 w 4564"/>
              <a:gd name="T83" fmla="*/ 668287109 h 4272"/>
              <a:gd name="T84" fmla="*/ 667826467 w 4564"/>
              <a:gd name="T85" fmla="*/ 668287109 h 4272"/>
              <a:gd name="T86" fmla="*/ 667826467 w 4564"/>
              <a:gd name="T87" fmla="*/ 668287109 h 4272"/>
              <a:gd name="T88" fmla="*/ 667826467 w 4564"/>
              <a:gd name="T89" fmla="*/ 668287109 h 4272"/>
              <a:gd name="T90" fmla="*/ 667826467 w 4564"/>
              <a:gd name="T91" fmla="*/ 668287109 h 4272"/>
              <a:gd name="T92" fmla="*/ 667826467 w 4564"/>
              <a:gd name="T93" fmla="*/ 668287109 h 4272"/>
              <a:gd name="T94" fmla="*/ 667826467 w 4564"/>
              <a:gd name="T95" fmla="*/ 668287109 h 4272"/>
              <a:gd name="T96" fmla="*/ 667826467 w 4564"/>
              <a:gd name="T97" fmla="*/ 668287109 h 4272"/>
              <a:gd name="T98" fmla="*/ 667826467 w 4564"/>
              <a:gd name="T99" fmla="*/ 668287109 h 4272"/>
              <a:gd name="T100" fmla="*/ 667826467 w 4564"/>
              <a:gd name="T101" fmla="*/ 668287109 h 4272"/>
              <a:gd name="T102" fmla="*/ 667826467 w 4564"/>
              <a:gd name="T103" fmla="*/ 668287109 h 4272"/>
              <a:gd name="T104" fmla="*/ 667826467 w 4564"/>
              <a:gd name="T105" fmla="*/ 668287109 h 4272"/>
              <a:gd name="T106" fmla="*/ 667826467 w 4564"/>
              <a:gd name="T107" fmla="*/ 668287109 h 4272"/>
              <a:gd name="T108" fmla="*/ 667826467 w 4564"/>
              <a:gd name="T109" fmla="*/ 668287109 h 4272"/>
              <a:gd name="T110" fmla="*/ 667826467 w 4564"/>
              <a:gd name="T111" fmla="*/ 668287109 h 4272"/>
              <a:gd name="T112" fmla="*/ 667826467 w 4564"/>
              <a:gd name="T113" fmla="*/ 668287109 h 4272"/>
              <a:gd name="T114" fmla="*/ 667826467 w 4564"/>
              <a:gd name="T115" fmla="*/ 668287109 h 4272"/>
              <a:gd name="T116" fmla="*/ 667826467 w 4564"/>
              <a:gd name="T117" fmla="*/ 668287109 h 4272"/>
              <a:gd name="T118" fmla="*/ 667826467 w 4564"/>
              <a:gd name="T119" fmla="*/ 668287109 h 4272"/>
              <a:gd name="T120" fmla="*/ 667826467 w 4564"/>
              <a:gd name="T121" fmla="*/ 668287109 h 4272"/>
              <a:gd name="T122" fmla="*/ 667826467 w 4564"/>
              <a:gd name="T123" fmla="*/ 668287109 h 4272"/>
              <a:gd name="T124" fmla="*/ 667826467 w 4564"/>
              <a:gd name="T125" fmla="*/ 668287109 h 427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564" h="4272">
                <a:moveTo>
                  <a:pt x="707" y="2171"/>
                </a:moveTo>
                <a:lnTo>
                  <a:pt x="707" y="2171"/>
                </a:lnTo>
                <a:lnTo>
                  <a:pt x="711" y="2136"/>
                </a:lnTo>
                <a:lnTo>
                  <a:pt x="716" y="2101"/>
                </a:lnTo>
                <a:lnTo>
                  <a:pt x="722" y="2068"/>
                </a:lnTo>
                <a:lnTo>
                  <a:pt x="730" y="2033"/>
                </a:lnTo>
                <a:lnTo>
                  <a:pt x="737" y="1999"/>
                </a:lnTo>
                <a:lnTo>
                  <a:pt x="746" y="1967"/>
                </a:lnTo>
                <a:lnTo>
                  <a:pt x="755" y="1934"/>
                </a:lnTo>
                <a:lnTo>
                  <a:pt x="766" y="1902"/>
                </a:lnTo>
                <a:lnTo>
                  <a:pt x="776" y="1870"/>
                </a:lnTo>
                <a:lnTo>
                  <a:pt x="788" y="1838"/>
                </a:lnTo>
                <a:lnTo>
                  <a:pt x="801" y="1807"/>
                </a:lnTo>
                <a:lnTo>
                  <a:pt x="814" y="1776"/>
                </a:lnTo>
                <a:lnTo>
                  <a:pt x="828" y="1746"/>
                </a:lnTo>
                <a:lnTo>
                  <a:pt x="843" y="1716"/>
                </a:lnTo>
                <a:lnTo>
                  <a:pt x="858" y="1688"/>
                </a:lnTo>
                <a:lnTo>
                  <a:pt x="874" y="1659"/>
                </a:lnTo>
                <a:lnTo>
                  <a:pt x="890" y="1631"/>
                </a:lnTo>
                <a:lnTo>
                  <a:pt x="908" y="1603"/>
                </a:lnTo>
                <a:lnTo>
                  <a:pt x="926" y="1576"/>
                </a:lnTo>
                <a:lnTo>
                  <a:pt x="945" y="1550"/>
                </a:lnTo>
                <a:lnTo>
                  <a:pt x="965" y="1524"/>
                </a:lnTo>
                <a:lnTo>
                  <a:pt x="985" y="1499"/>
                </a:lnTo>
                <a:lnTo>
                  <a:pt x="1005" y="1472"/>
                </a:lnTo>
                <a:lnTo>
                  <a:pt x="1026" y="1449"/>
                </a:lnTo>
                <a:lnTo>
                  <a:pt x="1047" y="1425"/>
                </a:lnTo>
                <a:lnTo>
                  <a:pt x="1070" y="1402"/>
                </a:lnTo>
                <a:lnTo>
                  <a:pt x="1092" y="1379"/>
                </a:lnTo>
                <a:lnTo>
                  <a:pt x="1116" y="1357"/>
                </a:lnTo>
                <a:lnTo>
                  <a:pt x="1139" y="1336"/>
                </a:lnTo>
                <a:lnTo>
                  <a:pt x="1163" y="1316"/>
                </a:lnTo>
                <a:lnTo>
                  <a:pt x="1188" y="1294"/>
                </a:lnTo>
                <a:lnTo>
                  <a:pt x="1213" y="1276"/>
                </a:lnTo>
                <a:lnTo>
                  <a:pt x="1238" y="1257"/>
                </a:lnTo>
                <a:lnTo>
                  <a:pt x="1264" y="1238"/>
                </a:lnTo>
                <a:lnTo>
                  <a:pt x="1290" y="1221"/>
                </a:lnTo>
                <a:lnTo>
                  <a:pt x="1316" y="1205"/>
                </a:lnTo>
                <a:lnTo>
                  <a:pt x="1342" y="1189"/>
                </a:lnTo>
                <a:lnTo>
                  <a:pt x="1370" y="1174"/>
                </a:lnTo>
                <a:lnTo>
                  <a:pt x="1397" y="1159"/>
                </a:lnTo>
                <a:lnTo>
                  <a:pt x="1426" y="1145"/>
                </a:lnTo>
                <a:lnTo>
                  <a:pt x="1453" y="1131"/>
                </a:lnTo>
                <a:lnTo>
                  <a:pt x="1482" y="1119"/>
                </a:lnTo>
                <a:lnTo>
                  <a:pt x="1510" y="1108"/>
                </a:lnTo>
                <a:lnTo>
                  <a:pt x="1539" y="1096"/>
                </a:lnTo>
                <a:lnTo>
                  <a:pt x="1568" y="1087"/>
                </a:lnTo>
                <a:lnTo>
                  <a:pt x="1597" y="1078"/>
                </a:lnTo>
                <a:lnTo>
                  <a:pt x="1626" y="1069"/>
                </a:lnTo>
                <a:lnTo>
                  <a:pt x="1656" y="1062"/>
                </a:lnTo>
                <a:lnTo>
                  <a:pt x="1686" y="1054"/>
                </a:lnTo>
                <a:lnTo>
                  <a:pt x="1716" y="1048"/>
                </a:lnTo>
                <a:lnTo>
                  <a:pt x="1746" y="1043"/>
                </a:lnTo>
                <a:lnTo>
                  <a:pt x="1777" y="1039"/>
                </a:lnTo>
                <a:lnTo>
                  <a:pt x="1807" y="1035"/>
                </a:lnTo>
                <a:lnTo>
                  <a:pt x="1836" y="1033"/>
                </a:lnTo>
                <a:lnTo>
                  <a:pt x="1868" y="1032"/>
                </a:lnTo>
                <a:lnTo>
                  <a:pt x="1897" y="1031"/>
                </a:lnTo>
                <a:lnTo>
                  <a:pt x="1929" y="1031"/>
                </a:lnTo>
                <a:lnTo>
                  <a:pt x="1958" y="1032"/>
                </a:lnTo>
                <a:lnTo>
                  <a:pt x="1990" y="1033"/>
                </a:lnTo>
                <a:lnTo>
                  <a:pt x="2019" y="1037"/>
                </a:lnTo>
                <a:lnTo>
                  <a:pt x="2051" y="1040"/>
                </a:lnTo>
                <a:lnTo>
                  <a:pt x="2080" y="1045"/>
                </a:lnTo>
                <a:lnTo>
                  <a:pt x="2110" y="1050"/>
                </a:lnTo>
                <a:lnTo>
                  <a:pt x="2142" y="1058"/>
                </a:lnTo>
                <a:lnTo>
                  <a:pt x="2198" y="1070"/>
                </a:lnTo>
                <a:lnTo>
                  <a:pt x="2252" y="1085"/>
                </a:lnTo>
                <a:lnTo>
                  <a:pt x="2303" y="1101"/>
                </a:lnTo>
                <a:lnTo>
                  <a:pt x="2353" y="1120"/>
                </a:lnTo>
                <a:lnTo>
                  <a:pt x="2400" y="1140"/>
                </a:lnTo>
                <a:lnTo>
                  <a:pt x="2445" y="1161"/>
                </a:lnTo>
                <a:lnTo>
                  <a:pt x="2488" y="1185"/>
                </a:lnTo>
                <a:lnTo>
                  <a:pt x="2526" y="1209"/>
                </a:lnTo>
                <a:lnTo>
                  <a:pt x="2565" y="1235"/>
                </a:lnTo>
                <a:lnTo>
                  <a:pt x="2600" y="1261"/>
                </a:lnTo>
                <a:lnTo>
                  <a:pt x="2632" y="1288"/>
                </a:lnTo>
                <a:lnTo>
                  <a:pt x="2662" y="1317"/>
                </a:lnTo>
                <a:lnTo>
                  <a:pt x="2691" y="1345"/>
                </a:lnTo>
                <a:lnTo>
                  <a:pt x="2715" y="1375"/>
                </a:lnTo>
                <a:lnTo>
                  <a:pt x="2739" y="1405"/>
                </a:lnTo>
                <a:lnTo>
                  <a:pt x="2760" y="1436"/>
                </a:lnTo>
                <a:lnTo>
                  <a:pt x="2779" y="1467"/>
                </a:lnTo>
                <a:lnTo>
                  <a:pt x="2795" y="1500"/>
                </a:lnTo>
                <a:lnTo>
                  <a:pt x="2809" y="1531"/>
                </a:lnTo>
                <a:lnTo>
                  <a:pt x="2821" y="1563"/>
                </a:lnTo>
                <a:lnTo>
                  <a:pt x="2830" y="1596"/>
                </a:lnTo>
                <a:lnTo>
                  <a:pt x="2837" y="1627"/>
                </a:lnTo>
                <a:lnTo>
                  <a:pt x="2842" y="1659"/>
                </a:lnTo>
                <a:lnTo>
                  <a:pt x="2845" y="1690"/>
                </a:lnTo>
                <a:lnTo>
                  <a:pt x="2845" y="1721"/>
                </a:lnTo>
                <a:lnTo>
                  <a:pt x="2844" y="1751"/>
                </a:lnTo>
                <a:lnTo>
                  <a:pt x="2839" y="1781"/>
                </a:lnTo>
                <a:lnTo>
                  <a:pt x="2833" y="1811"/>
                </a:lnTo>
                <a:lnTo>
                  <a:pt x="2824" y="1840"/>
                </a:lnTo>
                <a:lnTo>
                  <a:pt x="2813" y="1867"/>
                </a:lnTo>
                <a:lnTo>
                  <a:pt x="2800" y="1893"/>
                </a:lnTo>
                <a:lnTo>
                  <a:pt x="2785" y="1919"/>
                </a:lnTo>
                <a:lnTo>
                  <a:pt x="2427" y="1573"/>
                </a:lnTo>
                <a:lnTo>
                  <a:pt x="2186" y="3291"/>
                </a:lnTo>
                <a:lnTo>
                  <a:pt x="4140" y="3228"/>
                </a:lnTo>
                <a:lnTo>
                  <a:pt x="3787" y="2888"/>
                </a:lnTo>
                <a:lnTo>
                  <a:pt x="3827" y="2834"/>
                </a:lnTo>
                <a:lnTo>
                  <a:pt x="3863" y="2778"/>
                </a:lnTo>
                <a:lnTo>
                  <a:pt x="3898" y="2721"/>
                </a:lnTo>
                <a:lnTo>
                  <a:pt x="3931" y="2663"/>
                </a:lnTo>
                <a:lnTo>
                  <a:pt x="3962" y="2603"/>
                </a:lnTo>
                <a:lnTo>
                  <a:pt x="3989" y="2543"/>
                </a:lnTo>
                <a:lnTo>
                  <a:pt x="4014" y="2481"/>
                </a:lnTo>
                <a:lnTo>
                  <a:pt x="4038" y="2419"/>
                </a:lnTo>
                <a:lnTo>
                  <a:pt x="4059" y="2355"/>
                </a:lnTo>
                <a:lnTo>
                  <a:pt x="4076" y="2290"/>
                </a:lnTo>
                <a:lnTo>
                  <a:pt x="4093" y="2226"/>
                </a:lnTo>
                <a:lnTo>
                  <a:pt x="4106" y="2161"/>
                </a:lnTo>
                <a:lnTo>
                  <a:pt x="4119" y="2095"/>
                </a:lnTo>
                <a:lnTo>
                  <a:pt x="4127" y="2029"/>
                </a:lnTo>
                <a:lnTo>
                  <a:pt x="4134" y="1963"/>
                </a:lnTo>
                <a:lnTo>
                  <a:pt x="4139" y="1897"/>
                </a:lnTo>
                <a:lnTo>
                  <a:pt x="4140" y="1830"/>
                </a:lnTo>
                <a:lnTo>
                  <a:pt x="4140" y="1764"/>
                </a:lnTo>
                <a:lnTo>
                  <a:pt x="4136" y="1698"/>
                </a:lnTo>
                <a:lnTo>
                  <a:pt x="4131" y="1632"/>
                </a:lnTo>
                <a:lnTo>
                  <a:pt x="4124" y="1566"/>
                </a:lnTo>
                <a:lnTo>
                  <a:pt x="4114" y="1501"/>
                </a:lnTo>
                <a:lnTo>
                  <a:pt x="4101" y="1436"/>
                </a:lnTo>
                <a:lnTo>
                  <a:pt x="4086" y="1373"/>
                </a:lnTo>
                <a:lnTo>
                  <a:pt x="4069" y="1309"/>
                </a:lnTo>
                <a:lnTo>
                  <a:pt x="4049" y="1247"/>
                </a:lnTo>
                <a:lnTo>
                  <a:pt x="4027" y="1186"/>
                </a:lnTo>
                <a:lnTo>
                  <a:pt x="4002" y="1125"/>
                </a:lnTo>
                <a:lnTo>
                  <a:pt x="3974" y="1067"/>
                </a:lnTo>
                <a:lnTo>
                  <a:pt x="3944" y="1008"/>
                </a:lnTo>
                <a:lnTo>
                  <a:pt x="3912" y="952"/>
                </a:lnTo>
                <a:lnTo>
                  <a:pt x="3877" y="897"/>
                </a:lnTo>
                <a:lnTo>
                  <a:pt x="3837" y="841"/>
                </a:lnTo>
                <a:lnTo>
                  <a:pt x="3796" y="788"/>
                </a:lnTo>
                <a:lnTo>
                  <a:pt x="3754" y="735"/>
                </a:lnTo>
                <a:lnTo>
                  <a:pt x="3712" y="687"/>
                </a:lnTo>
                <a:lnTo>
                  <a:pt x="3668" y="638"/>
                </a:lnTo>
                <a:lnTo>
                  <a:pt x="3622" y="594"/>
                </a:lnTo>
                <a:lnTo>
                  <a:pt x="3576" y="550"/>
                </a:lnTo>
                <a:lnTo>
                  <a:pt x="3530" y="508"/>
                </a:lnTo>
                <a:lnTo>
                  <a:pt x="3481" y="468"/>
                </a:lnTo>
                <a:lnTo>
                  <a:pt x="3434" y="430"/>
                </a:lnTo>
                <a:lnTo>
                  <a:pt x="3384" y="394"/>
                </a:lnTo>
                <a:lnTo>
                  <a:pt x="3334" y="359"/>
                </a:lnTo>
                <a:lnTo>
                  <a:pt x="3283" y="327"/>
                </a:lnTo>
                <a:lnTo>
                  <a:pt x="3232" y="297"/>
                </a:lnTo>
                <a:lnTo>
                  <a:pt x="3180" y="267"/>
                </a:lnTo>
                <a:lnTo>
                  <a:pt x="3128" y="240"/>
                </a:lnTo>
                <a:lnTo>
                  <a:pt x="3074" y="215"/>
                </a:lnTo>
                <a:lnTo>
                  <a:pt x="3021" y="190"/>
                </a:lnTo>
                <a:lnTo>
                  <a:pt x="2967" y="168"/>
                </a:lnTo>
                <a:lnTo>
                  <a:pt x="2912" y="147"/>
                </a:lnTo>
                <a:lnTo>
                  <a:pt x="2859" y="128"/>
                </a:lnTo>
                <a:lnTo>
                  <a:pt x="2803" y="110"/>
                </a:lnTo>
                <a:lnTo>
                  <a:pt x="2748" y="93"/>
                </a:lnTo>
                <a:lnTo>
                  <a:pt x="2692" y="78"/>
                </a:lnTo>
                <a:lnTo>
                  <a:pt x="2637" y="64"/>
                </a:lnTo>
                <a:lnTo>
                  <a:pt x="2581" y="52"/>
                </a:lnTo>
                <a:lnTo>
                  <a:pt x="2525" y="42"/>
                </a:lnTo>
                <a:lnTo>
                  <a:pt x="2469" y="32"/>
                </a:lnTo>
                <a:lnTo>
                  <a:pt x="2413" y="23"/>
                </a:lnTo>
                <a:lnTo>
                  <a:pt x="2357" y="17"/>
                </a:lnTo>
                <a:lnTo>
                  <a:pt x="2301" y="11"/>
                </a:lnTo>
                <a:lnTo>
                  <a:pt x="2245" y="6"/>
                </a:lnTo>
                <a:lnTo>
                  <a:pt x="2186" y="2"/>
                </a:lnTo>
                <a:lnTo>
                  <a:pt x="2129" y="0"/>
                </a:lnTo>
                <a:lnTo>
                  <a:pt x="2071" y="0"/>
                </a:lnTo>
                <a:lnTo>
                  <a:pt x="2013" y="1"/>
                </a:lnTo>
                <a:lnTo>
                  <a:pt x="1957" y="5"/>
                </a:lnTo>
                <a:lnTo>
                  <a:pt x="1900" y="8"/>
                </a:lnTo>
                <a:lnTo>
                  <a:pt x="1844" y="15"/>
                </a:lnTo>
                <a:lnTo>
                  <a:pt x="1788" y="23"/>
                </a:lnTo>
                <a:lnTo>
                  <a:pt x="1733" y="32"/>
                </a:lnTo>
                <a:lnTo>
                  <a:pt x="1678" y="43"/>
                </a:lnTo>
                <a:lnTo>
                  <a:pt x="1624" y="56"/>
                </a:lnTo>
                <a:lnTo>
                  <a:pt x="1570" y="69"/>
                </a:lnTo>
                <a:lnTo>
                  <a:pt x="1516" y="86"/>
                </a:lnTo>
                <a:lnTo>
                  <a:pt x="1464" y="102"/>
                </a:lnTo>
                <a:lnTo>
                  <a:pt x="1412" y="120"/>
                </a:lnTo>
                <a:lnTo>
                  <a:pt x="1360" y="140"/>
                </a:lnTo>
                <a:lnTo>
                  <a:pt x="1309" y="162"/>
                </a:lnTo>
                <a:lnTo>
                  <a:pt x="1259" y="184"/>
                </a:lnTo>
                <a:lnTo>
                  <a:pt x="1209" y="208"/>
                </a:lnTo>
                <a:lnTo>
                  <a:pt x="1159" y="232"/>
                </a:lnTo>
                <a:lnTo>
                  <a:pt x="1111" y="259"/>
                </a:lnTo>
                <a:lnTo>
                  <a:pt x="1063" y="286"/>
                </a:lnTo>
                <a:lnTo>
                  <a:pt x="1016" y="313"/>
                </a:lnTo>
                <a:lnTo>
                  <a:pt x="970" y="343"/>
                </a:lnTo>
                <a:lnTo>
                  <a:pt x="925" y="374"/>
                </a:lnTo>
                <a:lnTo>
                  <a:pt x="880" y="407"/>
                </a:lnTo>
                <a:lnTo>
                  <a:pt x="837" y="439"/>
                </a:lnTo>
                <a:lnTo>
                  <a:pt x="794" y="473"/>
                </a:lnTo>
                <a:lnTo>
                  <a:pt x="752" y="508"/>
                </a:lnTo>
                <a:lnTo>
                  <a:pt x="711" y="544"/>
                </a:lnTo>
                <a:lnTo>
                  <a:pt x="671" y="581"/>
                </a:lnTo>
                <a:lnTo>
                  <a:pt x="631" y="618"/>
                </a:lnTo>
                <a:lnTo>
                  <a:pt x="593" y="658"/>
                </a:lnTo>
                <a:lnTo>
                  <a:pt x="555" y="697"/>
                </a:lnTo>
                <a:lnTo>
                  <a:pt x="519" y="738"/>
                </a:lnTo>
                <a:lnTo>
                  <a:pt x="484" y="779"/>
                </a:lnTo>
                <a:lnTo>
                  <a:pt x="449" y="821"/>
                </a:lnTo>
                <a:lnTo>
                  <a:pt x="417" y="864"/>
                </a:lnTo>
                <a:lnTo>
                  <a:pt x="385" y="907"/>
                </a:lnTo>
                <a:lnTo>
                  <a:pt x="354" y="952"/>
                </a:lnTo>
                <a:lnTo>
                  <a:pt x="324" y="997"/>
                </a:lnTo>
                <a:lnTo>
                  <a:pt x="295" y="1042"/>
                </a:lnTo>
                <a:lnTo>
                  <a:pt x="268" y="1089"/>
                </a:lnTo>
                <a:lnTo>
                  <a:pt x="242" y="1135"/>
                </a:lnTo>
                <a:lnTo>
                  <a:pt x="217" y="1182"/>
                </a:lnTo>
                <a:lnTo>
                  <a:pt x="193" y="1231"/>
                </a:lnTo>
                <a:lnTo>
                  <a:pt x="171" y="1278"/>
                </a:lnTo>
                <a:lnTo>
                  <a:pt x="149" y="1328"/>
                </a:lnTo>
                <a:lnTo>
                  <a:pt x="129" y="1377"/>
                </a:lnTo>
                <a:lnTo>
                  <a:pt x="111" y="1426"/>
                </a:lnTo>
                <a:lnTo>
                  <a:pt x="93" y="1476"/>
                </a:lnTo>
                <a:lnTo>
                  <a:pt x="77" y="1527"/>
                </a:lnTo>
                <a:lnTo>
                  <a:pt x="63" y="1578"/>
                </a:lnTo>
                <a:lnTo>
                  <a:pt x="50" y="1629"/>
                </a:lnTo>
                <a:lnTo>
                  <a:pt x="39" y="1680"/>
                </a:lnTo>
                <a:lnTo>
                  <a:pt x="29" y="1733"/>
                </a:lnTo>
                <a:lnTo>
                  <a:pt x="20" y="1784"/>
                </a:lnTo>
                <a:lnTo>
                  <a:pt x="12" y="1836"/>
                </a:lnTo>
                <a:lnTo>
                  <a:pt x="7" y="1888"/>
                </a:lnTo>
                <a:lnTo>
                  <a:pt x="4" y="1941"/>
                </a:lnTo>
                <a:lnTo>
                  <a:pt x="1" y="1993"/>
                </a:lnTo>
                <a:lnTo>
                  <a:pt x="0" y="2045"/>
                </a:lnTo>
                <a:lnTo>
                  <a:pt x="1" y="2099"/>
                </a:lnTo>
                <a:lnTo>
                  <a:pt x="4" y="2151"/>
                </a:lnTo>
                <a:lnTo>
                  <a:pt x="5" y="2206"/>
                </a:lnTo>
                <a:lnTo>
                  <a:pt x="7" y="2261"/>
                </a:lnTo>
                <a:lnTo>
                  <a:pt x="12" y="2314"/>
                </a:lnTo>
                <a:lnTo>
                  <a:pt x="17" y="2366"/>
                </a:lnTo>
                <a:lnTo>
                  <a:pt x="25" y="2420"/>
                </a:lnTo>
                <a:lnTo>
                  <a:pt x="34" y="2471"/>
                </a:lnTo>
                <a:lnTo>
                  <a:pt x="44" y="2522"/>
                </a:lnTo>
                <a:lnTo>
                  <a:pt x="55" y="2573"/>
                </a:lnTo>
                <a:lnTo>
                  <a:pt x="67" y="2623"/>
                </a:lnTo>
                <a:lnTo>
                  <a:pt x="81" y="2673"/>
                </a:lnTo>
                <a:lnTo>
                  <a:pt x="96" y="2721"/>
                </a:lnTo>
                <a:lnTo>
                  <a:pt x="112" y="2768"/>
                </a:lnTo>
                <a:lnTo>
                  <a:pt x="129" y="2816"/>
                </a:lnTo>
                <a:lnTo>
                  <a:pt x="148" y="2863"/>
                </a:lnTo>
                <a:lnTo>
                  <a:pt x="168" y="2909"/>
                </a:lnTo>
                <a:lnTo>
                  <a:pt x="188" y="2954"/>
                </a:lnTo>
                <a:lnTo>
                  <a:pt x="210" y="2999"/>
                </a:lnTo>
                <a:lnTo>
                  <a:pt x="234" y="3044"/>
                </a:lnTo>
                <a:lnTo>
                  <a:pt x="258" y="3086"/>
                </a:lnTo>
                <a:lnTo>
                  <a:pt x="283" y="3130"/>
                </a:lnTo>
                <a:lnTo>
                  <a:pt x="309" y="3171"/>
                </a:lnTo>
                <a:lnTo>
                  <a:pt x="336" y="3212"/>
                </a:lnTo>
                <a:lnTo>
                  <a:pt x="364" y="3253"/>
                </a:lnTo>
                <a:lnTo>
                  <a:pt x="393" y="3293"/>
                </a:lnTo>
                <a:lnTo>
                  <a:pt x="423" y="3331"/>
                </a:lnTo>
                <a:lnTo>
                  <a:pt x="453" y="3370"/>
                </a:lnTo>
                <a:lnTo>
                  <a:pt x="486" y="3407"/>
                </a:lnTo>
                <a:lnTo>
                  <a:pt x="518" y="3444"/>
                </a:lnTo>
                <a:lnTo>
                  <a:pt x="550" y="3481"/>
                </a:lnTo>
                <a:lnTo>
                  <a:pt x="584" y="3515"/>
                </a:lnTo>
                <a:lnTo>
                  <a:pt x="619" y="3550"/>
                </a:lnTo>
                <a:lnTo>
                  <a:pt x="655" y="3585"/>
                </a:lnTo>
                <a:lnTo>
                  <a:pt x="691" y="3618"/>
                </a:lnTo>
                <a:lnTo>
                  <a:pt x="727" y="3650"/>
                </a:lnTo>
                <a:lnTo>
                  <a:pt x="764" y="3681"/>
                </a:lnTo>
                <a:lnTo>
                  <a:pt x="802" y="3712"/>
                </a:lnTo>
                <a:lnTo>
                  <a:pt x="840" y="3742"/>
                </a:lnTo>
                <a:lnTo>
                  <a:pt x="880" y="3772"/>
                </a:lnTo>
                <a:lnTo>
                  <a:pt x="919" y="3799"/>
                </a:lnTo>
                <a:lnTo>
                  <a:pt x="960" y="3828"/>
                </a:lnTo>
                <a:lnTo>
                  <a:pt x="1000" y="3854"/>
                </a:lnTo>
                <a:lnTo>
                  <a:pt x="1041" y="3880"/>
                </a:lnTo>
                <a:lnTo>
                  <a:pt x="1082" y="3905"/>
                </a:lnTo>
                <a:lnTo>
                  <a:pt x="1124" y="3930"/>
                </a:lnTo>
                <a:lnTo>
                  <a:pt x="1167" y="3952"/>
                </a:lnTo>
                <a:lnTo>
                  <a:pt x="1209" y="3976"/>
                </a:lnTo>
                <a:lnTo>
                  <a:pt x="1251" y="3997"/>
                </a:lnTo>
                <a:lnTo>
                  <a:pt x="1295" y="4018"/>
                </a:lnTo>
                <a:lnTo>
                  <a:pt x="1338" y="4038"/>
                </a:lnTo>
                <a:lnTo>
                  <a:pt x="1382" y="4057"/>
                </a:lnTo>
                <a:lnTo>
                  <a:pt x="1426" y="4076"/>
                </a:lnTo>
                <a:lnTo>
                  <a:pt x="1469" y="4093"/>
                </a:lnTo>
                <a:lnTo>
                  <a:pt x="1514" y="4109"/>
                </a:lnTo>
                <a:lnTo>
                  <a:pt x="1558" y="4125"/>
                </a:lnTo>
                <a:lnTo>
                  <a:pt x="1602" y="4140"/>
                </a:lnTo>
                <a:lnTo>
                  <a:pt x="1647" y="4154"/>
                </a:lnTo>
                <a:lnTo>
                  <a:pt x="1691" y="4167"/>
                </a:lnTo>
                <a:lnTo>
                  <a:pt x="1736" y="4179"/>
                </a:lnTo>
                <a:lnTo>
                  <a:pt x="1780" y="4190"/>
                </a:lnTo>
                <a:lnTo>
                  <a:pt x="1825" y="4200"/>
                </a:lnTo>
                <a:lnTo>
                  <a:pt x="1869" y="4210"/>
                </a:lnTo>
                <a:lnTo>
                  <a:pt x="1914" y="4218"/>
                </a:lnTo>
                <a:lnTo>
                  <a:pt x="1958" y="4225"/>
                </a:lnTo>
                <a:lnTo>
                  <a:pt x="2002" y="4233"/>
                </a:lnTo>
                <a:lnTo>
                  <a:pt x="2048" y="4240"/>
                </a:lnTo>
                <a:lnTo>
                  <a:pt x="2094" y="4246"/>
                </a:lnTo>
                <a:lnTo>
                  <a:pt x="2139" y="4252"/>
                </a:lnTo>
                <a:lnTo>
                  <a:pt x="2185" y="4257"/>
                </a:lnTo>
                <a:lnTo>
                  <a:pt x="2231" y="4262"/>
                </a:lnTo>
                <a:lnTo>
                  <a:pt x="2277" y="4266"/>
                </a:lnTo>
                <a:lnTo>
                  <a:pt x="2322" y="4269"/>
                </a:lnTo>
                <a:lnTo>
                  <a:pt x="2368" y="4271"/>
                </a:lnTo>
                <a:lnTo>
                  <a:pt x="2414" y="4272"/>
                </a:lnTo>
                <a:lnTo>
                  <a:pt x="2459" y="4272"/>
                </a:lnTo>
                <a:lnTo>
                  <a:pt x="2505" y="4272"/>
                </a:lnTo>
                <a:lnTo>
                  <a:pt x="2551" y="4271"/>
                </a:lnTo>
                <a:lnTo>
                  <a:pt x="2596" y="4270"/>
                </a:lnTo>
                <a:lnTo>
                  <a:pt x="2642" y="4267"/>
                </a:lnTo>
                <a:lnTo>
                  <a:pt x="2732" y="4260"/>
                </a:lnTo>
                <a:lnTo>
                  <a:pt x="2821" y="4250"/>
                </a:lnTo>
                <a:lnTo>
                  <a:pt x="2911" y="4238"/>
                </a:lnTo>
                <a:lnTo>
                  <a:pt x="2999" y="4221"/>
                </a:lnTo>
                <a:lnTo>
                  <a:pt x="3088" y="4203"/>
                </a:lnTo>
                <a:lnTo>
                  <a:pt x="3175" y="4181"/>
                </a:lnTo>
                <a:lnTo>
                  <a:pt x="3261" y="4157"/>
                </a:lnTo>
                <a:lnTo>
                  <a:pt x="3347" y="4130"/>
                </a:lnTo>
                <a:lnTo>
                  <a:pt x="3430" y="4101"/>
                </a:lnTo>
                <a:lnTo>
                  <a:pt x="3514" y="4068"/>
                </a:lnTo>
                <a:lnTo>
                  <a:pt x="3596" y="4033"/>
                </a:lnTo>
                <a:lnTo>
                  <a:pt x="3675" y="3996"/>
                </a:lnTo>
                <a:lnTo>
                  <a:pt x="3755" y="3956"/>
                </a:lnTo>
                <a:lnTo>
                  <a:pt x="3832" y="3915"/>
                </a:lnTo>
                <a:lnTo>
                  <a:pt x="3908" y="3870"/>
                </a:lnTo>
                <a:lnTo>
                  <a:pt x="3983" y="3823"/>
                </a:lnTo>
                <a:lnTo>
                  <a:pt x="4055" y="3773"/>
                </a:lnTo>
                <a:lnTo>
                  <a:pt x="4126" y="3722"/>
                </a:lnTo>
                <a:lnTo>
                  <a:pt x="4195" y="3667"/>
                </a:lnTo>
                <a:lnTo>
                  <a:pt x="4228" y="3640"/>
                </a:lnTo>
                <a:lnTo>
                  <a:pt x="4262" y="3611"/>
                </a:lnTo>
                <a:lnTo>
                  <a:pt x="4294" y="3583"/>
                </a:lnTo>
                <a:lnTo>
                  <a:pt x="4327" y="3553"/>
                </a:lnTo>
                <a:lnTo>
                  <a:pt x="4359" y="3523"/>
                </a:lnTo>
                <a:lnTo>
                  <a:pt x="4390" y="3492"/>
                </a:lnTo>
                <a:lnTo>
                  <a:pt x="4420" y="3461"/>
                </a:lnTo>
                <a:lnTo>
                  <a:pt x="4450" y="3430"/>
                </a:lnTo>
                <a:lnTo>
                  <a:pt x="4480" y="3397"/>
                </a:lnTo>
                <a:lnTo>
                  <a:pt x="4508" y="3365"/>
                </a:lnTo>
                <a:lnTo>
                  <a:pt x="4537" y="3331"/>
                </a:lnTo>
                <a:lnTo>
                  <a:pt x="4564" y="3298"/>
                </a:lnTo>
                <a:lnTo>
                  <a:pt x="4533" y="3330"/>
                </a:lnTo>
                <a:lnTo>
                  <a:pt x="4502" y="3362"/>
                </a:lnTo>
                <a:lnTo>
                  <a:pt x="4471" y="3392"/>
                </a:lnTo>
                <a:lnTo>
                  <a:pt x="4439" y="3423"/>
                </a:lnTo>
                <a:lnTo>
                  <a:pt x="4406" y="3452"/>
                </a:lnTo>
                <a:lnTo>
                  <a:pt x="4373" y="3481"/>
                </a:lnTo>
                <a:lnTo>
                  <a:pt x="4339" y="3508"/>
                </a:lnTo>
                <a:lnTo>
                  <a:pt x="4305" y="3534"/>
                </a:lnTo>
                <a:lnTo>
                  <a:pt x="4271" y="3560"/>
                </a:lnTo>
                <a:lnTo>
                  <a:pt x="4236" y="3586"/>
                </a:lnTo>
                <a:lnTo>
                  <a:pt x="4201" y="3610"/>
                </a:lnTo>
                <a:lnTo>
                  <a:pt x="4165" y="3634"/>
                </a:lnTo>
                <a:lnTo>
                  <a:pt x="4129" y="3656"/>
                </a:lnTo>
                <a:lnTo>
                  <a:pt x="4093" y="3679"/>
                </a:lnTo>
                <a:lnTo>
                  <a:pt x="4055" y="3700"/>
                </a:lnTo>
                <a:lnTo>
                  <a:pt x="4019" y="3721"/>
                </a:lnTo>
                <a:lnTo>
                  <a:pt x="3982" y="3740"/>
                </a:lnTo>
                <a:lnTo>
                  <a:pt x="3943" y="3758"/>
                </a:lnTo>
                <a:lnTo>
                  <a:pt x="3906" y="3777"/>
                </a:lnTo>
                <a:lnTo>
                  <a:pt x="3867" y="3794"/>
                </a:lnTo>
                <a:lnTo>
                  <a:pt x="3829" y="3811"/>
                </a:lnTo>
                <a:lnTo>
                  <a:pt x="3789" y="3827"/>
                </a:lnTo>
                <a:lnTo>
                  <a:pt x="3750" y="3842"/>
                </a:lnTo>
                <a:lnTo>
                  <a:pt x="3710" y="3857"/>
                </a:lnTo>
                <a:lnTo>
                  <a:pt x="3670" y="3870"/>
                </a:lnTo>
                <a:lnTo>
                  <a:pt x="3631" y="3883"/>
                </a:lnTo>
                <a:lnTo>
                  <a:pt x="3591" y="3895"/>
                </a:lnTo>
                <a:lnTo>
                  <a:pt x="3550" y="3906"/>
                </a:lnTo>
                <a:lnTo>
                  <a:pt x="3469" y="3928"/>
                </a:lnTo>
                <a:lnTo>
                  <a:pt x="3387" y="3945"/>
                </a:lnTo>
                <a:lnTo>
                  <a:pt x="3304" y="3961"/>
                </a:lnTo>
                <a:lnTo>
                  <a:pt x="3222" y="3974"/>
                </a:lnTo>
                <a:lnTo>
                  <a:pt x="3139" y="3982"/>
                </a:lnTo>
                <a:lnTo>
                  <a:pt x="3055" y="3990"/>
                </a:lnTo>
                <a:lnTo>
                  <a:pt x="2972" y="3995"/>
                </a:lnTo>
                <a:lnTo>
                  <a:pt x="2889" y="3996"/>
                </a:lnTo>
                <a:lnTo>
                  <a:pt x="2805" y="3995"/>
                </a:lnTo>
                <a:lnTo>
                  <a:pt x="2722" y="3992"/>
                </a:lnTo>
                <a:lnTo>
                  <a:pt x="2638" y="3986"/>
                </a:lnTo>
                <a:lnTo>
                  <a:pt x="2556" y="3977"/>
                </a:lnTo>
                <a:lnTo>
                  <a:pt x="2474" y="3966"/>
                </a:lnTo>
                <a:lnTo>
                  <a:pt x="2392" y="3954"/>
                </a:lnTo>
                <a:lnTo>
                  <a:pt x="2311" y="3937"/>
                </a:lnTo>
                <a:lnTo>
                  <a:pt x="2231" y="3920"/>
                </a:lnTo>
                <a:lnTo>
                  <a:pt x="2151" y="3899"/>
                </a:lnTo>
                <a:lnTo>
                  <a:pt x="2074" y="3876"/>
                </a:lnTo>
                <a:lnTo>
                  <a:pt x="1997" y="3852"/>
                </a:lnTo>
                <a:lnTo>
                  <a:pt x="1921" y="3825"/>
                </a:lnTo>
                <a:lnTo>
                  <a:pt x="1846" y="3796"/>
                </a:lnTo>
                <a:lnTo>
                  <a:pt x="1773" y="3764"/>
                </a:lnTo>
                <a:lnTo>
                  <a:pt x="1702" y="3731"/>
                </a:lnTo>
                <a:lnTo>
                  <a:pt x="1631" y="3696"/>
                </a:lnTo>
                <a:lnTo>
                  <a:pt x="1563" y="3659"/>
                </a:lnTo>
                <a:lnTo>
                  <a:pt x="1497" y="3619"/>
                </a:lnTo>
                <a:lnTo>
                  <a:pt x="1432" y="3578"/>
                </a:lnTo>
                <a:lnTo>
                  <a:pt x="1370" y="3534"/>
                </a:lnTo>
                <a:lnTo>
                  <a:pt x="1309" y="3489"/>
                </a:lnTo>
                <a:lnTo>
                  <a:pt x="1250" y="3442"/>
                </a:lnTo>
                <a:lnTo>
                  <a:pt x="1195" y="3393"/>
                </a:lnTo>
                <a:lnTo>
                  <a:pt x="1142" y="3344"/>
                </a:lnTo>
                <a:lnTo>
                  <a:pt x="1116" y="3317"/>
                </a:lnTo>
                <a:lnTo>
                  <a:pt x="1091" y="3291"/>
                </a:lnTo>
                <a:lnTo>
                  <a:pt x="1066" y="3264"/>
                </a:lnTo>
                <a:lnTo>
                  <a:pt x="1042" y="3237"/>
                </a:lnTo>
                <a:lnTo>
                  <a:pt x="1018" y="3209"/>
                </a:lnTo>
                <a:lnTo>
                  <a:pt x="996" y="3182"/>
                </a:lnTo>
                <a:lnTo>
                  <a:pt x="974" y="3153"/>
                </a:lnTo>
                <a:lnTo>
                  <a:pt x="954" y="3125"/>
                </a:lnTo>
                <a:lnTo>
                  <a:pt x="933" y="3095"/>
                </a:lnTo>
                <a:lnTo>
                  <a:pt x="914" y="3065"/>
                </a:lnTo>
                <a:lnTo>
                  <a:pt x="894" y="3035"/>
                </a:lnTo>
                <a:lnTo>
                  <a:pt x="877" y="3005"/>
                </a:lnTo>
                <a:lnTo>
                  <a:pt x="859" y="2974"/>
                </a:lnTo>
                <a:lnTo>
                  <a:pt x="843" y="2943"/>
                </a:lnTo>
                <a:lnTo>
                  <a:pt x="827" y="2912"/>
                </a:lnTo>
                <a:lnTo>
                  <a:pt x="812" y="2879"/>
                </a:lnTo>
                <a:lnTo>
                  <a:pt x="798" y="2847"/>
                </a:lnTo>
                <a:lnTo>
                  <a:pt x="784" y="2815"/>
                </a:lnTo>
                <a:lnTo>
                  <a:pt x="773" y="2781"/>
                </a:lnTo>
                <a:lnTo>
                  <a:pt x="761" y="2749"/>
                </a:lnTo>
                <a:lnTo>
                  <a:pt x="751" y="2715"/>
                </a:lnTo>
                <a:lnTo>
                  <a:pt x="741" y="2680"/>
                </a:lnTo>
                <a:lnTo>
                  <a:pt x="732" y="2646"/>
                </a:lnTo>
                <a:lnTo>
                  <a:pt x="725" y="2612"/>
                </a:lnTo>
                <a:lnTo>
                  <a:pt x="717" y="2577"/>
                </a:lnTo>
                <a:lnTo>
                  <a:pt x="712" y="2541"/>
                </a:lnTo>
                <a:lnTo>
                  <a:pt x="707" y="2506"/>
                </a:lnTo>
                <a:lnTo>
                  <a:pt x="702" y="2470"/>
                </a:lnTo>
                <a:lnTo>
                  <a:pt x="700" y="2434"/>
                </a:lnTo>
                <a:lnTo>
                  <a:pt x="697" y="2396"/>
                </a:lnTo>
                <a:lnTo>
                  <a:pt x="697" y="2360"/>
                </a:lnTo>
                <a:lnTo>
                  <a:pt x="697" y="2323"/>
                </a:lnTo>
                <a:lnTo>
                  <a:pt x="697" y="2285"/>
                </a:lnTo>
                <a:lnTo>
                  <a:pt x="700" y="2247"/>
                </a:lnTo>
                <a:lnTo>
                  <a:pt x="703" y="2209"/>
                </a:lnTo>
                <a:lnTo>
                  <a:pt x="707" y="21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698176" y="2398999"/>
            <a:ext cx="1905000" cy="1905000"/>
          </a:xfrm>
          <a:custGeom>
            <a:avLst/>
            <a:gdLst>
              <a:gd name="T0" fmla="*/ 1026920 w 3170238"/>
              <a:gd name="T1" fmla="*/ 1184725 h 2747963"/>
              <a:gd name="T2" fmla="*/ 1026920 w 3170238"/>
              <a:gd name="T3" fmla="*/ 1184725 h 2747963"/>
              <a:gd name="T4" fmla="*/ 1026920 w 3170238"/>
              <a:gd name="T5" fmla="*/ 1184725 h 2747963"/>
              <a:gd name="T6" fmla="*/ 1026920 w 3170238"/>
              <a:gd name="T7" fmla="*/ 1184725 h 2747963"/>
              <a:gd name="T8" fmla="*/ 1026920 w 3170238"/>
              <a:gd name="T9" fmla="*/ 1184725 h 2747963"/>
              <a:gd name="T10" fmla="*/ 1026920 w 3170238"/>
              <a:gd name="T11" fmla="*/ 1184725 h 2747963"/>
              <a:gd name="T12" fmla="*/ 1026920 w 3170238"/>
              <a:gd name="T13" fmla="*/ 1184725 h 2747963"/>
              <a:gd name="T14" fmla="*/ 1026920 w 3170238"/>
              <a:gd name="T15" fmla="*/ 1184725 h 2747963"/>
              <a:gd name="T16" fmla="*/ 1026920 w 3170238"/>
              <a:gd name="T17" fmla="*/ 1184725 h 274796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170238" h="2747963">
                <a:moveTo>
                  <a:pt x="1288257" y="0"/>
                </a:moveTo>
                <a:lnTo>
                  <a:pt x="1881982" y="0"/>
                </a:lnTo>
                <a:lnTo>
                  <a:pt x="1881982" y="1861344"/>
                </a:lnTo>
                <a:lnTo>
                  <a:pt x="3022601" y="1643857"/>
                </a:lnTo>
                <a:lnTo>
                  <a:pt x="3170238" y="1643857"/>
                </a:lnTo>
                <a:lnTo>
                  <a:pt x="1585120" y="2747963"/>
                </a:lnTo>
                <a:lnTo>
                  <a:pt x="0" y="1643857"/>
                </a:lnTo>
                <a:lnTo>
                  <a:pt x="149225" y="1643857"/>
                </a:lnTo>
                <a:lnTo>
                  <a:pt x="1288257" y="1861344"/>
                </a:lnTo>
                <a:lnTo>
                  <a:pt x="128825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" name="KSO_Shape"/>
          <p:cNvSpPr>
            <a:spLocks/>
          </p:cNvSpPr>
          <p:nvPr/>
        </p:nvSpPr>
        <p:spPr bwMode="auto">
          <a:xfrm>
            <a:off x="698176" y="4562042"/>
            <a:ext cx="1905000" cy="1905000"/>
          </a:xfrm>
          <a:custGeom>
            <a:avLst/>
            <a:gdLst>
              <a:gd name="T0" fmla="*/ 940375572 w 3462"/>
              <a:gd name="T1" fmla="*/ 815117734 h 3994"/>
              <a:gd name="T2" fmla="*/ 940375572 w 3462"/>
              <a:gd name="T3" fmla="*/ 815117734 h 3994"/>
              <a:gd name="T4" fmla="*/ 940375572 w 3462"/>
              <a:gd name="T5" fmla="*/ 815117734 h 3994"/>
              <a:gd name="T6" fmla="*/ 940375572 w 3462"/>
              <a:gd name="T7" fmla="*/ 815117734 h 3994"/>
              <a:gd name="T8" fmla="*/ 940375572 w 3462"/>
              <a:gd name="T9" fmla="*/ 815117734 h 3994"/>
              <a:gd name="T10" fmla="*/ 940375572 w 3462"/>
              <a:gd name="T11" fmla="*/ 815117734 h 3994"/>
              <a:gd name="T12" fmla="*/ 940375572 w 3462"/>
              <a:gd name="T13" fmla="*/ 815117734 h 3994"/>
              <a:gd name="T14" fmla="*/ 940375572 w 3462"/>
              <a:gd name="T15" fmla="*/ 815117734 h 3994"/>
              <a:gd name="T16" fmla="*/ 940375572 w 3462"/>
              <a:gd name="T17" fmla="*/ 815117734 h 3994"/>
              <a:gd name="T18" fmla="*/ 940375572 w 3462"/>
              <a:gd name="T19" fmla="*/ 815117734 h 399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462" h="3994">
                <a:moveTo>
                  <a:pt x="2071" y="0"/>
                </a:moveTo>
                <a:lnTo>
                  <a:pt x="3462" y="1997"/>
                </a:lnTo>
                <a:lnTo>
                  <a:pt x="2071" y="3994"/>
                </a:lnTo>
                <a:lnTo>
                  <a:pt x="2071" y="3806"/>
                </a:lnTo>
                <a:lnTo>
                  <a:pt x="2345" y="2371"/>
                </a:lnTo>
                <a:lnTo>
                  <a:pt x="0" y="2371"/>
                </a:lnTo>
                <a:lnTo>
                  <a:pt x="0" y="1623"/>
                </a:lnTo>
                <a:lnTo>
                  <a:pt x="2345" y="1623"/>
                </a:lnTo>
                <a:lnTo>
                  <a:pt x="2071" y="186"/>
                </a:lnTo>
                <a:lnTo>
                  <a:pt x="207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" name="KSO_Shape"/>
          <p:cNvSpPr>
            <a:spLocks/>
          </p:cNvSpPr>
          <p:nvPr/>
        </p:nvSpPr>
        <p:spPr bwMode="auto">
          <a:xfrm>
            <a:off x="6506151" y="2994312"/>
            <a:ext cx="1905000" cy="714375"/>
          </a:xfrm>
          <a:custGeom>
            <a:avLst/>
            <a:gdLst>
              <a:gd name="T0" fmla="*/ 227471085 w 5356"/>
              <a:gd name="T1" fmla="*/ 228095693 h 2003"/>
              <a:gd name="T2" fmla="*/ 227471085 w 5356"/>
              <a:gd name="T3" fmla="*/ 228095693 h 2003"/>
              <a:gd name="T4" fmla="*/ 227471085 w 5356"/>
              <a:gd name="T5" fmla="*/ 228095693 h 2003"/>
              <a:gd name="T6" fmla="*/ 227471085 w 5356"/>
              <a:gd name="T7" fmla="*/ 228095693 h 2003"/>
              <a:gd name="T8" fmla="*/ 227471085 w 5356"/>
              <a:gd name="T9" fmla="*/ 228095693 h 2003"/>
              <a:gd name="T10" fmla="*/ 227471085 w 5356"/>
              <a:gd name="T11" fmla="*/ 228095693 h 2003"/>
              <a:gd name="T12" fmla="*/ 227471085 w 5356"/>
              <a:gd name="T13" fmla="*/ 228095693 h 2003"/>
              <a:gd name="T14" fmla="*/ 227471085 w 5356"/>
              <a:gd name="T15" fmla="*/ 228095693 h 2003"/>
              <a:gd name="T16" fmla="*/ 227471085 w 5356"/>
              <a:gd name="T17" fmla="*/ 228095693 h 2003"/>
              <a:gd name="T18" fmla="*/ 227471085 w 5356"/>
              <a:gd name="T19" fmla="*/ 228095693 h 2003"/>
              <a:gd name="T20" fmla="*/ 227471085 w 5356"/>
              <a:gd name="T21" fmla="*/ 228095693 h 2003"/>
              <a:gd name="T22" fmla="*/ 227471085 w 5356"/>
              <a:gd name="T23" fmla="*/ 228095693 h 2003"/>
              <a:gd name="T24" fmla="*/ 227471085 w 5356"/>
              <a:gd name="T25" fmla="*/ 228095693 h 2003"/>
              <a:gd name="T26" fmla="*/ 227471085 w 5356"/>
              <a:gd name="T27" fmla="*/ 228095693 h 2003"/>
              <a:gd name="T28" fmla="*/ 227471085 w 5356"/>
              <a:gd name="T29" fmla="*/ 228095693 h 2003"/>
              <a:gd name="T30" fmla="*/ 227471085 w 5356"/>
              <a:gd name="T31" fmla="*/ 228095693 h 2003"/>
              <a:gd name="T32" fmla="*/ 227471085 w 5356"/>
              <a:gd name="T33" fmla="*/ 228095693 h 2003"/>
              <a:gd name="T34" fmla="*/ 227471085 w 5356"/>
              <a:gd name="T35" fmla="*/ 228095693 h 2003"/>
              <a:gd name="T36" fmla="*/ 227471085 w 5356"/>
              <a:gd name="T37" fmla="*/ 228095693 h 2003"/>
              <a:gd name="T38" fmla="*/ 227471085 w 5356"/>
              <a:gd name="T39" fmla="*/ 228095693 h 2003"/>
              <a:gd name="T40" fmla="*/ 227471085 w 5356"/>
              <a:gd name="T41" fmla="*/ 228095693 h 2003"/>
              <a:gd name="T42" fmla="*/ 227471085 w 5356"/>
              <a:gd name="T43" fmla="*/ 228095693 h 2003"/>
              <a:gd name="T44" fmla="*/ 227471085 w 5356"/>
              <a:gd name="T45" fmla="*/ 228095693 h 2003"/>
              <a:gd name="T46" fmla="*/ 227471085 w 5356"/>
              <a:gd name="T47" fmla="*/ 228095693 h 2003"/>
              <a:gd name="T48" fmla="*/ 227471085 w 5356"/>
              <a:gd name="T49" fmla="*/ 228095693 h 2003"/>
              <a:gd name="T50" fmla="*/ 227471085 w 5356"/>
              <a:gd name="T51" fmla="*/ 228095693 h 2003"/>
              <a:gd name="T52" fmla="*/ 227471085 w 5356"/>
              <a:gd name="T53" fmla="*/ 228095693 h 2003"/>
              <a:gd name="T54" fmla="*/ 227471085 w 5356"/>
              <a:gd name="T55" fmla="*/ 228095693 h 2003"/>
              <a:gd name="T56" fmla="*/ 227471085 w 5356"/>
              <a:gd name="T57" fmla="*/ 228095693 h 2003"/>
              <a:gd name="T58" fmla="*/ 227471085 w 5356"/>
              <a:gd name="T59" fmla="*/ 228095693 h 2003"/>
              <a:gd name="T60" fmla="*/ 227471085 w 5356"/>
              <a:gd name="T61" fmla="*/ 228095693 h 2003"/>
              <a:gd name="T62" fmla="*/ 227471085 w 5356"/>
              <a:gd name="T63" fmla="*/ 228095693 h 2003"/>
              <a:gd name="T64" fmla="*/ 227471085 w 5356"/>
              <a:gd name="T65" fmla="*/ 228095693 h 2003"/>
              <a:gd name="T66" fmla="*/ 227471085 w 5356"/>
              <a:gd name="T67" fmla="*/ 228095693 h 2003"/>
              <a:gd name="T68" fmla="*/ 227471085 w 5356"/>
              <a:gd name="T69" fmla="*/ 228095693 h 2003"/>
              <a:gd name="T70" fmla="*/ 227471085 w 5356"/>
              <a:gd name="T71" fmla="*/ 228095693 h 2003"/>
              <a:gd name="T72" fmla="*/ 227471085 w 5356"/>
              <a:gd name="T73" fmla="*/ 228095693 h 2003"/>
              <a:gd name="T74" fmla="*/ 227471085 w 5356"/>
              <a:gd name="T75" fmla="*/ 228095693 h 2003"/>
              <a:gd name="T76" fmla="*/ 227471085 w 5356"/>
              <a:gd name="T77" fmla="*/ 228095693 h 2003"/>
              <a:gd name="T78" fmla="*/ 227471085 w 5356"/>
              <a:gd name="T79" fmla="*/ 228095693 h 2003"/>
              <a:gd name="T80" fmla="*/ 227471085 w 5356"/>
              <a:gd name="T81" fmla="*/ 228095693 h 2003"/>
              <a:gd name="T82" fmla="*/ 227471085 w 5356"/>
              <a:gd name="T83" fmla="*/ 228095693 h 2003"/>
              <a:gd name="T84" fmla="*/ 227471085 w 5356"/>
              <a:gd name="T85" fmla="*/ 228095693 h 2003"/>
              <a:gd name="T86" fmla="*/ 227471085 w 5356"/>
              <a:gd name="T87" fmla="*/ 228095693 h 2003"/>
              <a:gd name="T88" fmla="*/ 227471085 w 5356"/>
              <a:gd name="T89" fmla="*/ 228095693 h 2003"/>
              <a:gd name="T90" fmla="*/ 227471085 w 5356"/>
              <a:gd name="T91" fmla="*/ 228095693 h 2003"/>
              <a:gd name="T92" fmla="*/ 227471085 w 5356"/>
              <a:gd name="T93" fmla="*/ 228095693 h 2003"/>
              <a:gd name="T94" fmla="*/ 227471085 w 5356"/>
              <a:gd name="T95" fmla="*/ 228095693 h 2003"/>
              <a:gd name="T96" fmla="*/ 227471085 w 5356"/>
              <a:gd name="T97" fmla="*/ 228095693 h 2003"/>
              <a:gd name="T98" fmla="*/ 227471085 w 5356"/>
              <a:gd name="T99" fmla="*/ 228095693 h 2003"/>
              <a:gd name="T100" fmla="*/ 227471085 w 5356"/>
              <a:gd name="T101" fmla="*/ 228095693 h 2003"/>
              <a:gd name="T102" fmla="*/ 227471085 w 5356"/>
              <a:gd name="T103" fmla="*/ 228095693 h 2003"/>
              <a:gd name="T104" fmla="*/ 227471085 w 5356"/>
              <a:gd name="T105" fmla="*/ 228095693 h 2003"/>
              <a:gd name="T106" fmla="*/ 227471085 w 5356"/>
              <a:gd name="T107" fmla="*/ 228095693 h 2003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5356" h="2003">
                <a:moveTo>
                  <a:pt x="4544" y="908"/>
                </a:moveTo>
                <a:lnTo>
                  <a:pt x="4544" y="908"/>
                </a:lnTo>
                <a:lnTo>
                  <a:pt x="4516" y="886"/>
                </a:lnTo>
                <a:lnTo>
                  <a:pt x="4488" y="864"/>
                </a:lnTo>
                <a:lnTo>
                  <a:pt x="4462" y="841"/>
                </a:lnTo>
                <a:lnTo>
                  <a:pt x="4437" y="818"/>
                </a:lnTo>
                <a:lnTo>
                  <a:pt x="4411" y="794"/>
                </a:lnTo>
                <a:lnTo>
                  <a:pt x="4387" y="770"/>
                </a:lnTo>
                <a:lnTo>
                  <a:pt x="4364" y="746"/>
                </a:lnTo>
                <a:lnTo>
                  <a:pt x="4342" y="721"/>
                </a:lnTo>
                <a:lnTo>
                  <a:pt x="4320" y="695"/>
                </a:lnTo>
                <a:lnTo>
                  <a:pt x="4300" y="670"/>
                </a:lnTo>
                <a:lnTo>
                  <a:pt x="4280" y="643"/>
                </a:lnTo>
                <a:lnTo>
                  <a:pt x="4262" y="618"/>
                </a:lnTo>
                <a:lnTo>
                  <a:pt x="4244" y="590"/>
                </a:lnTo>
                <a:lnTo>
                  <a:pt x="4227" y="564"/>
                </a:lnTo>
                <a:lnTo>
                  <a:pt x="4211" y="536"/>
                </a:lnTo>
                <a:lnTo>
                  <a:pt x="4196" y="509"/>
                </a:lnTo>
                <a:lnTo>
                  <a:pt x="4182" y="482"/>
                </a:lnTo>
                <a:lnTo>
                  <a:pt x="4170" y="454"/>
                </a:lnTo>
                <a:lnTo>
                  <a:pt x="4157" y="425"/>
                </a:lnTo>
                <a:lnTo>
                  <a:pt x="4146" y="396"/>
                </a:lnTo>
                <a:lnTo>
                  <a:pt x="4135" y="366"/>
                </a:lnTo>
                <a:lnTo>
                  <a:pt x="4126" y="336"/>
                </a:lnTo>
                <a:lnTo>
                  <a:pt x="4117" y="305"/>
                </a:lnTo>
                <a:lnTo>
                  <a:pt x="4109" y="273"/>
                </a:lnTo>
                <a:lnTo>
                  <a:pt x="4102" y="241"/>
                </a:lnTo>
                <a:lnTo>
                  <a:pt x="4095" y="208"/>
                </a:lnTo>
                <a:lnTo>
                  <a:pt x="4089" y="175"/>
                </a:lnTo>
                <a:lnTo>
                  <a:pt x="4085" y="141"/>
                </a:lnTo>
                <a:lnTo>
                  <a:pt x="4081" y="107"/>
                </a:lnTo>
                <a:lnTo>
                  <a:pt x="4079" y="72"/>
                </a:lnTo>
                <a:lnTo>
                  <a:pt x="4077" y="36"/>
                </a:lnTo>
                <a:lnTo>
                  <a:pt x="4075" y="0"/>
                </a:lnTo>
                <a:lnTo>
                  <a:pt x="4102" y="0"/>
                </a:lnTo>
                <a:lnTo>
                  <a:pt x="4166" y="69"/>
                </a:lnTo>
                <a:lnTo>
                  <a:pt x="4232" y="137"/>
                </a:lnTo>
                <a:lnTo>
                  <a:pt x="4300" y="204"/>
                </a:lnTo>
                <a:lnTo>
                  <a:pt x="4369" y="269"/>
                </a:lnTo>
                <a:lnTo>
                  <a:pt x="4440" y="334"/>
                </a:lnTo>
                <a:lnTo>
                  <a:pt x="4513" y="398"/>
                </a:lnTo>
                <a:lnTo>
                  <a:pt x="4586" y="460"/>
                </a:lnTo>
                <a:lnTo>
                  <a:pt x="4662" y="523"/>
                </a:lnTo>
                <a:lnTo>
                  <a:pt x="4739" y="584"/>
                </a:lnTo>
                <a:lnTo>
                  <a:pt x="4820" y="645"/>
                </a:lnTo>
                <a:lnTo>
                  <a:pt x="4903" y="704"/>
                </a:lnTo>
                <a:lnTo>
                  <a:pt x="4989" y="764"/>
                </a:lnTo>
                <a:lnTo>
                  <a:pt x="5076" y="824"/>
                </a:lnTo>
                <a:lnTo>
                  <a:pt x="5167" y="884"/>
                </a:lnTo>
                <a:lnTo>
                  <a:pt x="5260" y="943"/>
                </a:lnTo>
                <a:lnTo>
                  <a:pt x="5356" y="1002"/>
                </a:lnTo>
                <a:lnTo>
                  <a:pt x="5356" y="1029"/>
                </a:lnTo>
                <a:lnTo>
                  <a:pt x="5260" y="1085"/>
                </a:lnTo>
                <a:lnTo>
                  <a:pt x="5167" y="1143"/>
                </a:lnTo>
                <a:lnTo>
                  <a:pt x="5076" y="1200"/>
                </a:lnTo>
                <a:lnTo>
                  <a:pt x="4989" y="1259"/>
                </a:lnTo>
                <a:lnTo>
                  <a:pt x="4903" y="1318"/>
                </a:lnTo>
                <a:lnTo>
                  <a:pt x="4820" y="1376"/>
                </a:lnTo>
                <a:lnTo>
                  <a:pt x="4739" y="1435"/>
                </a:lnTo>
                <a:lnTo>
                  <a:pt x="4662" y="1495"/>
                </a:lnTo>
                <a:lnTo>
                  <a:pt x="4586" y="1556"/>
                </a:lnTo>
                <a:lnTo>
                  <a:pt x="4513" y="1617"/>
                </a:lnTo>
                <a:lnTo>
                  <a:pt x="4440" y="1680"/>
                </a:lnTo>
                <a:lnTo>
                  <a:pt x="4369" y="1743"/>
                </a:lnTo>
                <a:lnTo>
                  <a:pt x="4300" y="1808"/>
                </a:lnTo>
                <a:lnTo>
                  <a:pt x="4232" y="1872"/>
                </a:lnTo>
                <a:lnTo>
                  <a:pt x="4166" y="1938"/>
                </a:lnTo>
                <a:lnTo>
                  <a:pt x="4102" y="2003"/>
                </a:lnTo>
                <a:lnTo>
                  <a:pt x="4075" y="2003"/>
                </a:lnTo>
                <a:lnTo>
                  <a:pt x="4077" y="1969"/>
                </a:lnTo>
                <a:lnTo>
                  <a:pt x="4079" y="1934"/>
                </a:lnTo>
                <a:lnTo>
                  <a:pt x="4081" y="1900"/>
                </a:lnTo>
                <a:lnTo>
                  <a:pt x="4085" y="1866"/>
                </a:lnTo>
                <a:lnTo>
                  <a:pt x="4089" y="1834"/>
                </a:lnTo>
                <a:lnTo>
                  <a:pt x="4095" y="1802"/>
                </a:lnTo>
                <a:lnTo>
                  <a:pt x="4102" y="1770"/>
                </a:lnTo>
                <a:lnTo>
                  <a:pt x="4109" y="1739"/>
                </a:lnTo>
                <a:lnTo>
                  <a:pt x="4117" y="1708"/>
                </a:lnTo>
                <a:lnTo>
                  <a:pt x="4126" y="1678"/>
                </a:lnTo>
                <a:lnTo>
                  <a:pt x="4135" y="1648"/>
                </a:lnTo>
                <a:lnTo>
                  <a:pt x="4146" y="1619"/>
                </a:lnTo>
                <a:lnTo>
                  <a:pt x="4157" y="1590"/>
                </a:lnTo>
                <a:lnTo>
                  <a:pt x="4170" y="1563"/>
                </a:lnTo>
                <a:lnTo>
                  <a:pt x="4182" y="1535"/>
                </a:lnTo>
                <a:lnTo>
                  <a:pt x="4196" y="1509"/>
                </a:lnTo>
                <a:lnTo>
                  <a:pt x="4211" y="1481"/>
                </a:lnTo>
                <a:lnTo>
                  <a:pt x="4227" y="1455"/>
                </a:lnTo>
                <a:lnTo>
                  <a:pt x="4244" y="1428"/>
                </a:lnTo>
                <a:lnTo>
                  <a:pt x="4262" y="1403"/>
                </a:lnTo>
                <a:lnTo>
                  <a:pt x="4280" y="1376"/>
                </a:lnTo>
                <a:lnTo>
                  <a:pt x="4300" y="1351"/>
                </a:lnTo>
                <a:lnTo>
                  <a:pt x="4320" y="1327"/>
                </a:lnTo>
                <a:lnTo>
                  <a:pt x="4342" y="1302"/>
                </a:lnTo>
                <a:lnTo>
                  <a:pt x="4364" y="1277"/>
                </a:lnTo>
                <a:lnTo>
                  <a:pt x="4387" y="1254"/>
                </a:lnTo>
                <a:lnTo>
                  <a:pt x="4411" y="1230"/>
                </a:lnTo>
                <a:lnTo>
                  <a:pt x="4437" y="1207"/>
                </a:lnTo>
                <a:lnTo>
                  <a:pt x="4462" y="1185"/>
                </a:lnTo>
                <a:lnTo>
                  <a:pt x="4488" y="1163"/>
                </a:lnTo>
                <a:lnTo>
                  <a:pt x="4516" y="1142"/>
                </a:lnTo>
                <a:lnTo>
                  <a:pt x="4544" y="1120"/>
                </a:lnTo>
                <a:lnTo>
                  <a:pt x="809" y="1120"/>
                </a:lnTo>
                <a:lnTo>
                  <a:pt x="837" y="1142"/>
                </a:lnTo>
                <a:lnTo>
                  <a:pt x="864" y="1163"/>
                </a:lnTo>
                <a:lnTo>
                  <a:pt x="891" y="1185"/>
                </a:lnTo>
                <a:lnTo>
                  <a:pt x="917" y="1207"/>
                </a:lnTo>
                <a:lnTo>
                  <a:pt x="942" y="1230"/>
                </a:lnTo>
                <a:lnTo>
                  <a:pt x="966" y="1254"/>
                </a:lnTo>
                <a:lnTo>
                  <a:pt x="989" y="1277"/>
                </a:lnTo>
                <a:lnTo>
                  <a:pt x="1012" y="1302"/>
                </a:lnTo>
                <a:lnTo>
                  <a:pt x="1032" y="1326"/>
                </a:lnTo>
                <a:lnTo>
                  <a:pt x="1053" y="1351"/>
                </a:lnTo>
                <a:lnTo>
                  <a:pt x="1073" y="1376"/>
                </a:lnTo>
                <a:lnTo>
                  <a:pt x="1091" y="1402"/>
                </a:lnTo>
                <a:lnTo>
                  <a:pt x="1110" y="1427"/>
                </a:lnTo>
                <a:lnTo>
                  <a:pt x="1127" y="1452"/>
                </a:lnTo>
                <a:lnTo>
                  <a:pt x="1142" y="1479"/>
                </a:lnTo>
                <a:lnTo>
                  <a:pt x="1157" y="1505"/>
                </a:lnTo>
                <a:lnTo>
                  <a:pt x="1170" y="1533"/>
                </a:lnTo>
                <a:lnTo>
                  <a:pt x="1184" y="1560"/>
                </a:lnTo>
                <a:lnTo>
                  <a:pt x="1196" y="1589"/>
                </a:lnTo>
                <a:lnTo>
                  <a:pt x="1207" y="1618"/>
                </a:lnTo>
                <a:lnTo>
                  <a:pt x="1218" y="1648"/>
                </a:lnTo>
                <a:lnTo>
                  <a:pt x="1228" y="1677"/>
                </a:lnTo>
                <a:lnTo>
                  <a:pt x="1237" y="1708"/>
                </a:lnTo>
                <a:lnTo>
                  <a:pt x="1245" y="1739"/>
                </a:lnTo>
                <a:lnTo>
                  <a:pt x="1252" y="1770"/>
                </a:lnTo>
                <a:lnTo>
                  <a:pt x="1259" y="1802"/>
                </a:lnTo>
                <a:lnTo>
                  <a:pt x="1265" y="1834"/>
                </a:lnTo>
                <a:lnTo>
                  <a:pt x="1269" y="1866"/>
                </a:lnTo>
                <a:lnTo>
                  <a:pt x="1273" y="1900"/>
                </a:lnTo>
                <a:lnTo>
                  <a:pt x="1276" y="1934"/>
                </a:lnTo>
                <a:lnTo>
                  <a:pt x="1279" y="1969"/>
                </a:lnTo>
                <a:lnTo>
                  <a:pt x="1280" y="2003"/>
                </a:lnTo>
                <a:lnTo>
                  <a:pt x="1251" y="2003"/>
                </a:lnTo>
                <a:lnTo>
                  <a:pt x="1187" y="1938"/>
                </a:lnTo>
                <a:lnTo>
                  <a:pt x="1121" y="1872"/>
                </a:lnTo>
                <a:lnTo>
                  <a:pt x="1054" y="1808"/>
                </a:lnTo>
                <a:lnTo>
                  <a:pt x="985" y="1743"/>
                </a:lnTo>
                <a:lnTo>
                  <a:pt x="915" y="1680"/>
                </a:lnTo>
                <a:lnTo>
                  <a:pt x="843" y="1618"/>
                </a:lnTo>
                <a:lnTo>
                  <a:pt x="769" y="1557"/>
                </a:lnTo>
                <a:lnTo>
                  <a:pt x="694" y="1497"/>
                </a:lnTo>
                <a:lnTo>
                  <a:pt x="616" y="1437"/>
                </a:lnTo>
                <a:lnTo>
                  <a:pt x="535" y="1377"/>
                </a:lnTo>
                <a:lnTo>
                  <a:pt x="453" y="1318"/>
                </a:lnTo>
                <a:lnTo>
                  <a:pt x="367" y="1259"/>
                </a:lnTo>
                <a:lnTo>
                  <a:pt x="279" y="1200"/>
                </a:lnTo>
                <a:lnTo>
                  <a:pt x="189" y="1143"/>
                </a:lnTo>
                <a:lnTo>
                  <a:pt x="96" y="1085"/>
                </a:lnTo>
                <a:lnTo>
                  <a:pt x="0" y="1029"/>
                </a:lnTo>
                <a:lnTo>
                  <a:pt x="0" y="1002"/>
                </a:lnTo>
                <a:lnTo>
                  <a:pt x="96" y="943"/>
                </a:lnTo>
                <a:lnTo>
                  <a:pt x="188" y="884"/>
                </a:lnTo>
                <a:lnTo>
                  <a:pt x="279" y="824"/>
                </a:lnTo>
                <a:lnTo>
                  <a:pt x="366" y="764"/>
                </a:lnTo>
                <a:lnTo>
                  <a:pt x="451" y="704"/>
                </a:lnTo>
                <a:lnTo>
                  <a:pt x="533" y="645"/>
                </a:lnTo>
                <a:lnTo>
                  <a:pt x="614" y="584"/>
                </a:lnTo>
                <a:lnTo>
                  <a:pt x="691" y="523"/>
                </a:lnTo>
                <a:lnTo>
                  <a:pt x="767" y="460"/>
                </a:lnTo>
                <a:lnTo>
                  <a:pt x="840" y="398"/>
                </a:lnTo>
                <a:lnTo>
                  <a:pt x="913" y="334"/>
                </a:lnTo>
                <a:lnTo>
                  <a:pt x="984" y="269"/>
                </a:lnTo>
                <a:lnTo>
                  <a:pt x="1053" y="204"/>
                </a:lnTo>
                <a:lnTo>
                  <a:pt x="1121" y="137"/>
                </a:lnTo>
                <a:lnTo>
                  <a:pt x="1187" y="69"/>
                </a:lnTo>
                <a:lnTo>
                  <a:pt x="1251" y="0"/>
                </a:lnTo>
                <a:lnTo>
                  <a:pt x="1280" y="0"/>
                </a:lnTo>
                <a:lnTo>
                  <a:pt x="1279" y="36"/>
                </a:lnTo>
                <a:lnTo>
                  <a:pt x="1276" y="72"/>
                </a:lnTo>
                <a:lnTo>
                  <a:pt x="1273" y="107"/>
                </a:lnTo>
                <a:lnTo>
                  <a:pt x="1269" y="141"/>
                </a:lnTo>
                <a:lnTo>
                  <a:pt x="1265" y="175"/>
                </a:lnTo>
                <a:lnTo>
                  <a:pt x="1259" y="208"/>
                </a:lnTo>
                <a:lnTo>
                  <a:pt x="1252" y="241"/>
                </a:lnTo>
                <a:lnTo>
                  <a:pt x="1245" y="273"/>
                </a:lnTo>
                <a:lnTo>
                  <a:pt x="1237" y="305"/>
                </a:lnTo>
                <a:lnTo>
                  <a:pt x="1228" y="336"/>
                </a:lnTo>
                <a:lnTo>
                  <a:pt x="1218" y="366"/>
                </a:lnTo>
                <a:lnTo>
                  <a:pt x="1207" y="396"/>
                </a:lnTo>
                <a:lnTo>
                  <a:pt x="1196" y="425"/>
                </a:lnTo>
                <a:lnTo>
                  <a:pt x="1184" y="454"/>
                </a:lnTo>
                <a:lnTo>
                  <a:pt x="1170" y="482"/>
                </a:lnTo>
                <a:lnTo>
                  <a:pt x="1157" y="509"/>
                </a:lnTo>
                <a:lnTo>
                  <a:pt x="1142" y="536"/>
                </a:lnTo>
                <a:lnTo>
                  <a:pt x="1127" y="564"/>
                </a:lnTo>
                <a:lnTo>
                  <a:pt x="1110" y="590"/>
                </a:lnTo>
                <a:lnTo>
                  <a:pt x="1091" y="618"/>
                </a:lnTo>
                <a:lnTo>
                  <a:pt x="1073" y="643"/>
                </a:lnTo>
                <a:lnTo>
                  <a:pt x="1053" y="670"/>
                </a:lnTo>
                <a:lnTo>
                  <a:pt x="1032" y="695"/>
                </a:lnTo>
                <a:lnTo>
                  <a:pt x="1012" y="721"/>
                </a:lnTo>
                <a:lnTo>
                  <a:pt x="989" y="746"/>
                </a:lnTo>
                <a:lnTo>
                  <a:pt x="966" y="770"/>
                </a:lnTo>
                <a:lnTo>
                  <a:pt x="942" y="794"/>
                </a:lnTo>
                <a:lnTo>
                  <a:pt x="917" y="818"/>
                </a:lnTo>
                <a:lnTo>
                  <a:pt x="891" y="841"/>
                </a:lnTo>
                <a:lnTo>
                  <a:pt x="864" y="864"/>
                </a:lnTo>
                <a:lnTo>
                  <a:pt x="837" y="886"/>
                </a:lnTo>
                <a:lnTo>
                  <a:pt x="809" y="908"/>
                </a:lnTo>
                <a:lnTo>
                  <a:pt x="4544" y="90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KSO_Shape"/>
          <p:cNvSpPr>
            <a:spLocks/>
          </p:cNvSpPr>
          <p:nvPr/>
        </p:nvSpPr>
        <p:spPr bwMode="auto">
          <a:xfrm>
            <a:off x="3629891" y="2398999"/>
            <a:ext cx="1905000" cy="1905000"/>
          </a:xfrm>
          <a:custGeom>
            <a:avLst/>
            <a:gdLst>
              <a:gd name="T0" fmla="*/ 1184725 w 2747963"/>
              <a:gd name="T1" fmla="*/ 1026920 h 3170238"/>
              <a:gd name="T2" fmla="*/ 1184725 w 2747963"/>
              <a:gd name="T3" fmla="*/ 1026920 h 3170238"/>
              <a:gd name="T4" fmla="*/ 1184725 w 2747963"/>
              <a:gd name="T5" fmla="*/ 1026920 h 3170238"/>
              <a:gd name="T6" fmla="*/ 1184725 w 2747963"/>
              <a:gd name="T7" fmla="*/ 1026920 h 3170238"/>
              <a:gd name="T8" fmla="*/ 1184725 w 2747963"/>
              <a:gd name="T9" fmla="*/ 1026920 h 3170238"/>
              <a:gd name="T10" fmla="*/ 1184725 w 2747963"/>
              <a:gd name="T11" fmla="*/ 1026920 h 3170238"/>
              <a:gd name="T12" fmla="*/ 1184725 w 2747963"/>
              <a:gd name="T13" fmla="*/ 1026920 h 3170238"/>
              <a:gd name="T14" fmla="*/ 1184725 w 2747963"/>
              <a:gd name="T15" fmla="*/ 1026920 h 3170238"/>
              <a:gd name="T16" fmla="*/ 1184725 w 2747963"/>
              <a:gd name="T17" fmla="*/ 1026920 h 317023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747963" h="3170238">
                <a:moveTo>
                  <a:pt x="1104106" y="0"/>
                </a:moveTo>
                <a:lnTo>
                  <a:pt x="1104106" y="147637"/>
                </a:lnTo>
                <a:lnTo>
                  <a:pt x="886619" y="1288257"/>
                </a:lnTo>
                <a:lnTo>
                  <a:pt x="2747963" y="1288257"/>
                </a:lnTo>
                <a:lnTo>
                  <a:pt x="2747963" y="1881982"/>
                </a:lnTo>
                <a:lnTo>
                  <a:pt x="886619" y="1881982"/>
                </a:lnTo>
                <a:lnTo>
                  <a:pt x="1104106" y="3021013"/>
                </a:lnTo>
                <a:lnTo>
                  <a:pt x="1104106" y="3170238"/>
                </a:lnTo>
                <a:lnTo>
                  <a:pt x="0" y="1585119"/>
                </a:lnTo>
                <a:lnTo>
                  <a:pt x="110410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2" name="KSO_Shape"/>
          <p:cNvSpPr>
            <a:spLocks/>
          </p:cNvSpPr>
          <p:nvPr/>
        </p:nvSpPr>
        <p:spPr bwMode="auto">
          <a:xfrm>
            <a:off x="3619500" y="4562042"/>
            <a:ext cx="1905000" cy="1905000"/>
          </a:xfrm>
          <a:custGeom>
            <a:avLst/>
            <a:gdLst>
              <a:gd name="T0" fmla="*/ 1026919 w 3170239"/>
              <a:gd name="T1" fmla="*/ 1184725 h 2747963"/>
              <a:gd name="T2" fmla="*/ 1026919 w 3170239"/>
              <a:gd name="T3" fmla="*/ 1184725 h 2747963"/>
              <a:gd name="T4" fmla="*/ 1026919 w 3170239"/>
              <a:gd name="T5" fmla="*/ 1184725 h 2747963"/>
              <a:gd name="T6" fmla="*/ 1026919 w 3170239"/>
              <a:gd name="T7" fmla="*/ 1184725 h 2747963"/>
              <a:gd name="T8" fmla="*/ 1026919 w 3170239"/>
              <a:gd name="T9" fmla="*/ 1184725 h 2747963"/>
              <a:gd name="T10" fmla="*/ 1026919 w 3170239"/>
              <a:gd name="T11" fmla="*/ 1184725 h 2747963"/>
              <a:gd name="T12" fmla="*/ 1026919 w 3170239"/>
              <a:gd name="T13" fmla="*/ 1184725 h 2747963"/>
              <a:gd name="T14" fmla="*/ 1026919 w 3170239"/>
              <a:gd name="T15" fmla="*/ 1184725 h 2747963"/>
              <a:gd name="T16" fmla="*/ 1026919 w 3170239"/>
              <a:gd name="T17" fmla="*/ 1184725 h 274796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170239" h="2747963">
                <a:moveTo>
                  <a:pt x="1585119" y="0"/>
                </a:moveTo>
                <a:lnTo>
                  <a:pt x="3170239" y="1104107"/>
                </a:lnTo>
                <a:lnTo>
                  <a:pt x="3022601" y="1104107"/>
                </a:lnTo>
                <a:lnTo>
                  <a:pt x="1881982" y="886619"/>
                </a:lnTo>
                <a:lnTo>
                  <a:pt x="1881982" y="2747963"/>
                </a:lnTo>
                <a:lnTo>
                  <a:pt x="1288257" y="2747963"/>
                </a:lnTo>
                <a:lnTo>
                  <a:pt x="1288257" y="886619"/>
                </a:lnTo>
                <a:lnTo>
                  <a:pt x="149225" y="1104107"/>
                </a:lnTo>
                <a:lnTo>
                  <a:pt x="0" y="1104107"/>
                </a:lnTo>
                <a:lnTo>
                  <a:pt x="158511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" name="KSO_Shape"/>
          <p:cNvSpPr>
            <a:spLocks/>
          </p:cNvSpPr>
          <p:nvPr/>
        </p:nvSpPr>
        <p:spPr bwMode="auto">
          <a:xfrm>
            <a:off x="6700404" y="4562042"/>
            <a:ext cx="1679575" cy="1905000"/>
          </a:xfrm>
          <a:custGeom>
            <a:avLst/>
            <a:gdLst>
              <a:gd name="T0" fmla="*/ 606964806 w 4729"/>
              <a:gd name="T1" fmla="*/ 607271074 h 5361"/>
              <a:gd name="T2" fmla="*/ 606964806 w 4729"/>
              <a:gd name="T3" fmla="*/ 607271074 h 5361"/>
              <a:gd name="T4" fmla="*/ 606964806 w 4729"/>
              <a:gd name="T5" fmla="*/ 607271074 h 5361"/>
              <a:gd name="T6" fmla="*/ 606964806 w 4729"/>
              <a:gd name="T7" fmla="*/ 607271074 h 5361"/>
              <a:gd name="T8" fmla="*/ 606964806 w 4729"/>
              <a:gd name="T9" fmla="*/ 607271074 h 5361"/>
              <a:gd name="T10" fmla="*/ 606964806 w 4729"/>
              <a:gd name="T11" fmla="*/ 607271074 h 5361"/>
              <a:gd name="T12" fmla="*/ 606964806 w 4729"/>
              <a:gd name="T13" fmla="*/ 607271074 h 5361"/>
              <a:gd name="T14" fmla="*/ 606964806 w 4729"/>
              <a:gd name="T15" fmla="*/ 607271074 h 5361"/>
              <a:gd name="T16" fmla="*/ 606964806 w 4729"/>
              <a:gd name="T17" fmla="*/ 607271074 h 5361"/>
              <a:gd name="T18" fmla="*/ 606964806 w 4729"/>
              <a:gd name="T19" fmla="*/ 607271074 h 5361"/>
              <a:gd name="T20" fmla="*/ 606964806 w 4729"/>
              <a:gd name="T21" fmla="*/ 607271074 h 5361"/>
              <a:gd name="T22" fmla="*/ 606964806 w 4729"/>
              <a:gd name="T23" fmla="*/ 607271074 h 5361"/>
              <a:gd name="T24" fmla="*/ 606964806 w 4729"/>
              <a:gd name="T25" fmla="*/ 607271074 h 5361"/>
              <a:gd name="T26" fmla="*/ 606964806 w 4729"/>
              <a:gd name="T27" fmla="*/ 607271074 h 5361"/>
              <a:gd name="T28" fmla="*/ 606964806 w 4729"/>
              <a:gd name="T29" fmla="*/ 607271074 h 5361"/>
              <a:gd name="T30" fmla="*/ 606964806 w 4729"/>
              <a:gd name="T31" fmla="*/ 607271074 h 5361"/>
              <a:gd name="T32" fmla="*/ 606964806 w 4729"/>
              <a:gd name="T33" fmla="*/ 607271074 h 5361"/>
              <a:gd name="T34" fmla="*/ 606964806 w 4729"/>
              <a:gd name="T35" fmla="*/ 607271074 h 5361"/>
              <a:gd name="T36" fmla="*/ 606964806 w 4729"/>
              <a:gd name="T37" fmla="*/ 607271074 h 5361"/>
              <a:gd name="T38" fmla="*/ 606964806 w 4729"/>
              <a:gd name="T39" fmla="*/ 607271074 h 5361"/>
              <a:gd name="T40" fmla="*/ 606964806 w 4729"/>
              <a:gd name="T41" fmla="*/ 607271074 h 5361"/>
              <a:gd name="T42" fmla="*/ 606964806 w 4729"/>
              <a:gd name="T43" fmla="*/ 607271074 h 5361"/>
              <a:gd name="T44" fmla="*/ 606964806 w 4729"/>
              <a:gd name="T45" fmla="*/ 607271074 h 5361"/>
              <a:gd name="T46" fmla="*/ 606964806 w 4729"/>
              <a:gd name="T47" fmla="*/ 607271074 h 5361"/>
              <a:gd name="T48" fmla="*/ 606964806 w 4729"/>
              <a:gd name="T49" fmla="*/ 607271074 h 5361"/>
              <a:gd name="T50" fmla="*/ 606964806 w 4729"/>
              <a:gd name="T51" fmla="*/ 607271074 h 5361"/>
              <a:gd name="T52" fmla="*/ 606964806 w 4729"/>
              <a:gd name="T53" fmla="*/ 607271074 h 5361"/>
              <a:gd name="T54" fmla="*/ 606964806 w 4729"/>
              <a:gd name="T55" fmla="*/ 607271074 h 5361"/>
              <a:gd name="T56" fmla="*/ 606964806 w 4729"/>
              <a:gd name="T57" fmla="*/ 607271074 h 5361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4729" h="5361">
                <a:moveTo>
                  <a:pt x="0" y="2509"/>
                </a:moveTo>
                <a:lnTo>
                  <a:pt x="1719" y="2509"/>
                </a:lnTo>
                <a:lnTo>
                  <a:pt x="1719" y="2852"/>
                </a:lnTo>
                <a:lnTo>
                  <a:pt x="0" y="2852"/>
                </a:lnTo>
                <a:lnTo>
                  <a:pt x="0" y="2509"/>
                </a:lnTo>
                <a:close/>
                <a:moveTo>
                  <a:pt x="1805" y="243"/>
                </a:moveTo>
                <a:lnTo>
                  <a:pt x="2418" y="857"/>
                </a:lnTo>
                <a:lnTo>
                  <a:pt x="2661" y="612"/>
                </a:lnTo>
                <a:lnTo>
                  <a:pt x="2048" y="0"/>
                </a:lnTo>
                <a:lnTo>
                  <a:pt x="1805" y="243"/>
                </a:lnTo>
                <a:close/>
                <a:moveTo>
                  <a:pt x="2752" y="2509"/>
                </a:moveTo>
                <a:lnTo>
                  <a:pt x="4070" y="2509"/>
                </a:lnTo>
                <a:lnTo>
                  <a:pt x="3148" y="1586"/>
                </a:lnTo>
                <a:lnTo>
                  <a:pt x="3391" y="1343"/>
                </a:lnTo>
                <a:lnTo>
                  <a:pt x="4729" y="2680"/>
                </a:lnTo>
                <a:lnTo>
                  <a:pt x="3391" y="4018"/>
                </a:lnTo>
                <a:lnTo>
                  <a:pt x="3148" y="3775"/>
                </a:lnTo>
                <a:lnTo>
                  <a:pt x="4070" y="2852"/>
                </a:lnTo>
                <a:lnTo>
                  <a:pt x="2752" y="2852"/>
                </a:lnTo>
                <a:lnTo>
                  <a:pt x="2752" y="2509"/>
                </a:lnTo>
                <a:close/>
                <a:moveTo>
                  <a:pt x="1805" y="5118"/>
                </a:moveTo>
                <a:lnTo>
                  <a:pt x="2418" y="4504"/>
                </a:lnTo>
                <a:lnTo>
                  <a:pt x="2661" y="4747"/>
                </a:lnTo>
                <a:lnTo>
                  <a:pt x="2048" y="5361"/>
                </a:lnTo>
                <a:lnTo>
                  <a:pt x="1805" y="51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8812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0</Words>
  <Application>Microsoft Office PowerPoint</Application>
  <PresentationFormat>全屏显示(4:3)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宋体</vt:lpstr>
      <vt:lpstr>Arial</vt:lpstr>
      <vt:lpstr>Calibri</vt:lpstr>
      <vt:lpstr>Calibri Light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</cp:revision>
  <dcterms:created xsi:type="dcterms:W3CDTF">2015-10-10T02:20:14Z</dcterms:created>
  <dcterms:modified xsi:type="dcterms:W3CDTF">2015-10-10T02:26:09Z</dcterms:modified>
</cp:coreProperties>
</file>