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38456-ECEC-4B35-90E7-54399934B31D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955F9-9B74-46B1-AE88-AA394CB9F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247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955F9-9B74-46B1-AE88-AA394CB9F5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70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187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39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84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534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4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1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24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91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39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18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977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99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635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533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09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59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22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0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5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322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8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78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65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486EC-CD6B-437F-BD22-658C63433E67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5552D-4191-4D7D-9AB1-6D3CCC796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7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55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550912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只为设计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40" y="2636912"/>
            <a:ext cx="1313180" cy="769441"/>
          </a:xfrm>
          <a:prstGeom prst="rect">
            <a:avLst/>
          </a:prstGeom>
        </p:spPr>
        <p:txBody>
          <a:bodyPr wrap="none">
            <a:prstTxWarp prst="textSlantUp">
              <a:avLst>
                <a:gd name="adj" fmla="val 26301"/>
              </a:avLst>
            </a:prstTxWarp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文字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6972" y="2636912"/>
            <a:ext cx="1313180" cy="769441"/>
          </a:xfrm>
          <a:prstGeom prst="rect">
            <a:avLst/>
          </a:prstGeom>
        </p:spPr>
        <p:txBody>
          <a:bodyPr wrap="none">
            <a:prstTxWarp prst="textSlantDown">
              <a:avLst>
                <a:gd name="adj" fmla="val 68213"/>
              </a:avLst>
            </a:prstTxWarp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斜切</a:t>
            </a:r>
          </a:p>
        </p:txBody>
      </p:sp>
    </p:spTree>
    <p:extLst>
      <p:ext uri="{BB962C8B-B14F-4D97-AF65-F5344CB8AC3E}">
        <p14:creationId xmlns:p14="http://schemas.microsoft.com/office/powerpoint/2010/main" val="226490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斜切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旋转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的区别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8741" y="2420888"/>
            <a:ext cx="9028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3931" y="371703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口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23831" y="2420888"/>
            <a:ext cx="902811" cy="1107996"/>
          </a:xfrm>
          <a:prstGeom prst="rect">
            <a:avLst/>
          </a:prstGeom>
          <a:noFill/>
        </p:spPr>
        <p:txBody>
          <a:bodyPr wrap="none" rtlCol="0">
            <a:prstTxWarp prst="textSlantUp">
              <a:avLst>
                <a:gd name="adj" fmla="val 13656"/>
              </a:avLst>
            </a:prstTxWarp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8825" y="3717032"/>
            <a:ext cx="1031051" cy="1107996"/>
          </a:xfrm>
          <a:prstGeom prst="rect">
            <a:avLst/>
          </a:prstGeom>
          <a:noFill/>
        </p:spPr>
        <p:txBody>
          <a:bodyPr wrap="none" rtlCol="0">
            <a:prstTxWarp prst="textSlantUp">
              <a:avLst>
                <a:gd name="adj" fmla="val 13656"/>
              </a:avLst>
            </a:prstTxWarp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口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1266113">
            <a:off x="6672103" y="2420888"/>
            <a:ext cx="9028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266113">
            <a:off x="6651361" y="371703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口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1256" y="14847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斜切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5580" y="14847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旋转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23831" y="2209219"/>
            <a:ext cx="0" cy="338002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76112" y="2212380"/>
            <a:ext cx="0" cy="338002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29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400" dirty="0" smtClean="0"/>
              <a:t>No.1  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</a:rPr>
              <a:t>PS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24343"/>
            <a:ext cx="6480720" cy="36093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29623" y="5380805"/>
            <a:ext cx="6410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制作好矩形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编辑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变换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斜切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009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400" dirty="0" smtClean="0"/>
              <a:t>No.2  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PPT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三维旋转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4086982"/>
            <a:ext cx="331052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0399994" lon="1200000" rev="0"/>
              </a:camera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设置文本效果格式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8062" y="1985728"/>
            <a:ext cx="2304256" cy="1224136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4618" y="1769704"/>
            <a:ext cx="2304256" cy="1224136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20099927" lon="2400005" rev="21599947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10643" y="4149080"/>
            <a:ext cx="1043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40°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0643" y="4610745"/>
            <a:ext cx="11897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335°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4008" y="4119463"/>
            <a:ext cx="2088232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1196411" lon="1817967" rev="82499"/>
              </a:camera>
              <a:lightRig rig="threePt" dir="t"/>
            </a:scene3d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三维旋转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9785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400" dirty="0" smtClean="0"/>
              <a:t>No.3  </a:t>
            </a: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</a:rPr>
              <a:t>图片三维旋转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1985728"/>
            <a:ext cx="2304256" cy="1224136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86671" y="3719353"/>
            <a:ext cx="1043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40°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6671" y="4149080"/>
            <a:ext cx="11897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335°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55" y="1987911"/>
            <a:ext cx="240823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840" y="1881127"/>
            <a:ext cx="2408237" cy="132873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20399999" lon="1800000" rev="0"/>
            </a:camera>
            <a:lightRig rig="threePt" dir="t"/>
          </a:scene3d>
          <a:sp3d prstMaterial="matte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5015"/>
            <a:ext cx="3163887" cy="6461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1500000" lon="2009999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49290"/>
            <a:ext cx="2859087" cy="6461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20399996" lon="20099991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812" y="3884490"/>
            <a:ext cx="2249487" cy="6461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20399994" lon="149999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1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325453" y="1828800"/>
            <a:ext cx="2082018" cy="1252025"/>
          </a:xfrm>
          <a:custGeom>
            <a:avLst/>
            <a:gdLst>
              <a:gd name="connsiteX0" fmla="*/ 0 w 2082018"/>
              <a:gd name="connsiteY0" fmla="*/ 309489 h 1252025"/>
              <a:gd name="connsiteX1" fmla="*/ 0 w 2082018"/>
              <a:gd name="connsiteY1" fmla="*/ 1252025 h 1252025"/>
              <a:gd name="connsiteX2" fmla="*/ 2082018 w 2082018"/>
              <a:gd name="connsiteY2" fmla="*/ 928468 h 1252025"/>
              <a:gd name="connsiteX3" fmla="*/ 2082018 w 2082018"/>
              <a:gd name="connsiteY3" fmla="*/ 0 h 1252025"/>
              <a:gd name="connsiteX4" fmla="*/ 0 w 2082018"/>
              <a:gd name="connsiteY4" fmla="*/ 309489 h 125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018" h="1252025">
                <a:moveTo>
                  <a:pt x="0" y="309489"/>
                </a:moveTo>
                <a:lnTo>
                  <a:pt x="0" y="1252025"/>
                </a:lnTo>
                <a:lnTo>
                  <a:pt x="2082018" y="928468"/>
                </a:lnTo>
                <a:lnTo>
                  <a:pt x="2082018" y="0"/>
                </a:lnTo>
                <a:lnTo>
                  <a:pt x="0" y="309489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400" dirty="0" smtClean="0"/>
              <a:t>No.4  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文本弯曲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985728"/>
            <a:ext cx="2304256" cy="122413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19780" y="1985728"/>
            <a:ext cx="1851412" cy="98356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SlantUp">
              <a:avLst>
                <a:gd name="adj" fmla="val 27974"/>
              </a:avLst>
            </a:prstTxWarp>
            <a:no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3937145"/>
            <a:ext cx="2079415" cy="461665"/>
          </a:xfrm>
          <a:prstGeom prst="rect">
            <a:avLst/>
          </a:prstGeom>
          <a:noFill/>
        </p:spPr>
        <p:txBody>
          <a:bodyPr wrap="none" rtlCol="0">
            <a:prstTxWarp prst="textSlantUp">
              <a:avLst>
                <a:gd name="adj" fmla="val 22036"/>
              </a:avLst>
            </a:prstTxWarp>
            <a:spAutoFit/>
          </a:bodyPr>
          <a:lstStyle/>
          <a:p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文本效果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4208" y="1941381"/>
            <a:ext cx="1851412" cy="98356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SlantUp">
              <a:avLst>
                <a:gd name="adj" fmla="val 32670"/>
              </a:avLst>
            </a:prstTxWarp>
            <a:no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ABCDE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4772" y="3933056"/>
            <a:ext cx="1463862" cy="461665"/>
          </a:xfrm>
          <a:prstGeom prst="rect">
            <a:avLst/>
          </a:prstGeom>
          <a:noFill/>
        </p:spPr>
        <p:txBody>
          <a:bodyPr wrap="none" rtlCol="0">
            <a:prstTxWarp prst="textSlantDown">
              <a:avLst>
                <a:gd name="adj" fmla="val 77964"/>
              </a:avLst>
            </a:prstTxWarp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转换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8756" y="3937145"/>
            <a:ext cx="1961476" cy="461665"/>
          </a:xfrm>
          <a:prstGeom prst="rect">
            <a:avLst/>
          </a:prstGeom>
          <a:noFill/>
        </p:spPr>
        <p:txBody>
          <a:bodyPr wrap="none" rtlCol="0">
            <a:prstTxWarp prst="textSlantUp">
              <a:avLst>
                <a:gd name="adj" fmla="val 28131"/>
              </a:avLst>
            </a:prstTxWarp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左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右领章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18874" y="3975447"/>
            <a:ext cx="1453526" cy="461665"/>
          </a:xfrm>
          <a:prstGeom prst="rect">
            <a:avLst/>
          </a:prstGeom>
          <a:noFill/>
        </p:spPr>
        <p:txBody>
          <a:bodyPr wrap="none" rtlCol="0">
            <a:prstTxWarp prst="textSlantDown">
              <a:avLst>
                <a:gd name="adj" fmla="val 65775"/>
              </a:avLst>
            </a:prstTxWarp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加背景框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3079" y="8943964"/>
            <a:ext cx="305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19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5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187</Words>
  <Application>Microsoft Office PowerPoint</Application>
  <PresentationFormat>全屏显示(4:3)</PresentationFormat>
  <Paragraphs>41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Segoe UI</vt:lpstr>
      <vt:lpstr>Office 主题​​</vt:lpstr>
      <vt:lpstr>Office Theme</vt:lpstr>
      <vt:lpstr>PowerPoint 演示文稿</vt:lpstr>
      <vt:lpstr>斜切与旋转的区别</vt:lpstr>
      <vt:lpstr>No.1  PS</vt:lpstr>
      <vt:lpstr>No.2  PPT三维旋转</vt:lpstr>
      <vt:lpstr>No.3  图片三维旋转</vt:lpstr>
      <vt:lpstr>No.4  文本弯曲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两种文字斜切</dc:title>
  <dc:creator>Only for Design</dc:creator>
  <cp:lastModifiedBy>Administrator</cp:lastModifiedBy>
  <cp:revision>18</cp:revision>
  <dcterms:created xsi:type="dcterms:W3CDTF">2013-06-01T01:46:57Z</dcterms:created>
  <dcterms:modified xsi:type="dcterms:W3CDTF">2015-11-10T09:04:16Z</dcterms:modified>
</cp:coreProperties>
</file>