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0F"/>
    <a:srgbClr val="DED1C1"/>
    <a:srgbClr val="BCBCBC"/>
    <a:srgbClr val="032D4D"/>
    <a:srgbClr val="8E5E47"/>
    <a:srgbClr val="013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058D9-8564-4FF9-868C-4146683B4A07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4FC82-7291-4CFE-AFB1-FBE116C9A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93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4FC82-7291-4CFE-AFB1-FBE116C9A67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193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412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667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85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416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756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17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580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57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337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441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083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13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755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302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39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08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62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704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635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188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976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29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25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E589D-A222-438A-955E-3AAD0C897BF6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CA372-91FF-488A-95B1-FC2CD9E0E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42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3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022" y="201479"/>
            <a:ext cx="7076171" cy="3022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9036" y="3595606"/>
            <a:ext cx="7076171" cy="29911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2176" y="206500"/>
            <a:ext cx="4293031" cy="30221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022" y="3580108"/>
            <a:ext cx="4286476" cy="3006672"/>
          </a:xfrm>
          <a:prstGeom prst="rect">
            <a:avLst/>
          </a:prstGeom>
          <a:solidFill>
            <a:srgbClr val="F4B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57999" y="937646"/>
            <a:ext cx="1348353" cy="134835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32099" y="4269784"/>
            <a:ext cx="1348353" cy="1348353"/>
          </a:xfrm>
          <a:prstGeom prst="ellipse">
            <a:avLst/>
          </a:prstGeom>
          <a:solidFill>
            <a:srgbClr val="F4B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56084" y="4343795"/>
            <a:ext cx="1224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+</a:t>
            </a:r>
            <a:endParaRPr lang="zh-CN" altLang="en-US" sz="7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9421001" y="323557"/>
            <a:ext cx="515379" cy="984738"/>
          </a:xfrm>
          <a:custGeom>
            <a:avLst/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6842501" y="1040166"/>
            <a:ext cx="1224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+</a:t>
            </a:r>
            <a:endParaRPr lang="zh-CN" altLang="en-US" sz="7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78"/>
          <p:cNvSpPr>
            <a:spLocks noEditPoints="1"/>
          </p:cNvSpPr>
          <p:nvPr/>
        </p:nvSpPr>
        <p:spPr bwMode="auto">
          <a:xfrm>
            <a:off x="1862781" y="3862049"/>
            <a:ext cx="810080" cy="815469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文本框 16"/>
          <p:cNvSpPr txBox="1"/>
          <p:nvPr/>
        </p:nvSpPr>
        <p:spPr>
          <a:xfrm>
            <a:off x="8221850" y="1596649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4687" y="4943959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182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217"/>
          <a:stretch/>
        </p:blipFill>
        <p:spPr>
          <a:xfrm>
            <a:off x="-506436" y="0"/>
            <a:ext cx="12993856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0"/>
            <a:ext cx="4811151" cy="6858000"/>
          </a:xfrm>
          <a:prstGeom prst="rect">
            <a:avLst/>
          </a:prstGeom>
          <a:solidFill>
            <a:srgbClr val="F4B1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93366" y="3429000"/>
            <a:ext cx="2588455" cy="2588455"/>
          </a:xfrm>
          <a:prstGeom prst="ellipse">
            <a:avLst/>
          </a:prstGeom>
          <a:solidFill>
            <a:srgbClr val="F4B10F"/>
          </a:solidFill>
          <a:ln w="63500" cmpd="sng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413803" y="4178104"/>
            <a:ext cx="2160000" cy="2160000"/>
          </a:xfrm>
          <a:prstGeom prst="ellipse">
            <a:avLst/>
          </a:prstGeom>
          <a:solidFill>
            <a:srgbClr val="F4B10F"/>
          </a:solidFill>
          <a:ln w="50800" cmpd="sng">
            <a:solidFill>
              <a:schemeClr val="bg1"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31920" y="3601329"/>
            <a:ext cx="1364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70</a:t>
            </a:r>
            <a:r>
              <a:rPr lang="en-US" altLang="zh-CN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35577" y="4331845"/>
            <a:ext cx="1364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en-US" altLang="zh-CN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3563" y="4440505"/>
            <a:ext cx="23020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1777" y="5134451"/>
            <a:ext cx="2302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6056" y="315684"/>
            <a:ext cx="4501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888" y="1826803"/>
            <a:ext cx="37019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842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7141" y="361245"/>
            <a:ext cx="3159271" cy="17332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99769" y="361245"/>
            <a:ext cx="3159271" cy="17332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2397" y="361245"/>
            <a:ext cx="3159271" cy="17332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141" y="534574"/>
            <a:ext cx="3159271" cy="41781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2275" y="534573"/>
            <a:ext cx="3156765" cy="41781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891" y="534573"/>
            <a:ext cx="3161777" cy="41781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34903" y="4294418"/>
            <a:ext cx="3159271" cy="1163846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141" y="4248596"/>
            <a:ext cx="3159271" cy="1209668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97263" y="4294418"/>
            <a:ext cx="3159271" cy="1163845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\\MAGNUM\Projects\Microsoft\Cloud Power FY12\Design\ICONS_PNG\Consistent_Development_and_Deployment_Platform.png"/>
          <p:cNvPicPr>
            <a:picLocks noChangeAspect="1" noChangeArrowheads="1"/>
          </p:cNvPicPr>
          <p:nvPr/>
        </p:nvPicPr>
        <p:blipFill>
          <a:blip r:embed="rId3" cstate="email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439" y="4248596"/>
            <a:ext cx="1091948" cy="1091663"/>
          </a:xfrm>
          <a:prstGeom prst="rect">
            <a:avLst/>
          </a:prstGeom>
          <a:noFill/>
        </p:spPr>
      </p:pic>
      <p:pic>
        <p:nvPicPr>
          <p:cNvPr id="13" name="Picture 2" descr="\\MAGNUM\Projects\Microsoft\Cloud Power FY12\Design\Icons\PNGs\User.png"/>
          <p:cNvPicPr>
            <a:picLocks noChangeAspect="1" noChangeArrowheads="1"/>
          </p:cNvPicPr>
          <p:nvPr/>
        </p:nvPicPr>
        <p:blipFill>
          <a:blip r:embed="rId5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3566" y="4294419"/>
            <a:ext cx="1050645" cy="804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0313" y="4518563"/>
            <a:ext cx="920859" cy="5517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63276" y="4654794"/>
            <a:ext cx="2123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62429" y="4669971"/>
            <a:ext cx="2123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21594" y="4705245"/>
            <a:ext cx="2123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0144" y="5536242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3566" y="5551764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05400" y="5551763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4905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>
            <a:off x="-30480" y="-15294"/>
            <a:ext cx="12311482" cy="687329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58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585 h 10000"/>
              <a:gd name="connsiteX0" fmla="*/ 12 w 10000"/>
              <a:gd name="connsiteY0" fmla="*/ 5189 h 9604"/>
              <a:gd name="connsiteX1" fmla="*/ 10000 w 10000"/>
              <a:gd name="connsiteY1" fmla="*/ 0 h 9604"/>
              <a:gd name="connsiteX2" fmla="*/ 10000 w 10000"/>
              <a:gd name="connsiteY2" fmla="*/ 9604 h 9604"/>
              <a:gd name="connsiteX3" fmla="*/ 0 w 10000"/>
              <a:gd name="connsiteY3" fmla="*/ 9604 h 9604"/>
              <a:gd name="connsiteX4" fmla="*/ 12 w 10000"/>
              <a:gd name="connsiteY4" fmla="*/ 5189 h 9604"/>
              <a:gd name="connsiteX0" fmla="*/ 12 w 10000"/>
              <a:gd name="connsiteY0" fmla="*/ 4837 h 9434"/>
              <a:gd name="connsiteX1" fmla="*/ 10000 w 10000"/>
              <a:gd name="connsiteY1" fmla="*/ 0 h 9434"/>
              <a:gd name="connsiteX2" fmla="*/ 10000 w 10000"/>
              <a:gd name="connsiteY2" fmla="*/ 9434 h 9434"/>
              <a:gd name="connsiteX3" fmla="*/ 0 w 10000"/>
              <a:gd name="connsiteY3" fmla="*/ 9434 h 9434"/>
              <a:gd name="connsiteX4" fmla="*/ 12 w 10000"/>
              <a:gd name="connsiteY4" fmla="*/ 4837 h 9434"/>
              <a:gd name="connsiteX0" fmla="*/ 24 w 10000"/>
              <a:gd name="connsiteY0" fmla="*/ 608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4 w 10000"/>
              <a:gd name="connsiteY4" fmla="*/ 6082 h 10000"/>
              <a:gd name="connsiteX0" fmla="*/ 0 w 10025"/>
              <a:gd name="connsiteY0" fmla="*/ 4800 h 10000"/>
              <a:gd name="connsiteX1" fmla="*/ 10025 w 10025"/>
              <a:gd name="connsiteY1" fmla="*/ 0 h 10000"/>
              <a:gd name="connsiteX2" fmla="*/ 10025 w 10025"/>
              <a:gd name="connsiteY2" fmla="*/ 10000 h 10000"/>
              <a:gd name="connsiteX3" fmla="*/ 25 w 10025"/>
              <a:gd name="connsiteY3" fmla="*/ 10000 h 10000"/>
              <a:gd name="connsiteX4" fmla="*/ 0 w 10025"/>
              <a:gd name="connsiteY4" fmla="*/ 4800 h 10000"/>
              <a:gd name="connsiteX0" fmla="*/ 0 w 10025"/>
              <a:gd name="connsiteY0" fmla="*/ 4473 h 10000"/>
              <a:gd name="connsiteX1" fmla="*/ 10025 w 10025"/>
              <a:gd name="connsiteY1" fmla="*/ 0 h 10000"/>
              <a:gd name="connsiteX2" fmla="*/ 10025 w 10025"/>
              <a:gd name="connsiteY2" fmla="*/ 10000 h 10000"/>
              <a:gd name="connsiteX3" fmla="*/ 25 w 10025"/>
              <a:gd name="connsiteY3" fmla="*/ 10000 h 10000"/>
              <a:gd name="connsiteX4" fmla="*/ 0 w 10025"/>
              <a:gd name="connsiteY4" fmla="*/ 4473 h 10000"/>
              <a:gd name="connsiteX0" fmla="*/ 0 w 10025"/>
              <a:gd name="connsiteY0" fmla="*/ 6847 h 12374"/>
              <a:gd name="connsiteX1" fmla="*/ 10025 w 10025"/>
              <a:gd name="connsiteY1" fmla="*/ 0 h 12374"/>
              <a:gd name="connsiteX2" fmla="*/ 10025 w 10025"/>
              <a:gd name="connsiteY2" fmla="*/ 12374 h 12374"/>
              <a:gd name="connsiteX3" fmla="*/ 25 w 10025"/>
              <a:gd name="connsiteY3" fmla="*/ 12374 h 12374"/>
              <a:gd name="connsiteX4" fmla="*/ 0 w 10025"/>
              <a:gd name="connsiteY4" fmla="*/ 6847 h 12374"/>
              <a:gd name="connsiteX0" fmla="*/ 0 w 10025"/>
              <a:gd name="connsiteY0" fmla="*/ 6874 h 12401"/>
              <a:gd name="connsiteX1" fmla="*/ 10000 w 10025"/>
              <a:gd name="connsiteY1" fmla="*/ 0 h 12401"/>
              <a:gd name="connsiteX2" fmla="*/ 10025 w 10025"/>
              <a:gd name="connsiteY2" fmla="*/ 12401 h 12401"/>
              <a:gd name="connsiteX3" fmla="*/ 25 w 10025"/>
              <a:gd name="connsiteY3" fmla="*/ 12401 h 12401"/>
              <a:gd name="connsiteX4" fmla="*/ 0 w 10025"/>
              <a:gd name="connsiteY4" fmla="*/ 6874 h 12401"/>
              <a:gd name="connsiteX0" fmla="*/ 0 w 10025"/>
              <a:gd name="connsiteY0" fmla="*/ 6929 h 12456"/>
              <a:gd name="connsiteX1" fmla="*/ 10012 w 10025"/>
              <a:gd name="connsiteY1" fmla="*/ 0 h 12456"/>
              <a:gd name="connsiteX2" fmla="*/ 10025 w 10025"/>
              <a:gd name="connsiteY2" fmla="*/ 12456 h 12456"/>
              <a:gd name="connsiteX3" fmla="*/ 25 w 10025"/>
              <a:gd name="connsiteY3" fmla="*/ 12456 h 12456"/>
              <a:gd name="connsiteX4" fmla="*/ 0 w 10025"/>
              <a:gd name="connsiteY4" fmla="*/ 6929 h 12456"/>
              <a:gd name="connsiteX0" fmla="*/ 0 w 10025"/>
              <a:gd name="connsiteY0" fmla="*/ 6929 h 12456"/>
              <a:gd name="connsiteX1" fmla="*/ 10012 w 10025"/>
              <a:gd name="connsiteY1" fmla="*/ 0 h 12456"/>
              <a:gd name="connsiteX2" fmla="*/ 10025 w 10025"/>
              <a:gd name="connsiteY2" fmla="*/ 12456 h 12456"/>
              <a:gd name="connsiteX3" fmla="*/ 25 w 10025"/>
              <a:gd name="connsiteY3" fmla="*/ 12456 h 12456"/>
              <a:gd name="connsiteX4" fmla="*/ 0 w 10025"/>
              <a:gd name="connsiteY4" fmla="*/ 6929 h 12456"/>
              <a:gd name="connsiteX0" fmla="*/ 0 w 10110"/>
              <a:gd name="connsiteY0" fmla="*/ 6902 h 12429"/>
              <a:gd name="connsiteX1" fmla="*/ 10110 w 10110"/>
              <a:gd name="connsiteY1" fmla="*/ 0 h 12429"/>
              <a:gd name="connsiteX2" fmla="*/ 10025 w 10110"/>
              <a:gd name="connsiteY2" fmla="*/ 12429 h 12429"/>
              <a:gd name="connsiteX3" fmla="*/ 25 w 10110"/>
              <a:gd name="connsiteY3" fmla="*/ 12429 h 12429"/>
              <a:gd name="connsiteX4" fmla="*/ 0 w 10110"/>
              <a:gd name="connsiteY4" fmla="*/ 6902 h 12429"/>
              <a:gd name="connsiteX0" fmla="*/ 0 w 10098"/>
              <a:gd name="connsiteY0" fmla="*/ 6984 h 12511"/>
              <a:gd name="connsiteX1" fmla="*/ 10098 w 10098"/>
              <a:gd name="connsiteY1" fmla="*/ 0 h 12511"/>
              <a:gd name="connsiteX2" fmla="*/ 10025 w 10098"/>
              <a:gd name="connsiteY2" fmla="*/ 12511 h 12511"/>
              <a:gd name="connsiteX3" fmla="*/ 25 w 10098"/>
              <a:gd name="connsiteY3" fmla="*/ 12511 h 12511"/>
              <a:gd name="connsiteX4" fmla="*/ 0 w 10098"/>
              <a:gd name="connsiteY4" fmla="*/ 6984 h 1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8" h="12511">
                <a:moveTo>
                  <a:pt x="0" y="6984"/>
                </a:moveTo>
                <a:lnTo>
                  <a:pt x="10098" y="0"/>
                </a:lnTo>
                <a:cubicBezTo>
                  <a:pt x="10106" y="4134"/>
                  <a:pt x="10017" y="8377"/>
                  <a:pt x="10025" y="12511"/>
                </a:cubicBezTo>
                <a:lnTo>
                  <a:pt x="25" y="12511"/>
                </a:lnTo>
                <a:cubicBezTo>
                  <a:pt x="29" y="10886"/>
                  <a:pt x="-4" y="8609"/>
                  <a:pt x="0" y="6984"/>
                </a:cubicBezTo>
                <a:close/>
              </a:path>
            </a:pathLst>
          </a:custGeom>
          <a:solidFill>
            <a:srgbClr val="F4B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8749" y="1573968"/>
            <a:ext cx="10934503" cy="5064560"/>
            <a:chOff x="390102" y="1573968"/>
            <a:chExt cx="10934503" cy="5064560"/>
          </a:xfrm>
        </p:grpSpPr>
        <p:sp>
          <p:nvSpPr>
            <p:cNvPr id="3" name="流程图: 手动输入 2"/>
            <p:cNvSpPr/>
            <p:nvPr/>
          </p:nvSpPr>
          <p:spPr>
            <a:xfrm>
              <a:off x="390102" y="4493380"/>
              <a:ext cx="2340000" cy="2145147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手动输入 3"/>
            <p:cNvSpPr/>
            <p:nvPr/>
          </p:nvSpPr>
          <p:spPr>
            <a:xfrm>
              <a:off x="3254936" y="3687580"/>
              <a:ext cx="2340000" cy="2950947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6119770" y="2773180"/>
              <a:ext cx="2340000" cy="3865347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输入 5"/>
            <p:cNvSpPr/>
            <p:nvPr/>
          </p:nvSpPr>
          <p:spPr>
            <a:xfrm>
              <a:off x="8984605" y="1573968"/>
              <a:ext cx="2340000" cy="506456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 rot="21006332">
            <a:off x="-92525" y="3242998"/>
            <a:ext cx="3486846" cy="1912247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-30480" y="274641"/>
            <a:ext cx="4501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r>
              <a:rPr lang="en-US" altLang="zh-CN" sz="4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4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0" y="10041"/>
            <a:ext cx="11422872" cy="3539918"/>
          </a:xfrm>
          <a:prstGeom prst="line">
            <a:avLst/>
          </a:prstGeom>
          <a:ln w="28575">
            <a:solidFill>
              <a:srgbClr val="032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05615" y="5823432"/>
            <a:ext cx="2986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44275" y="5238762"/>
            <a:ext cx="29862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35283" y="5532531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54662" y="4581212"/>
            <a:ext cx="2279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Person Two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47081" y="3752570"/>
            <a:ext cx="2322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Person </a:t>
            </a:r>
            <a:r>
              <a:rPr lang="en-US" altLang="zh-CN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57646" y="2933890"/>
            <a:ext cx="2145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Person </a:t>
            </a:r>
            <a:r>
              <a:rPr lang="en-US" altLang="zh-CN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0044" y="5335859"/>
            <a:ext cx="2114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Person One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 rot="20774526">
            <a:off x="2762038" y="2498076"/>
            <a:ext cx="3418288" cy="1912247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0610400">
            <a:off x="5657438" y="1681476"/>
            <a:ext cx="3320674" cy="1912247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0149511">
            <a:off x="8401007" y="611851"/>
            <a:ext cx="3373119" cy="1912247"/>
          </a:xfrm>
          <a:prstGeom prst="ellipse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077537" y="4540272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37115" y="3428403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37115" y="4465481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26291" y="5515655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pPr algn="ctr"/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9193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950372" y="4064000"/>
            <a:ext cx="7009399" cy="2435920"/>
          </a:xfrm>
          <a:prstGeom prst="rect">
            <a:avLst/>
          </a:prstGeom>
          <a:solidFill>
            <a:srgbClr val="F4B1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01205" y="2153195"/>
            <a:ext cx="2168314" cy="1049916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3636" y="2118942"/>
            <a:ext cx="2168314" cy="1049916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563" y="291767"/>
            <a:ext cx="4501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r>
              <a:rPr lang="en-US" altLang="zh-CN" sz="4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4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086" y="2179610"/>
            <a:ext cx="261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51681" y="2195399"/>
            <a:ext cx="2986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174170" y="1843651"/>
            <a:ext cx="3418447" cy="650"/>
          </a:xfrm>
          <a:prstGeom prst="line">
            <a:avLst/>
          </a:prstGeom>
          <a:ln w="28575">
            <a:solidFill>
              <a:srgbClr val="032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636" y="3477752"/>
            <a:ext cx="2168314" cy="30221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6"/>
          <a:stretch/>
        </p:blipFill>
        <p:spPr>
          <a:xfrm>
            <a:off x="2451681" y="3477752"/>
            <a:ext cx="2168314" cy="3022168"/>
          </a:xfrm>
          <a:prstGeom prst="rect">
            <a:avLst/>
          </a:prstGeom>
        </p:spPr>
      </p:pic>
      <p:sp>
        <p:nvSpPr>
          <p:cNvPr id="16" name="流程图: 手动操作 15"/>
          <p:cNvSpPr/>
          <p:nvPr/>
        </p:nvSpPr>
        <p:spPr>
          <a:xfrm>
            <a:off x="4950372" y="274640"/>
            <a:ext cx="7009399" cy="3203111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43976" y="4312464"/>
            <a:ext cx="54221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  Please enter your text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  Please enter your text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 Enter your text Enter 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 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193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43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0298" y="15231"/>
            <a:ext cx="6274189" cy="6858000"/>
          </a:xfrm>
          <a:prstGeom prst="rect">
            <a:avLst/>
          </a:prstGeom>
          <a:solidFill>
            <a:srgbClr val="F4B1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60098" y="59224"/>
            <a:ext cx="4501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双括号 5"/>
          <p:cNvSpPr/>
          <p:nvPr/>
        </p:nvSpPr>
        <p:spPr>
          <a:xfrm>
            <a:off x="1624817" y="1832866"/>
            <a:ext cx="5697416" cy="1293954"/>
          </a:xfrm>
          <a:prstGeom prst="bracketPair">
            <a:avLst/>
          </a:prstGeom>
          <a:noFill/>
          <a:ln w="50800" cap="rnd" cmpd="sng">
            <a:solidFill>
              <a:schemeClr val="bg1">
                <a:alpha val="9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2430" y="1972011"/>
            <a:ext cx="54221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  Please enter your text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96"/>
          <a:stretch/>
        </p:blipFill>
        <p:spPr>
          <a:xfrm>
            <a:off x="1624817" y="4037426"/>
            <a:ext cx="5697416" cy="26165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83319" y="361182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</a:t>
            </a:r>
          </a:p>
        </p:txBody>
      </p:sp>
      <p:sp>
        <p:nvSpPr>
          <p:cNvPr id="10" name="矩形 9"/>
          <p:cNvSpPr/>
          <p:nvPr/>
        </p:nvSpPr>
        <p:spPr>
          <a:xfrm>
            <a:off x="1383319" y="337088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18499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581"/>
            <a:ext cx="7793502" cy="4749165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0" y="14513"/>
            <a:ext cx="7793502" cy="4749165"/>
          </a:xfrm>
          <a:prstGeom prst="triangle">
            <a:avLst>
              <a:gd name="adj" fmla="val 100000"/>
            </a:avLst>
          </a:prstGeom>
          <a:solidFill>
            <a:srgbClr val="F4B1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91840" y="1515743"/>
            <a:ext cx="4501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pPr algn="r"/>
            <a:r>
              <a:rPr lang="en-US" altLang="zh-CN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  <a:endParaRPr lang="en-US" altLang="zh-CN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 flipV="1">
            <a:off x="4375055" y="3073920"/>
            <a:ext cx="3418447" cy="65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双括号 9"/>
          <p:cNvSpPr/>
          <p:nvPr/>
        </p:nvSpPr>
        <p:spPr>
          <a:xfrm>
            <a:off x="1188718" y="5377925"/>
            <a:ext cx="5697416" cy="1293954"/>
          </a:xfrm>
          <a:prstGeom prst="bracketPair">
            <a:avLst/>
          </a:prstGeom>
          <a:noFill/>
          <a:ln w="50800" cap="rnd" cmpd="sng">
            <a:solidFill>
              <a:schemeClr val="tx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26331" y="5517070"/>
            <a:ext cx="5422189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  Please enter your text 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 Please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</a:t>
            </a:r>
          </a:p>
        </p:txBody>
      </p:sp>
      <p:sp>
        <p:nvSpPr>
          <p:cNvPr id="13" name="等腰三角形 12"/>
          <p:cNvSpPr/>
          <p:nvPr/>
        </p:nvSpPr>
        <p:spPr>
          <a:xfrm rot="16200000">
            <a:off x="8455629" y="-662127"/>
            <a:ext cx="3074244" cy="4398498"/>
          </a:xfrm>
          <a:prstGeom prst="triangle">
            <a:avLst>
              <a:gd name="adj" fmla="val 100000"/>
            </a:avLst>
          </a:prstGeom>
          <a:solidFill>
            <a:srgbClr val="F4B1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758162">
            <a:off x="9080003" y="-232230"/>
            <a:ext cx="5657772" cy="6789487"/>
          </a:xfrm>
          <a:prstGeom prst="triangle">
            <a:avLst>
              <a:gd name="adj" fmla="val 100000"/>
            </a:avLst>
          </a:prstGeom>
          <a:solidFill>
            <a:srgbClr val="F4B1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272461" y="1931012"/>
            <a:ext cx="29862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text</a:t>
            </a:r>
          </a:p>
          <a:p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content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text 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0068212" y="4654650"/>
            <a:ext cx="18966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2/3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92751" y="304255"/>
            <a:ext cx="18966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1/3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22461" y="3359844"/>
            <a:ext cx="427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Enter your text Enter your text</a:t>
            </a:r>
          </a:p>
        </p:txBody>
      </p:sp>
      <p:sp>
        <p:nvSpPr>
          <p:cNvPr id="22" name="矩形 21"/>
          <p:cNvSpPr/>
          <p:nvPr/>
        </p:nvSpPr>
        <p:spPr>
          <a:xfrm>
            <a:off x="1922825" y="3737546"/>
            <a:ext cx="6000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Enter your text Enter your text Enter your text  </a:t>
            </a:r>
          </a:p>
        </p:txBody>
      </p:sp>
    </p:spTree>
    <p:extLst>
      <p:ext uri="{BB962C8B-B14F-4D97-AF65-F5344CB8AC3E}">
        <p14:creationId xmlns:p14="http://schemas.microsoft.com/office/powerpoint/2010/main" val="7126453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6285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426</Words>
  <Application>Microsoft Office PowerPoint</Application>
  <PresentationFormat>宽屏</PresentationFormat>
  <Paragraphs>104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Meiryo</vt:lpstr>
      <vt:lpstr>宋体</vt:lpstr>
      <vt:lpstr>微软雅黑 Light</vt:lpstr>
      <vt:lpstr>时尚中黑简体</vt:lpstr>
      <vt:lpstr>Calibri</vt:lpstr>
      <vt:lpstr>Arial</vt:lpstr>
      <vt:lpstr>微软雅黑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 mei</dc:creator>
  <cp:lastModifiedBy>Administrator</cp:lastModifiedBy>
  <cp:revision>112</cp:revision>
  <dcterms:created xsi:type="dcterms:W3CDTF">2015-06-11T09:00:38Z</dcterms:created>
  <dcterms:modified xsi:type="dcterms:W3CDTF">2015-12-09T14:20:02Z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