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8" r:id="rId4"/>
    <p:sldId id="263" r:id="rId5"/>
    <p:sldId id="262" r:id="rId6"/>
    <p:sldId id="259" r:id="rId7"/>
    <p:sldId id="261" r:id="rId8"/>
    <p:sldId id="266" r:id="rId9"/>
    <p:sldId id="260" r:id="rId10"/>
    <p:sldId id="265" r:id="rId11"/>
    <p:sldId id="267" r:id="rId12"/>
  </p:sldIdLst>
  <p:sldSz cx="12192000" cy="6858000"/>
  <p:notesSz cx="6858000" cy="9144000"/>
  <p:embeddedFontLst>
    <p:embeddedFont>
      <p:font typeface="微软雅黑" panose="020B0503020204020204" pitchFamily="34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华文细黑" panose="02010600040101010101" pitchFamily="2" charset="-122"/>
      <p:regular r:id="rId18"/>
    </p:embeddedFont>
    <p:embeddedFont>
      <p:font typeface="Meiryo" panose="020B0604030504040204" pitchFamily="34" charset="-128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Aharoni" panose="02010803020104030203" pitchFamily="2" charset="-79"/>
      <p:bold r:id="rId27"/>
    </p:embeddedFont>
    <p:embeddedFont>
      <p:font typeface="Impact" panose="020B0806030902050204" pitchFamily="34" charset="0"/>
      <p:regular r:id="rId28"/>
    </p:embeddedFont>
    <p:embeddedFont>
      <p:font typeface="华康俪金黑W8(P)" panose="020B0800000000000000" pitchFamily="34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3273" userDrawn="1">
          <p15:clr>
            <a:srgbClr val="A4A3A4"/>
          </p15:clr>
        </p15:guide>
        <p15:guide id="4" pos="801" userDrawn="1">
          <p15:clr>
            <a:srgbClr val="A4A3A4"/>
          </p15:clr>
        </p15:guide>
        <p15:guide id="5" pos="21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939F"/>
    <a:srgbClr val="EDEDED"/>
    <a:srgbClr val="3B3E47"/>
    <a:srgbClr val="1D2025"/>
    <a:srgbClr val="D3D1D0"/>
    <a:srgbClr val="DCDBDA"/>
    <a:srgbClr val="ECECEE"/>
    <a:srgbClr val="ACD0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66" y="84"/>
      </p:cViewPr>
      <p:guideLst>
        <p:guide orient="horz" pos="2160"/>
        <p:guide pos="3817"/>
        <p:guide pos="3273"/>
        <p:guide pos="801"/>
        <p:guide pos="21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1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Office_Excel_2007____1.xlsx"/><Relationship Id="rId4" Type="http://schemas.openxmlformats.org/officeDocument/2006/relationships/image" Target="../media/image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834951456310676E-2"/>
          <c:y val="0"/>
          <c:w val="0.95253505933117588"/>
          <c:h val="0.790755737757076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9329643263103084E-3"/>
                  <c:y val="1.26128452393957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798892978930924E-2"/>
                  <c:y val="1.513541428727493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2103513036420213E-17"/>
                  <c:y val="1.513541428727493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798892978930924E-2"/>
                  <c:y val="2.01805523830332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3B3E4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798892978930924E-2"/>
                  <c:y val="-4.6246564966852973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9664821631552262E-3"/>
                  <c:y val="1.513541428727493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8324108157757696E-3"/>
                  <c:y val="1.513541428727493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8994464894654621E-3"/>
                  <c:y val="1.261284523939577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4D939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类别1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50"/>
        <c:axId val="292176344"/>
        <c:axId val="292176736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类别1</c:v>
                      </c:pt>
                      <c:pt idx="1">
                        <c:v>类别2</c:v>
                      </c:pt>
                      <c:pt idx="2">
                        <c:v>类别3</c:v>
                      </c:pt>
                      <c:pt idx="3">
                        <c:v>类别1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292176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92176736"/>
        <c:crosses val="autoZero"/>
        <c:auto val="1"/>
        <c:lblAlgn val="ctr"/>
        <c:lblOffset val="100"/>
        <c:noMultiLvlLbl val="0"/>
      </c:catAx>
      <c:valAx>
        <c:axId val="2921767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2176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AF9972-A990-42BF-914C-8A257AAE07D8}" type="datetimeFigureOut">
              <a:rPr lang="zh-CN" altLang="en-US" smtClean="0"/>
              <a:t>2015/12/12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8AD4C-2ACE-4076-84D8-58CCEC150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859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AD4C-2ACE-4076-84D8-58CCEC150B2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25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6232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35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3769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737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99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570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366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789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586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2739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587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681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809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460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6747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487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283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9982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92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024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312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5085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1243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D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3"/>
          <a:srcRect t="27778" b="8333"/>
          <a:stretch/>
        </p:blipFill>
        <p:spPr>
          <a:xfrm>
            <a:off x="-3057525" y="-495300"/>
            <a:ext cx="3057525" cy="43815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-3057525" y="-864632"/>
            <a:ext cx="987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 色 卡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080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436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microsoft.com/office/2007/relationships/hdphoto" Target="../media/hdphoto4.wdp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image" Target="../media/image8.png"/><Relationship Id="rId4" Type="http://schemas.microsoft.com/office/2007/relationships/hdphoto" Target="../media/hdphoto3.wdp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212" b="15657"/>
          <a:stretch/>
        </p:blipFill>
        <p:spPr>
          <a:xfrm>
            <a:off x="1" y="0"/>
            <a:ext cx="12235542" cy="68652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" y="0"/>
            <a:ext cx="8637261" cy="6873888"/>
          </a:xfrm>
          <a:prstGeom prst="rect">
            <a:avLst/>
          </a:prstGeom>
          <a:solidFill>
            <a:srgbClr val="3B3E47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六边形 32"/>
          <p:cNvSpPr/>
          <p:nvPr/>
        </p:nvSpPr>
        <p:spPr>
          <a:xfrm>
            <a:off x="5235516" y="1832727"/>
            <a:ext cx="1660262" cy="869738"/>
          </a:xfrm>
          <a:prstGeom prst="hexagon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4100886">
            <a:off x="8565323" y="1324791"/>
            <a:ext cx="1776677" cy="7961711"/>
          </a:xfrm>
          <a:custGeom>
            <a:avLst/>
            <a:gdLst>
              <a:gd name="connsiteX0" fmla="*/ 0 w 1762124"/>
              <a:gd name="connsiteY0" fmla="*/ 0 h 9571727"/>
              <a:gd name="connsiteX1" fmla="*/ 1762124 w 1762124"/>
              <a:gd name="connsiteY1" fmla="*/ 0 h 9571727"/>
              <a:gd name="connsiteX2" fmla="*/ 1762124 w 1762124"/>
              <a:gd name="connsiteY2" fmla="*/ 9571727 h 9571727"/>
              <a:gd name="connsiteX3" fmla="*/ 0 w 1762124"/>
              <a:gd name="connsiteY3" fmla="*/ 9571727 h 9571727"/>
              <a:gd name="connsiteX4" fmla="*/ 0 w 1762124"/>
              <a:gd name="connsiteY4" fmla="*/ 0 h 9571727"/>
              <a:gd name="connsiteX0" fmla="*/ 0 w 1768262"/>
              <a:gd name="connsiteY0" fmla="*/ 0 h 9571727"/>
              <a:gd name="connsiteX1" fmla="*/ 1768262 w 1768262"/>
              <a:gd name="connsiteY1" fmla="*/ 1224538 h 9571727"/>
              <a:gd name="connsiteX2" fmla="*/ 1762124 w 1768262"/>
              <a:gd name="connsiteY2" fmla="*/ 9571727 h 9571727"/>
              <a:gd name="connsiteX3" fmla="*/ 0 w 1768262"/>
              <a:gd name="connsiteY3" fmla="*/ 9571727 h 9571727"/>
              <a:gd name="connsiteX4" fmla="*/ 0 w 1768262"/>
              <a:gd name="connsiteY4" fmla="*/ 0 h 9571727"/>
              <a:gd name="connsiteX0" fmla="*/ 0 w 1768815"/>
              <a:gd name="connsiteY0" fmla="*/ 2539968 h 8347189"/>
              <a:gd name="connsiteX1" fmla="*/ 1768815 w 1768815"/>
              <a:gd name="connsiteY1" fmla="*/ 0 h 8347189"/>
              <a:gd name="connsiteX2" fmla="*/ 1762677 w 1768815"/>
              <a:gd name="connsiteY2" fmla="*/ 8347189 h 8347189"/>
              <a:gd name="connsiteX3" fmla="*/ 553 w 1768815"/>
              <a:gd name="connsiteY3" fmla="*/ 8347189 h 8347189"/>
              <a:gd name="connsiteX4" fmla="*/ 0 w 1768815"/>
              <a:gd name="connsiteY4" fmla="*/ 2539968 h 8347189"/>
              <a:gd name="connsiteX0" fmla="*/ 0 w 1768815"/>
              <a:gd name="connsiteY0" fmla="*/ 2539968 h 8347189"/>
              <a:gd name="connsiteX1" fmla="*/ 1768815 w 1768815"/>
              <a:gd name="connsiteY1" fmla="*/ 0 h 8347189"/>
              <a:gd name="connsiteX2" fmla="*/ 1762677 w 1768815"/>
              <a:gd name="connsiteY2" fmla="*/ 8347189 h 8347189"/>
              <a:gd name="connsiteX3" fmla="*/ 9730 w 1768815"/>
              <a:gd name="connsiteY3" fmla="*/ 6772505 h 8347189"/>
              <a:gd name="connsiteX4" fmla="*/ 0 w 1768815"/>
              <a:gd name="connsiteY4" fmla="*/ 2539968 h 8347189"/>
              <a:gd name="connsiteX0" fmla="*/ 0 w 1776677"/>
              <a:gd name="connsiteY0" fmla="*/ 2539968 h 7961711"/>
              <a:gd name="connsiteX1" fmla="*/ 1768815 w 1776677"/>
              <a:gd name="connsiteY1" fmla="*/ 0 h 7961711"/>
              <a:gd name="connsiteX2" fmla="*/ 1776677 w 1776677"/>
              <a:gd name="connsiteY2" fmla="*/ 7961711 h 7961711"/>
              <a:gd name="connsiteX3" fmla="*/ 9730 w 1776677"/>
              <a:gd name="connsiteY3" fmla="*/ 6772505 h 7961711"/>
              <a:gd name="connsiteX4" fmla="*/ 0 w 1776677"/>
              <a:gd name="connsiteY4" fmla="*/ 2539968 h 796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6677" h="7961711">
                <a:moveTo>
                  <a:pt x="0" y="2539968"/>
                </a:moveTo>
                <a:lnTo>
                  <a:pt x="1768815" y="0"/>
                </a:lnTo>
                <a:cubicBezTo>
                  <a:pt x="1771436" y="2653904"/>
                  <a:pt x="1774056" y="5307807"/>
                  <a:pt x="1776677" y="7961711"/>
                </a:cubicBezTo>
                <a:lnTo>
                  <a:pt x="9730" y="6772505"/>
                </a:lnTo>
                <a:cubicBezTo>
                  <a:pt x="9546" y="4836765"/>
                  <a:pt x="184" y="4475708"/>
                  <a:pt x="0" y="2539968"/>
                </a:cubicBezTo>
                <a:close/>
              </a:path>
            </a:pathLst>
          </a:custGeom>
          <a:solidFill>
            <a:srgbClr val="4D939F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7263924" flipH="1">
            <a:off x="1687768" y="2499176"/>
            <a:ext cx="1532947" cy="6622656"/>
          </a:xfrm>
          <a:custGeom>
            <a:avLst/>
            <a:gdLst>
              <a:gd name="connsiteX0" fmla="*/ 0 w 1762124"/>
              <a:gd name="connsiteY0" fmla="*/ 0 h 9571727"/>
              <a:gd name="connsiteX1" fmla="*/ 1762124 w 1762124"/>
              <a:gd name="connsiteY1" fmla="*/ 0 h 9571727"/>
              <a:gd name="connsiteX2" fmla="*/ 1762124 w 1762124"/>
              <a:gd name="connsiteY2" fmla="*/ 9571727 h 9571727"/>
              <a:gd name="connsiteX3" fmla="*/ 0 w 1762124"/>
              <a:gd name="connsiteY3" fmla="*/ 9571727 h 9571727"/>
              <a:gd name="connsiteX4" fmla="*/ 0 w 1762124"/>
              <a:gd name="connsiteY4" fmla="*/ 0 h 9571727"/>
              <a:gd name="connsiteX0" fmla="*/ 0 w 1762124"/>
              <a:gd name="connsiteY0" fmla="*/ 0 h 9571727"/>
              <a:gd name="connsiteX1" fmla="*/ 1762124 w 1762124"/>
              <a:gd name="connsiteY1" fmla="*/ 0 h 9571727"/>
              <a:gd name="connsiteX2" fmla="*/ 1762124 w 1762124"/>
              <a:gd name="connsiteY2" fmla="*/ 9571727 h 9571727"/>
              <a:gd name="connsiteX3" fmla="*/ 406771 w 1762124"/>
              <a:gd name="connsiteY3" fmla="*/ 8638071 h 9571727"/>
              <a:gd name="connsiteX4" fmla="*/ 0 w 1762124"/>
              <a:gd name="connsiteY4" fmla="*/ 0 h 9571727"/>
              <a:gd name="connsiteX0" fmla="*/ 0 w 1762124"/>
              <a:gd name="connsiteY0" fmla="*/ 0 h 9368897"/>
              <a:gd name="connsiteX1" fmla="*/ 1762124 w 1762124"/>
              <a:gd name="connsiteY1" fmla="*/ 0 h 9368897"/>
              <a:gd name="connsiteX2" fmla="*/ 1756211 w 1762124"/>
              <a:gd name="connsiteY2" fmla="*/ 9368897 h 9368897"/>
              <a:gd name="connsiteX3" fmla="*/ 406771 w 1762124"/>
              <a:gd name="connsiteY3" fmla="*/ 8638071 h 9368897"/>
              <a:gd name="connsiteX4" fmla="*/ 0 w 1762124"/>
              <a:gd name="connsiteY4" fmla="*/ 0 h 9368897"/>
              <a:gd name="connsiteX0" fmla="*/ 0 w 1762124"/>
              <a:gd name="connsiteY0" fmla="*/ 0 h 9368897"/>
              <a:gd name="connsiteX1" fmla="*/ 1762124 w 1762124"/>
              <a:gd name="connsiteY1" fmla="*/ 0 h 9368897"/>
              <a:gd name="connsiteX2" fmla="*/ 1756211 w 1762124"/>
              <a:gd name="connsiteY2" fmla="*/ 9368897 h 9368897"/>
              <a:gd name="connsiteX3" fmla="*/ 413188 w 1762124"/>
              <a:gd name="connsiteY3" fmla="*/ 8556537 h 9368897"/>
              <a:gd name="connsiteX4" fmla="*/ 0 w 1762124"/>
              <a:gd name="connsiteY4" fmla="*/ 0 h 9368897"/>
              <a:gd name="connsiteX0" fmla="*/ 0 w 1762124"/>
              <a:gd name="connsiteY0" fmla="*/ 0 h 9368897"/>
              <a:gd name="connsiteX1" fmla="*/ 1762124 w 1762124"/>
              <a:gd name="connsiteY1" fmla="*/ 0 h 9368897"/>
              <a:gd name="connsiteX2" fmla="*/ 1756211 w 1762124"/>
              <a:gd name="connsiteY2" fmla="*/ 9368897 h 9368897"/>
              <a:gd name="connsiteX3" fmla="*/ 390163 w 1762124"/>
              <a:gd name="connsiteY3" fmla="*/ 8571132 h 9368897"/>
              <a:gd name="connsiteX4" fmla="*/ 0 w 1762124"/>
              <a:gd name="connsiteY4" fmla="*/ 0 h 9368897"/>
              <a:gd name="connsiteX0" fmla="*/ 0 w 1627254"/>
              <a:gd name="connsiteY0" fmla="*/ 2942155 h 9368897"/>
              <a:gd name="connsiteX1" fmla="*/ 1627254 w 1627254"/>
              <a:gd name="connsiteY1" fmla="*/ 0 h 9368897"/>
              <a:gd name="connsiteX2" fmla="*/ 1621341 w 1627254"/>
              <a:gd name="connsiteY2" fmla="*/ 9368897 h 9368897"/>
              <a:gd name="connsiteX3" fmla="*/ 255293 w 1627254"/>
              <a:gd name="connsiteY3" fmla="*/ 8571132 h 9368897"/>
              <a:gd name="connsiteX4" fmla="*/ 0 w 1627254"/>
              <a:gd name="connsiteY4" fmla="*/ 2942155 h 9368897"/>
              <a:gd name="connsiteX0" fmla="*/ 0 w 1622598"/>
              <a:gd name="connsiteY0" fmla="*/ 2674526 h 9101268"/>
              <a:gd name="connsiteX1" fmla="*/ 1622598 w 1622598"/>
              <a:gd name="connsiteY1" fmla="*/ 0 h 9101268"/>
              <a:gd name="connsiteX2" fmla="*/ 1621341 w 1622598"/>
              <a:gd name="connsiteY2" fmla="*/ 9101268 h 9101268"/>
              <a:gd name="connsiteX3" fmla="*/ 255293 w 1622598"/>
              <a:gd name="connsiteY3" fmla="*/ 8303503 h 9101268"/>
              <a:gd name="connsiteX4" fmla="*/ 0 w 1622598"/>
              <a:gd name="connsiteY4" fmla="*/ 2674526 h 9101268"/>
              <a:gd name="connsiteX0" fmla="*/ 0 w 1528632"/>
              <a:gd name="connsiteY0" fmla="*/ 4955096 h 9101268"/>
              <a:gd name="connsiteX1" fmla="*/ 1528632 w 1528632"/>
              <a:gd name="connsiteY1" fmla="*/ 0 h 9101268"/>
              <a:gd name="connsiteX2" fmla="*/ 1527375 w 1528632"/>
              <a:gd name="connsiteY2" fmla="*/ 9101268 h 9101268"/>
              <a:gd name="connsiteX3" fmla="*/ 161327 w 1528632"/>
              <a:gd name="connsiteY3" fmla="*/ 8303503 h 9101268"/>
              <a:gd name="connsiteX4" fmla="*/ 0 w 1528632"/>
              <a:gd name="connsiteY4" fmla="*/ 4955096 h 9101268"/>
              <a:gd name="connsiteX0" fmla="*/ 0 w 1532947"/>
              <a:gd name="connsiteY0" fmla="*/ 2476484 h 6622656"/>
              <a:gd name="connsiteX1" fmla="*/ 1532947 w 1532947"/>
              <a:gd name="connsiteY1" fmla="*/ 0 h 6622656"/>
              <a:gd name="connsiteX2" fmla="*/ 1527375 w 1532947"/>
              <a:gd name="connsiteY2" fmla="*/ 6622656 h 6622656"/>
              <a:gd name="connsiteX3" fmla="*/ 161327 w 1532947"/>
              <a:gd name="connsiteY3" fmla="*/ 5824891 h 6622656"/>
              <a:gd name="connsiteX4" fmla="*/ 0 w 1532947"/>
              <a:gd name="connsiteY4" fmla="*/ 2476484 h 662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2947" h="6622656">
                <a:moveTo>
                  <a:pt x="0" y="2476484"/>
                </a:moveTo>
                <a:lnTo>
                  <a:pt x="1532947" y="0"/>
                </a:lnTo>
                <a:cubicBezTo>
                  <a:pt x="1531090" y="2207552"/>
                  <a:pt x="1529232" y="4415104"/>
                  <a:pt x="1527375" y="6622656"/>
                </a:cubicBezTo>
                <a:lnTo>
                  <a:pt x="161327" y="5824891"/>
                </a:lnTo>
                <a:lnTo>
                  <a:pt x="0" y="2476484"/>
                </a:lnTo>
                <a:close/>
              </a:path>
            </a:pathLst>
          </a:custGeom>
          <a:solidFill>
            <a:srgbClr val="1D202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18460" y="1724476"/>
            <a:ext cx="8791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IT</a:t>
            </a:r>
            <a:r>
              <a:rPr lang="zh-CN" altLang="en-US" sz="5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行业工作汇报</a:t>
            </a:r>
            <a:r>
              <a:rPr lang="zh-CN" altLang="en-US" sz="4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en-US" altLang="zh-CN" sz="60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PPT</a:t>
            </a:r>
            <a:r>
              <a:rPr lang="en-US" altLang="zh-CN" sz="28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sz="5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模板</a:t>
            </a:r>
            <a:endParaRPr lang="zh-CN" altLang="en-US" sz="9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5076" y="4294052"/>
            <a:ext cx="47051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9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汇报</a:t>
            </a:r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人：</a:t>
            </a:r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PPT</a:t>
            </a:r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研究院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8408" y="3623365"/>
            <a:ext cx="4694186" cy="269323"/>
            <a:chOff x="501702" y="2515319"/>
            <a:chExt cx="4694186" cy="269323"/>
          </a:xfrm>
        </p:grpSpPr>
        <p:sp>
          <p:nvSpPr>
            <p:cNvPr id="15" name="椭圆 14"/>
            <p:cNvSpPr/>
            <p:nvPr/>
          </p:nvSpPr>
          <p:spPr>
            <a:xfrm>
              <a:off x="501702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133515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028954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765328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397141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24392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660767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292580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44985" y="2820769"/>
            <a:ext cx="9070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haroni" panose="02010803020104030203" pitchFamily="2" charset="-79"/>
              </a:rPr>
              <a:t> Annual 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haroni" panose="02010803020104030203" pitchFamily="2" charset="-79"/>
              </a:rPr>
              <a:t>Summary of</a:t>
            </a:r>
            <a:r>
              <a:rPr lang="en-US" altLang="zh-CN" sz="3200" b="1" dirty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haroni" panose="02010803020104030203" pitchFamily="2" charset="-79"/>
              </a:rPr>
              <a:t> IT 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haroni" panose="02010803020104030203" pitchFamily="2" charset="-79"/>
              </a:rPr>
              <a:t>Trade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610699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3056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0"/>
            <a:ext cx="5022851" cy="6858000"/>
          </a:xfrm>
          <a:prstGeom prst="rect">
            <a:avLst/>
          </a:prstGeom>
          <a:solidFill>
            <a:srgbClr val="3B3E4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066800"/>
            <a:ext cx="5022848" cy="1124545"/>
          </a:xfrm>
          <a:prstGeom prst="rect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" y="2584441"/>
            <a:ext cx="5022851" cy="866775"/>
          </a:xfrm>
          <a:prstGeom prst="rect">
            <a:avLst/>
          </a:prstGeom>
          <a:solidFill>
            <a:srgbClr val="ECECE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1" y="3575041"/>
            <a:ext cx="5022851" cy="866775"/>
          </a:xfrm>
          <a:prstGeom prst="rect">
            <a:avLst/>
          </a:prstGeom>
          <a:solidFill>
            <a:srgbClr val="ECECE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1" y="4565641"/>
            <a:ext cx="5022851" cy="866775"/>
          </a:xfrm>
          <a:prstGeom prst="rect">
            <a:avLst/>
          </a:prstGeom>
          <a:solidFill>
            <a:srgbClr val="ECECE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4762500" y="-1181148"/>
            <a:ext cx="450849" cy="9220295"/>
          </a:xfrm>
          <a:custGeom>
            <a:avLst/>
            <a:gdLst>
              <a:gd name="connsiteX0" fmla="*/ 939800 w 939800"/>
              <a:gd name="connsiteY0" fmla="*/ 0 h 6838149"/>
              <a:gd name="connsiteX1" fmla="*/ 939800 w 939800"/>
              <a:gd name="connsiteY1" fmla="*/ 6838149 h 6838149"/>
              <a:gd name="connsiteX2" fmla="*/ 895018 w 939800"/>
              <a:gd name="connsiteY2" fmla="*/ 6830371 h 6838149"/>
              <a:gd name="connsiteX3" fmla="*/ 0 w 939800"/>
              <a:gd name="connsiteY3" fmla="*/ 3419074 h 6838149"/>
              <a:gd name="connsiteX4" fmla="*/ 895018 w 939800"/>
              <a:gd name="connsiteY4" fmla="*/ 7778 h 6838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9800" h="6838149">
                <a:moveTo>
                  <a:pt x="939800" y="0"/>
                </a:moveTo>
                <a:lnTo>
                  <a:pt x="939800" y="6838149"/>
                </a:lnTo>
                <a:lnTo>
                  <a:pt x="895018" y="6830371"/>
                </a:lnTo>
                <a:cubicBezTo>
                  <a:pt x="392300" y="6654772"/>
                  <a:pt x="0" y="5194497"/>
                  <a:pt x="0" y="3419074"/>
                </a:cubicBezTo>
                <a:cubicBezTo>
                  <a:pt x="0" y="1643652"/>
                  <a:pt x="392300" y="183377"/>
                  <a:pt x="895018" y="7778"/>
                </a:cubicBezTo>
                <a:close/>
              </a:path>
            </a:pathLst>
          </a:custGeom>
          <a:solidFill>
            <a:srgbClr val="1D2025">
              <a:alpha val="57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60"/>
          <a:stretch/>
        </p:blipFill>
        <p:spPr>
          <a:xfrm>
            <a:off x="5010150" y="0"/>
            <a:ext cx="9569681" cy="68580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52400" y="1134665"/>
            <a:ext cx="2031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目  录</a:t>
            </a:r>
            <a:endParaRPr lang="zh-CN" altLang="en-US" sz="54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47343" y="1514183"/>
            <a:ext cx="2034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0768" y="2429178"/>
            <a:ext cx="3839513" cy="291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lnSpc>
                <a:spcPct val="180000"/>
              </a:lnSpc>
              <a:buFont typeface="Wingdings" panose="05000000000000000000" pitchFamily="2" charset="2"/>
              <a:buChar char="p"/>
            </a:pP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 这里是小标题</a:t>
            </a:r>
            <a:endParaRPr lang="en-US" altLang="zh-CN" sz="3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marL="571500" indent="-571500">
              <a:lnSpc>
                <a:spcPct val="180000"/>
              </a:lnSpc>
              <a:buFont typeface="Wingdings" panose="05000000000000000000" pitchFamily="2" charset="2"/>
              <a:buChar char="p"/>
            </a:pPr>
            <a:r>
              <a:rPr lang="zh-CN" altLang="en-US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这里</a:t>
            </a:r>
            <a:r>
              <a:rPr lang="zh-CN" altLang="en-US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是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小标题</a:t>
            </a:r>
            <a:endParaRPr lang="en-US" altLang="zh-CN" sz="3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marL="571500" indent="-571500">
              <a:lnSpc>
                <a:spcPct val="180000"/>
              </a:lnSpc>
              <a:buFont typeface="Wingdings" panose="05000000000000000000" pitchFamily="2" charset="2"/>
              <a:buChar char="p"/>
            </a:pP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 </a:t>
            </a:r>
            <a:r>
              <a:rPr lang="zh-CN" altLang="en-US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这里是小标题</a:t>
            </a:r>
          </a:p>
        </p:txBody>
      </p:sp>
    </p:spTree>
    <p:extLst>
      <p:ext uri="{BB962C8B-B14F-4D97-AF65-F5344CB8AC3E}">
        <p14:creationId xmlns:p14="http://schemas.microsoft.com/office/powerpoint/2010/main" val="37027330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303" y="-1877358"/>
            <a:ext cx="12349281" cy="9266172"/>
          </a:xfrm>
          <a:prstGeom prst="rect">
            <a:avLst/>
          </a:prstGeom>
        </p:spPr>
      </p:pic>
      <p:sp>
        <p:nvSpPr>
          <p:cNvPr id="4" name="六边形 3"/>
          <p:cNvSpPr/>
          <p:nvPr/>
        </p:nvSpPr>
        <p:spPr>
          <a:xfrm rot="900000">
            <a:off x="-1955546" y="-1121822"/>
            <a:ext cx="9431586" cy="7573269"/>
          </a:xfrm>
          <a:prstGeom prst="hexagon">
            <a:avLst/>
          </a:prstGeom>
          <a:solidFill>
            <a:srgbClr val="4D939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六边形 5"/>
          <p:cNvSpPr/>
          <p:nvPr/>
        </p:nvSpPr>
        <p:spPr>
          <a:xfrm rot="900000">
            <a:off x="-1251288" y="-754082"/>
            <a:ext cx="7768848" cy="6697283"/>
          </a:xfrm>
          <a:prstGeom prst="hexagon">
            <a:avLst/>
          </a:prstGeom>
          <a:solidFill>
            <a:srgbClr val="4D939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900000">
            <a:off x="-558416" y="72416"/>
            <a:ext cx="6118423" cy="5274502"/>
          </a:xfrm>
          <a:prstGeom prst="hexagon">
            <a:avLst/>
          </a:prstGeom>
          <a:solidFill>
            <a:srgbClr val="4D93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1005117"/>
            <a:ext cx="866321" cy="77968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66748" y="1891131"/>
            <a:ext cx="2723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>
                    <a:lumMod val="9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过 渡 页</a:t>
            </a:r>
            <a:endParaRPr lang="zh-CN" altLang="en-US" sz="5400" dirty="0">
              <a:solidFill>
                <a:schemeClr val="bg1">
                  <a:lumMod val="9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2496" y="3140373"/>
            <a:ext cx="3572326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ppt的设计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机构。拥有顶尖的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850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695941436"/>
              </p:ext>
            </p:extLst>
          </p:nvPr>
        </p:nvGraphicFramePr>
        <p:xfrm>
          <a:off x="1" y="1664936"/>
          <a:ext cx="5886450" cy="4588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28601" y="2694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点击添加标题</a:t>
            </a:r>
            <a:endParaRPr lang="zh-CN" altLang="en-US" sz="32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59489" y="0"/>
            <a:ext cx="6132512" cy="6858000"/>
          </a:xfrm>
          <a:prstGeom prst="rect">
            <a:avLst/>
          </a:prstGeom>
          <a:solidFill>
            <a:srgbClr val="3B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6574482" y="1137074"/>
            <a:ext cx="5212124" cy="915893"/>
            <a:chOff x="6574482" y="946574"/>
            <a:chExt cx="5212124" cy="915893"/>
          </a:xfrm>
        </p:grpSpPr>
        <p:grpSp>
          <p:nvGrpSpPr>
            <p:cNvPr id="15" name="组合 14"/>
            <p:cNvGrpSpPr/>
            <p:nvPr/>
          </p:nvGrpSpPr>
          <p:grpSpPr>
            <a:xfrm>
              <a:off x="6574482" y="946574"/>
              <a:ext cx="819150" cy="819150"/>
              <a:chOff x="7819014" y="1263598"/>
              <a:chExt cx="819150" cy="81915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7819014" y="1263598"/>
                <a:ext cx="819150" cy="819150"/>
              </a:xfrm>
              <a:prstGeom prst="ellipse">
                <a:avLst/>
              </a:prstGeom>
              <a:solidFill>
                <a:srgbClr val="4D93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472" y="1401047"/>
                <a:ext cx="437256" cy="563830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7390654" y="946574"/>
              <a:ext cx="4395952" cy="915893"/>
              <a:chOff x="9087623" y="1208904"/>
              <a:chExt cx="2971027" cy="915893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9095364" y="1672365"/>
                <a:ext cx="2963286" cy="452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</a:t>
                </a:r>
                <a:r>
                  <a:rPr lang="en-US" altLang="zh-CN" dirty="0" err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机构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087623" y="1208904"/>
                <a:ext cx="116487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类别的分析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574482" y="2426355"/>
            <a:ext cx="5212124" cy="915893"/>
            <a:chOff x="6574482" y="2141995"/>
            <a:chExt cx="5212124" cy="915893"/>
          </a:xfrm>
        </p:grpSpPr>
        <p:grpSp>
          <p:nvGrpSpPr>
            <p:cNvPr id="16" name="组合 15"/>
            <p:cNvGrpSpPr/>
            <p:nvPr/>
          </p:nvGrpSpPr>
          <p:grpSpPr>
            <a:xfrm>
              <a:off x="6574482" y="2141995"/>
              <a:ext cx="819150" cy="819150"/>
              <a:chOff x="7819014" y="1263598"/>
              <a:chExt cx="819150" cy="81915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7819014" y="1263598"/>
                <a:ext cx="819150" cy="819150"/>
              </a:xfrm>
              <a:prstGeom prst="ellipse">
                <a:avLst/>
              </a:prstGeom>
              <a:solidFill>
                <a:srgbClr val="4D93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472" y="1401047"/>
                <a:ext cx="437256" cy="563830"/>
              </a:xfrm>
              <a:prstGeom prst="rect">
                <a:avLst/>
              </a:prstGeom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7390654" y="2141995"/>
              <a:ext cx="4395952" cy="915893"/>
              <a:chOff x="9087623" y="1208904"/>
              <a:chExt cx="2971027" cy="91589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095364" y="1672365"/>
                <a:ext cx="2963286" cy="452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</a:t>
                </a:r>
                <a:r>
                  <a:rPr lang="en-US" altLang="zh-CN" dirty="0" err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机构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087623" y="1208904"/>
                <a:ext cx="116487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类别的分析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574482" y="3715636"/>
            <a:ext cx="5212124" cy="915893"/>
            <a:chOff x="6574482" y="3656949"/>
            <a:chExt cx="5212124" cy="915893"/>
          </a:xfrm>
        </p:grpSpPr>
        <p:grpSp>
          <p:nvGrpSpPr>
            <p:cNvPr id="22" name="组合 21"/>
            <p:cNvGrpSpPr/>
            <p:nvPr/>
          </p:nvGrpSpPr>
          <p:grpSpPr>
            <a:xfrm>
              <a:off x="6574482" y="3656949"/>
              <a:ext cx="819150" cy="819150"/>
              <a:chOff x="7819014" y="1263598"/>
              <a:chExt cx="819150" cy="81915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7819014" y="1263598"/>
                <a:ext cx="819150" cy="819150"/>
              </a:xfrm>
              <a:prstGeom prst="ellipse">
                <a:avLst/>
              </a:prstGeom>
              <a:solidFill>
                <a:srgbClr val="4D93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472" y="1401047"/>
                <a:ext cx="437256" cy="563830"/>
              </a:xfrm>
              <a:prstGeom prst="rect">
                <a:avLst/>
              </a:prstGeom>
            </p:spPr>
          </p:pic>
        </p:grpSp>
        <p:grpSp>
          <p:nvGrpSpPr>
            <p:cNvPr id="25" name="组合 24"/>
            <p:cNvGrpSpPr/>
            <p:nvPr/>
          </p:nvGrpSpPr>
          <p:grpSpPr>
            <a:xfrm>
              <a:off x="7390654" y="3656949"/>
              <a:ext cx="4395952" cy="915893"/>
              <a:chOff x="9087623" y="1208904"/>
              <a:chExt cx="2971027" cy="91589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9095364" y="1672365"/>
                <a:ext cx="2963286" cy="452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</a:t>
                </a:r>
                <a:r>
                  <a:rPr lang="en-US" altLang="zh-CN" dirty="0" err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机构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9087623" y="1208904"/>
                <a:ext cx="116487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类别的分析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574482" y="5004918"/>
            <a:ext cx="5212124" cy="915893"/>
            <a:chOff x="6585936" y="4814418"/>
            <a:chExt cx="5212124" cy="915893"/>
          </a:xfrm>
        </p:grpSpPr>
        <p:grpSp>
          <p:nvGrpSpPr>
            <p:cNvPr id="28" name="组合 27"/>
            <p:cNvGrpSpPr/>
            <p:nvPr/>
          </p:nvGrpSpPr>
          <p:grpSpPr>
            <a:xfrm>
              <a:off x="6585936" y="4814418"/>
              <a:ext cx="819150" cy="819150"/>
              <a:chOff x="7819014" y="1263598"/>
              <a:chExt cx="819150" cy="81915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7819014" y="1263598"/>
                <a:ext cx="819150" cy="819150"/>
              </a:xfrm>
              <a:prstGeom prst="ellipse">
                <a:avLst/>
              </a:prstGeom>
              <a:solidFill>
                <a:srgbClr val="4D93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472" y="1401047"/>
                <a:ext cx="437256" cy="563830"/>
              </a:xfrm>
              <a:prstGeom prst="rect">
                <a:avLst/>
              </a:prstGeom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7402108" y="4814418"/>
              <a:ext cx="4395952" cy="915893"/>
              <a:chOff x="9087623" y="1208904"/>
              <a:chExt cx="2971027" cy="915893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095364" y="1672365"/>
                <a:ext cx="2963286" cy="452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</a:t>
                </a:r>
                <a:r>
                  <a:rPr lang="en-US" altLang="zh-CN" dirty="0" err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机构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087623" y="1208904"/>
                <a:ext cx="116487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类别的分析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47405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/>
          <p:cNvSpPr/>
          <p:nvPr/>
        </p:nvSpPr>
        <p:spPr>
          <a:xfrm>
            <a:off x="6059489" y="0"/>
            <a:ext cx="6132512" cy="6858000"/>
          </a:xfrm>
          <a:prstGeom prst="rect">
            <a:avLst/>
          </a:prstGeom>
          <a:solidFill>
            <a:srgbClr val="3B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3668135" y="1263598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7819014" y="1263598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3668135" y="4768671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7799964" y="4768671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822" y="4988538"/>
            <a:ext cx="497463" cy="368122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173" y="1464804"/>
            <a:ext cx="461248" cy="415123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888" y="4944996"/>
            <a:ext cx="318695" cy="531159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472" y="1401047"/>
            <a:ext cx="437256" cy="563830"/>
          </a:xfrm>
          <a:prstGeom prst="rect">
            <a:avLst/>
          </a:prstGeom>
        </p:spPr>
      </p:pic>
      <p:grpSp>
        <p:nvGrpSpPr>
          <p:cNvPr id="103" name="组合 102"/>
          <p:cNvGrpSpPr/>
          <p:nvPr/>
        </p:nvGrpSpPr>
        <p:grpSpPr>
          <a:xfrm>
            <a:off x="8630423" y="1208904"/>
            <a:ext cx="2971027" cy="1275991"/>
            <a:chOff x="9087623" y="1208904"/>
            <a:chExt cx="2971027" cy="1275991"/>
          </a:xfrm>
        </p:grpSpPr>
        <p:sp>
          <p:nvSpPr>
            <p:cNvPr id="101" name="矩形 100"/>
            <p:cNvSpPr/>
            <p:nvPr/>
          </p:nvSpPr>
          <p:spPr>
            <a:xfrm>
              <a:off x="9095364" y="167236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9087623" y="120890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630423" y="4718664"/>
            <a:ext cx="2971027" cy="1275991"/>
            <a:chOff x="9087623" y="1208904"/>
            <a:chExt cx="2971027" cy="1275991"/>
          </a:xfrm>
        </p:grpSpPr>
        <p:sp>
          <p:nvSpPr>
            <p:cNvPr id="105" name="矩形 104"/>
            <p:cNvSpPr/>
            <p:nvPr/>
          </p:nvSpPr>
          <p:spPr>
            <a:xfrm>
              <a:off x="9095364" y="167236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9087623" y="120890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72020" y="1202983"/>
            <a:ext cx="2978607" cy="1267398"/>
            <a:chOff x="9057264" y="1290067"/>
            <a:chExt cx="2978607" cy="1267398"/>
          </a:xfrm>
        </p:grpSpPr>
        <p:sp>
          <p:nvSpPr>
            <p:cNvPr id="108" name="矩形 107"/>
            <p:cNvSpPr/>
            <p:nvPr/>
          </p:nvSpPr>
          <p:spPr>
            <a:xfrm>
              <a:off x="9057264" y="174493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10004546" y="12900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3B3E47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  <a:endParaRPr lang="zh-CN" altLang="en-US" sz="24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87450" y="4682802"/>
            <a:ext cx="2969082" cy="1267398"/>
            <a:chOff x="9066789" y="1290067"/>
            <a:chExt cx="2969082" cy="1267398"/>
          </a:xfrm>
        </p:grpSpPr>
        <p:sp>
          <p:nvSpPr>
            <p:cNvPr id="111" name="矩形 110"/>
            <p:cNvSpPr/>
            <p:nvPr/>
          </p:nvSpPr>
          <p:spPr>
            <a:xfrm>
              <a:off x="9066789" y="174493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10004546" y="12900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3B3E47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  <a:endParaRPr lang="zh-CN" altLang="en-US" sz="24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228601" y="2694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点击添加标题</a:t>
            </a:r>
            <a:endParaRPr lang="zh-CN" altLang="en-US" sz="32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" t="8537" r="884" b="11791"/>
          <a:stretch>
            <a:fillRect/>
          </a:stretch>
        </p:blipFill>
        <p:spPr>
          <a:xfrm flipH="1">
            <a:off x="3419910" y="2086652"/>
            <a:ext cx="5199204" cy="2826982"/>
          </a:xfrm>
          <a:custGeom>
            <a:avLst/>
            <a:gdLst>
              <a:gd name="connsiteX0" fmla="*/ 2779762 w 5199204"/>
              <a:gd name="connsiteY0" fmla="*/ 0 h 2826982"/>
              <a:gd name="connsiteX1" fmla="*/ 3272672 w 5199204"/>
              <a:gd name="connsiteY1" fmla="*/ 159100 h 2826982"/>
              <a:gd name="connsiteX2" fmla="*/ 3281164 w 5199204"/>
              <a:gd name="connsiteY2" fmla="*/ 167120 h 2826982"/>
              <a:gd name="connsiteX3" fmla="*/ 3340249 w 5199204"/>
              <a:gd name="connsiteY3" fmla="*/ 140804 h 2826982"/>
              <a:gd name="connsiteX4" fmla="*/ 3655663 w 5199204"/>
              <a:gd name="connsiteY4" fmla="*/ 88798 h 2826982"/>
              <a:gd name="connsiteX5" fmla="*/ 4219800 w 5199204"/>
              <a:gd name="connsiteY5" fmla="*/ 393316 h 2826982"/>
              <a:gd name="connsiteX6" fmla="*/ 4208339 w 5199204"/>
              <a:gd name="connsiteY6" fmla="*/ 454686 h 2826982"/>
              <a:gd name="connsiteX7" fmla="*/ 4188931 w 5199204"/>
              <a:gd name="connsiteY7" fmla="*/ 488435 h 2826982"/>
              <a:gd name="connsiteX8" fmla="*/ 4212276 w 5199204"/>
              <a:gd name="connsiteY8" fmla="*/ 500719 h 2826982"/>
              <a:gd name="connsiteX9" fmla="*/ 4338023 w 5199204"/>
              <a:gd name="connsiteY9" fmla="*/ 492724 h 2826982"/>
              <a:gd name="connsiteX10" fmla="*/ 5199204 w 5199204"/>
              <a:gd name="connsiteY10" fmla="*/ 1035923 h 2826982"/>
              <a:gd name="connsiteX11" fmla="*/ 4946970 w 5199204"/>
              <a:gd name="connsiteY11" fmla="*/ 1420024 h 2826982"/>
              <a:gd name="connsiteX12" fmla="*/ 4913484 w 5199204"/>
              <a:gd name="connsiteY12" fmla="*/ 1437450 h 2826982"/>
              <a:gd name="connsiteX13" fmla="*/ 4904046 w 5199204"/>
              <a:gd name="connsiteY13" fmla="*/ 1545664 h 2826982"/>
              <a:gd name="connsiteX14" fmla="*/ 4833687 w 5199204"/>
              <a:gd name="connsiteY14" fmla="*/ 1758854 h 2826982"/>
              <a:gd name="connsiteX15" fmla="*/ 4792152 w 5199204"/>
              <a:gd name="connsiteY15" fmla="*/ 1831413 h 2826982"/>
              <a:gd name="connsiteX16" fmla="*/ 4800713 w 5199204"/>
              <a:gd name="connsiteY16" fmla="*/ 1884983 h 2826982"/>
              <a:gd name="connsiteX17" fmla="*/ 4421027 w 5199204"/>
              <a:gd name="connsiteY17" fmla="*/ 2335414 h 2826982"/>
              <a:gd name="connsiteX18" fmla="*/ 4331571 w 5199204"/>
              <a:gd name="connsiteY18" fmla="*/ 2366040 h 2826982"/>
              <a:gd name="connsiteX19" fmla="*/ 4342844 w 5199204"/>
              <a:gd name="connsiteY19" fmla="*/ 2379047 h 2826982"/>
              <a:gd name="connsiteX20" fmla="*/ 4360119 w 5199204"/>
              <a:gd name="connsiteY20" fmla="*/ 2440418 h 2826982"/>
              <a:gd name="connsiteX21" fmla="*/ 3509831 w 5199204"/>
              <a:gd name="connsiteY21" fmla="*/ 2744935 h 2826982"/>
              <a:gd name="connsiteX22" fmla="*/ 3034427 w 5199204"/>
              <a:gd name="connsiteY22" fmla="*/ 2692929 h 2826982"/>
              <a:gd name="connsiteX23" fmla="*/ 2979582 w 5199204"/>
              <a:gd name="connsiteY23" fmla="*/ 2676723 h 2826982"/>
              <a:gd name="connsiteX24" fmla="*/ 2963492 w 5199204"/>
              <a:gd name="connsiteY24" fmla="*/ 2692723 h 2826982"/>
              <a:gd name="connsiteX25" fmla="*/ 2495701 w 5199204"/>
              <a:gd name="connsiteY25" fmla="*/ 2826982 h 2826982"/>
              <a:gd name="connsiteX26" fmla="*/ 2027910 w 5199204"/>
              <a:gd name="connsiteY26" fmla="*/ 2692723 h 2826982"/>
              <a:gd name="connsiteX27" fmla="*/ 2000776 w 5199204"/>
              <a:gd name="connsiteY27" fmla="*/ 2665739 h 2826982"/>
              <a:gd name="connsiteX28" fmla="*/ 1948702 w 5199204"/>
              <a:gd name="connsiteY28" fmla="*/ 2681728 h 2826982"/>
              <a:gd name="connsiteX29" fmla="*/ 1741412 w 5199204"/>
              <a:gd name="connsiteY29" fmla="*/ 2706148 h 2826982"/>
              <a:gd name="connsiteX30" fmla="*/ 1099112 w 5199204"/>
              <a:gd name="connsiteY30" fmla="*/ 2374387 h 2826982"/>
              <a:gd name="connsiteX31" fmla="*/ 1094602 w 5199204"/>
              <a:gd name="connsiteY31" fmla="*/ 2363065 h 2826982"/>
              <a:gd name="connsiteX32" fmla="*/ 982562 w 5199204"/>
              <a:gd name="connsiteY32" fmla="*/ 2390167 h 2826982"/>
              <a:gd name="connsiteX33" fmla="*/ 842076 w 5199204"/>
              <a:gd name="connsiteY33" fmla="*/ 2401202 h 2826982"/>
              <a:gd name="connsiteX34" fmla="*/ 144996 w 5199204"/>
              <a:gd name="connsiteY34" fmla="*/ 1858002 h 2826982"/>
              <a:gd name="connsiteX35" fmla="*/ 264046 w 5199204"/>
              <a:gd name="connsiteY35" fmla="*/ 1554294 h 2826982"/>
              <a:gd name="connsiteX36" fmla="*/ 268128 w 5199204"/>
              <a:gd name="connsiteY36" fmla="*/ 1550439 h 2826982"/>
              <a:gd name="connsiteX37" fmla="*/ 223720 w 5199204"/>
              <a:gd name="connsiteY37" fmla="*/ 1523734 h 2826982"/>
              <a:gd name="connsiteX38" fmla="*/ 0 w 5199204"/>
              <a:gd name="connsiteY38" fmla="*/ 1158498 h 2826982"/>
              <a:gd name="connsiteX39" fmla="*/ 525971 w 5199204"/>
              <a:gd name="connsiteY39" fmla="*/ 657986 h 2826982"/>
              <a:gd name="connsiteX40" fmla="*/ 539397 w 5199204"/>
              <a:gd name="connsiteY40" fmla="*/ 655357 h 2826982"/>
              <a:gd name="connsiteX41" fmla="*/ 546686 w 5199204"/>
              <a:gd name="connsiteY41" fmla="*/ 592915 h 2826982"/>
              <a:gd name="connsiteX42" fmla="*/ 1162921 w 5199204"/>
              <a:gd name="connsiteY42" fmla="*/ 159189 h 2826982"/>
              <a:gd name="connsiteX43" fmla="*/ 1407762 w 5199204"/>
              <a:gd name="connsiteY43" fmla="*/ 201876 h 2826982"/>
              <a:gd name="connsiteX44" fmla="*/ 1462371 w 5199204"/>
              <a:gd name="connsiteY44" fmla="*/ 227474 h 2826982"/>
              <a:gd name="connsiteX45" fmla="*/ 1467130 w 5199204"/>
              <a:gd name="connsiteY45" fmla="*/ 222979 h 2826982"/>
              <a:gd name="connsiteX46" fmla="*/ 1960040 w 5199204"/>
              <a:gd name="connsiteY46" fmla="*/ 63879 h 2826982"/>
              <a:gd name="connsiteX47" fmla="*/ 2262253 w 5199204"/>
              <a:gd name="connsiteY47" fmla="*/ 117445 h 2826982"/>
              <a:gd name="connsiteX48" fmla="*/ 2314938 w 5199204"/>
              <a:gd name="connsiteY48" fmla="*/ 141041 h 2826982"/>
              <a:gd name="connsiteX49" fmla="*/ 2390018 w 5199204"/>
              <a:gd name="connsiteY49" fmla="*/ 92771 h 2826982"/>
              <a:gd name="connsiteX50" fmla="*/ 2779762 w 5199204"/>
              <a:gd name="connsiteY50" fmla="*/ 0 h 2826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199204" h="2826982">
                <a:moveTo>
                  <a:pt x="2779762" y="0"/>
                </a:moveTo>
                <a:cubicBezTo>
                  <a:pt x="2972256" y="0"/>
                  <a:pt x="3146526" y="60800"/>
                  <a:pt x="3272672" y="159100"/>
                </a:cubicBezTo>
                <a:lnTo>
                  <a:pt x="3281164" y="167120"/>
                </a:lnTo>
                <a:lnTo>
                  <a:pt x="3340249" y="140804"/>
                </a:lnTo>
                <a:cubicBezTo>
                  <a:pt x="3430286" y="107970"/>
                  <a:pt x="3538827" y="88798"/>
                  <a:pt x="3655663" y="88798"/>
                </a:cubicBezTo>
                <a:cubicBezTo>
                  <a:pt x="3967227" y="88798"/>
                  <a:pt x="4219800" y="225135"/>
                  <a:pt x="4219800" y="393316"/>
                </a:cubicBezTo>
                <a:cubicBezTo>
                  <a:pt x="4219800" y="414338"/>
                  <a:pt x="4215854" y="434863"/>
                  <a:pt x="4208339" y="454686"/>
                </a:cubicBezTo>
                <a:lnTo>
                  <a:pt x="4188931" y="488435"/>
                </a:lnTo>
                <a:lnTo>
                  <a:pt x="4212276" y="500719"/>
                </a:lnTo>
                <a:lnTo>
                  <a:pt x="4338023" y="492724"/>
                </a:lnTo>
                <a:cubicBezTo>
                  <a:pt x="4813640" y="492724"/>
                  <a:pt x="5199204" y="735922"/>
                  <a:pt x="5199204" y="1035923"/>
                </a:cubicBezTo>
                <a:cubicBezTo>
                  <a:pt x="5199204" y="1185924"/>
                  <a:pt x="5102813" y="1321724"/>
                  <a:pt x="4946970" y="1420024"/>
                </a:cubicBezTo>
                <a:lnTo>
                  <a:pt x="4913484" y="1437450"/>
                </a:lnTo>
                <a:lnTo>
                  <a:pt x="4904046" y="1545664"/>
                </a:lnTo>
                <a:cubicBezTo>
                  <a:pt x="4891220" y="1618787"/>
                  <a:pt x="4867445" y="1690036"/>
                  <a:pt x="4833687" y="1758854"/>
                </a:cubicBezTo>
                <a:lnTo>
                  <a:pt x="4792152" y="1831413"/>
                </a:lnTo>
                <a:lnTo>
                  <a:pt x="4800713" y="1884983"/>
                </a:lnTo>
                <a:cubicBezTo>
                  <a:pt x="4800713" y="2072484"/>
                  <a:pt x="4650102" y="2237796"/>
                  <a:pt x="4421027" y="2335414"/>
                </a:cubicBezTo>
                <a:lnTo>
                  <a:pt x="4331571" y="2366040"/>
                </a:lnTo>
                <a:lnTo>
                  <a:pt x="4342844" y="2379047"/>
                </a:lnTo>
                <a:cubicBezTo>
                  <a:pt x="4354171" y="2398870"/>
                  <a:pt x="4360119" y="2419395"/>
                  <a:pt x="4360119" y="2440418"/>
                </a:cubicBezTo>
                <a:cubicBezTo>
                  <a:pt x="4360119" y="2608598"/>
                  <a:pt x="3979432" y="2744935"/>
                  <a:pt x="3509831" y="2744935"/>
                </a:cubicBezTo>
                <a:cubicBezTo>
                  <a:pt x="3333731" y="2744935"/>
                  <a:pt x="3170134" y="2725763"/>
                  <a:pt x="3034427" y="2692929"/>
                </a:cubicBezTo>
                <a:lnTo>
                  <a:pt x="2979582" y="2676723"/>
                </a:lnTo>
                <a:lnTo>
                  <a:pt x="2963492" y="2692723"/>
                </a:lnTo>
                <a:cubicBezTo>
                  <a:pt x="2862113" y="2773726"/>
                  <a:pt x="2690429" y="2826982"/>
                  <a:pt x="2495701" y="2826982"/>
                </a:cubicBezTo>
                <a:cubicBezTo>
                  <a:pt x="2300973" y="2826982"/>
                  <a:pt x="2129289" y="2773726"/>
                  <a:pt x="2027910" y="2692723"/>
                </a:cubicBezTo>
                <a:lnTo>
                  <a:pt x="2000776" y="2665739"/>
                </a:lnTo>
                <a:lnTo>
                  <a:pt x="1948702" y="2681728"/>
                </a:lnTo>
                <a:cubicBezTo>
                  <a:pt x="1883219" y="2697598"/>
                  <a:pt x="1813597" y="2706148"/>
                  <a:pt x="1741412" y="2706148"/>
                </a:cubicBezTo>
                <a:cubicBezTo>
                  <a:pt x="1452672" y="2706148"/>
                  <a:pt x="1204934" y="2569349"/>
                  <a:pt x="1099112" y="2374387"/>
                </a:cubicBezTo>
                <a:lnTo>
                  <a:pt x="1094602" y="2363065"/>
                </a:lnTo>
                <a:lnTo>
                  <a:pt x="982562" y="2390167"/>
                </a:lnTo>
                <a:cubicBezTo>
                  <a:pt x="937184" y="2397402"/>
                  <a:pt x="890199" y="2401202"/>
                  <a:pt x="842076" y="2401202"/>
                </a:cubicBezTo>
                <a:cubicBezTo>
                  <a:pt x="457089" y="2401202"/>
                  <a:pt x="144996" y="2158004"/>
                  <a:pt x="144996" y="1858002"/>
                </a:cubicBezTo>
                <a:cubicBezTo>
                  <a:pt x="144996" y="1745502"/>
                  <a:pt x="188884" y="1640990"/>
                  <a:pt x="264046" y="1554294"/>
                </a:cubicBezTo>
                <a:lnTo>
                  <a:pt x="268128" y="1550439"/>
                </a:lnTo>
                <a:lnTo>
                  <a:pt x="223720" y="1523734"/>
                </a:lnTo>
                <a:cubicBezTo>
                  <a:pt x="84719" y="1427268"/>
                  <a:pt x="0" y="1299124"/>
                  <a:pt x="0" y="1158498"/>
                </a:cubicBezTo>
                <a:cubicBezTo>
                  <a:pt x="0" y="933497"/>
                  <a:pt x="216880" y="740448"/>
                  <a:pt x="525971" y="657986"/>
                </a:cubicBezTo>
                <a:lnTo>
                  <a:pt x="539397" y="655357"/>
                </a:lnTo>
                <a:lnTo>
                  <a:pt x="546686" y="592915"/>
                </a:lnTo>
                <a:cubicBezTo>
                  <a:pt x="605340" y="345388"/>
                  <a:pt x="858950" y="159189"/>
                  <a:pt x="1162921" y="159189"/>
                </a:cubicBezTo>
                <a:cubicBezTo>
                  <a:pt x="1249770" y="159189"/>
                  <a:pt x="1332508" y="174389"/>
                  <a:pt x="1407762" y="201876"/>
                </a:cubicBezTo>
                <a:lnTo>
                  <a:pt x="1462371" y="227474"/>
                </a:lnTo>
                <a:lnTo>
                  <a:pt x="1467130" y="222979"/>
                </a:lnTo>
                <a:cubicBezTo>
                  <a:pt x="1593277" y="124678"/>
                  <a:pt x="1767546" y="63879"/>
                  <a:pt x="1960040" y="63879"/>
                </a:cubicBezTo>
                <a:cubicBezTo>
                  <a:pt x="2068317" y="63879"/>
                  <a:pt x="2170829" y="83116"/>
                  <a:pt x="2262253" y="117445"/>
                </a:cubicBezTo>
                <a:lnTo>
                  <a:pt x="2314938" y="141041"/>
                </a:lnTo>
                <a:lnTo>
                  <a:pt x="2390018" y="92771"/>
                </a:lnTo>
                <a:cubicBezTo>
                  <a:pt x="2501272" y="34200"/>
                  <a:pt x="2635392" y="0"/>
                  <a:pt x="277976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06984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6059489" y="0"/>
            <a:ext cx="6132512" cy="6858000"/>
          </a:xfrm>
          <a:prstGeom prst="rect">
            <a:avLst/>
          </a:prstGeom>
          <a:solidFill>
            <a:srgbClr val="3B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" t="21373" r="413" b="22339"/>
          <a:stretch/>
        </p:blipFill>
        <p:spPr>
          <a:xfrm>
            <a:off x="3689801" y="1650176"/>
            <a:ext cx="4859184" cy="4188950"/>
          </a:xfrm>
          <a:custGeom>
            <a:avLst/>
            <a:gdLst>
              <a:gd name="connsiteX0" fmla="*/ 1047238 w 4859184"/>
              <a:gd name="connsiteY0" fmla="*/ 0 h 4188950"/>
              <a:gd name="connsiteX1" fmla="*/ 3811946 w 4859184"/>
              <a:gd name="connsiteY1" fmla="*/ 0 h 4188950"/>
              <a:gd name="connsiteX2" fmla="*/ 4859184 w 4859184"/>
              <a:gd name="connsiteY2" fmla="*/ 2094475 h 4188950"/>
              <a:gd name="connsiteX3" fmla="*/ 3811946 w 4859184"/>
              <a:gd name="connsiteY3" fmla="*/ 4188950 h 4188950"/>
              <a:gd name="connsiteX4" fmla="*/ 1047238 w 4859184"/>
              <a:gd name="connsiteY4" fmla="*/ 4188950 h 4188950"/>
              <a:gd name="connsiteX5" fmla="*/ 0 w 4859184"/>
              <a:gd name="connsiteY5" fmla="*/ 2094475 h 41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9184" h="4188950">
                <a:moveTo>
                  <a:pt x="1047238" y="0"/>
                </a:moveTo>
                <a:lnTo>
                  <a:pt x="3811946" y="0"/>
                </a:lnTo>
                <a:lnTo>
                  <a:pt x="4859184" y="2094475"/>
                </a:lnTo>
                <a:lnTo>
                  <a:pt x="3811946" y="4188950"/>
                </a:lnTo>
                <a:lnTo>
                  <a:pt x="1047238" y="4188950"/>
                </a:lnTo>
                <a:lnTo>
                  <a:pt x="0" y="2094475"/>
                </a:lnTo>
                <a:close/>
              </a:path>
            </a:pathLst>
          </a:custGeom>
          <a:ln w="76200">
            <a:solidFill>
              <a:srgbClr val="4D939F"/>
            </a:solidFill>
          </a:ln>
        </p:spPr>
      </p:pic>
      <p:sp>
        <p:nvSpPr>
          <p:cNvPr id="10" name="椭圆 9"/>
          <p:cNvSpPr/>
          <p:nvPr/>
        </p:nvSpPr>
        <p:spPr>
          <a:xfrm>
            <a:off x="3303900" y="3329101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2264" y="1243192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252034" y="5479400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080636" y="3329101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721" y="5699267"/>
            <a:ext cx="497463" cy="3681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396" y="3546876"/>
            <a:ext cx="461248" cy="41512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560" y="3488858"/>
            <a:ext cx="318695" cy="5311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169" y="1383433"/>
            <a:ext cx="437256" cy="56383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4252034" y="1243192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900" y="1368261"/>
            <a:ext cx="437256" cy="56383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7152264" y="5479400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8601" y="2694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点击添加标题</a:t>
            </a:r>
            <a:endParaRPr lang="zh-CN" altLang="en-US" sz="32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93089" y="1124028"/>
            <a:ext cx="3007182" cy="1267398"/>
            <a:chOff x="9028689" y="1290067"/>
            <a:chExt cx="3007182" cy="1267398"/>
          </a:xfrm>
        </p:grpSpPr>
        <p:sp>
          <p:nvSpPr>
            <p:cNvPr id="25" name="矩形 24"/>
            <p:cNvSpPr/>
            <p:nvPr/>
          </p:nvSpPr>
          <p:spPr>
            <a:xfrm>
              <a:off x="9028689" y="174493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10004546" y="12900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3B3E47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  <a:endParaRPr lang="zh-CN" altLang="en-US" sz="24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6629" y="3324557"/>
            <a:ext cx="2997657" cy="1267398"/>
            <a:chOff x="9038214" y="1290067"/>
            <a:chExt cx="2997657" cy="1267398"/>
          </a:xfrm>
        </p:grpSpPr>
        <p:sp>
          <p:nvSpPr>
            <p:cNvPr id="28" name="矩形 27"/>
            <p:cNvSpPr/>
            <p:nvPr/>
          </p:nvSpPr>
          <p:spPr>
            <a:xfrm>
              <a:off x="9038214" y="174493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10004546" y="12900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3B3E47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  <a:endParaRPr lang="zh-CN" altLang="en-US" sz="24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02614" y="5436174"/>
            <a:ext cx="2997657" cy="1267398"/>
            <a:chOff x="9038214" y="1290067"/>
            <a:chExt cx="2997657" cy="1267398"/>
          </a:xfrm>
        </p:grpSpPr>
        <p:sp>
          <p:nvSpPr>
            <p:cNvPr id="31" name="矩形 30"/>
            <p:cNvSpPr/>
            <p:nvPr/>
          </p:nvSpPr>
          <p:spPr>
            <a:xfrm>
              <a:off x="9038214" y="174493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10004546" y="12900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3B3E47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  <a:endParaRPr lang="zh-CN" altLang="en-US" sz="24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125679" y="1115434"/>
            <a:ext cx="2971027" cy="1275991"/>
            <a:chOff x="9087623" y="1208904"/>
            <a:chExt cx="2971027" cy="1275991"/>
          </a:xfrm>
        </p:grpSpPr>
        <p:sp>
          <p:nvSpPr>
            <p:cNvPr id="34" name="矩形 33"/>
            <p:cNvSpPr/>
            <p:nvPr/>
          </p:nvSpPr>
          <p:spPr>
            <a:xfrm>
              <a:off x="9095364" y="167236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087623" y="120890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81226" y="3315964"/>
            <a:ext cx="2971027" cy="1275991"/>
            <a:chOff x="9087623" y="1208904"/>
            <a:chExt cx="2971027" cy="1275991"/>
          </a:xfrm>
        </p:grpSpPr>
        <p:sp>
          <p:nvSpPr>
            <p:cNvPr id="37" name="矩形 36"/>
            <p:cNvSpPr/>
            <p:nvPr/>
          </p:nvSpPr>
          <p:spPr>
            <a:xfrm>
              <a:off x="9095364" y="167236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9087623" y="120890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11035" y="5436174"/>
            <a:ext cx="2971027" cy="1275991"/>
            <a:chOff x="9087623" y="1208904"/>
            <a:chExt cx="2971027" cy="1275991"/>
          </a:xfrm>
        </p:grpSpPr>
        <p:sp>
          <p:nvSpPr>
            <p:cNvPr id="40" name="矩形 39"/>
            <p:cNvSpPr/>
            <p:nvPr/>
          </p:nvSpPr>
          <p:spPr>
            <a:xfrm>
              <a:off x="9095364" y="167236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087623" y="120890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687" y="5699267"/>
            <a:ext cx="497463" cy="36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6292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619250" y="1695450"/>
            <a:ext cx="4343400" cy="1962150"/>
          </a:xfrm>
          <a:prstGeom prst="roundRect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6189662" y="3962400"/>
            <a:ext cx="4343400" cy="1962150"/>
          </a:xfrm>
          <a:prstGeom prst="roundRect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189662" y="1695450"/>
            <a:ext cx="4343400" cy="1962150"/>
          </a:xfrm>
          <a:prstGeom prst="roundRect">
            <a:avLst/>
          </a:prstGeom>
          <a:solidFill>
            <a:srgbClr val="3B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619250" y="3962400"/>
            <a:ext cx="4343400" cy="1962150"/>
          </a:xfrm>
          <a:prstGeom prst="roundRect">
            <a:avLst/>
          </a:prstGeom>
          <a:solidFill>
            <a:srgbClr val="3B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030788" y="2676525"/>
            <a:ext cx="2019300" cy="2019300"/>
          </a:xfrm>
          <a:prstGeom prst="ellipse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28601" y="2694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点击添加标题</a:t>
            </a:r>
            <a:endParaRPr lang="zh-CN" altLang="en-US" sz="32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69288" y="3163669"/>
            <a:ext cx="1775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DEDED"/>
                </a:solidFill>
                <a:latin typeface="Impact" panose="020B0806030902050204" pitchFamily="34" charset="0"/>
              </a:rPr>
              <a:t>Part One</a:t>
            </a:r>
            <a:endParaRPr lang="zh-CN" altLang="en-US" sz="3600" dirty="0">
              <a:solidFill>
                <a:srgbClr val="EDEDED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69288" y="5430619"/>
            <a:ext cx="2137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DEDED"/>
                </a:solidFill>
                <a:latin typeface="Impact" panose="020B0806030902050204" pitchFamily="34" charset="0"/>
              </a:rPr>
              <a:t>Part Three</a:t>
            </a:r>
            <a:endParaRPr lang="zh-CN" altLang="en-US" sz="3600" dirty="0">
              <a:solidFill>
                <a:srgbClr val="EDEDED"/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36422" y="3163669"/>
            <a:ext cx="1813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DEDED"/>
                </a:solidFill>
                <a:latin typeface="Impact" panose="020B0806030902050204" pitchFamily="34" charset="0"/>
              </a:rPr>
              <a:t>Part Two</a:t>
            </a:r>
            <a:endParaRPr lang="zh-CN" altLang="en-US" sz="3600" dirty="0">
              <a:solidFill>
                <a:srgbClr val="EDEDED"/>
              </a:solidFill>
              <a:latin typeface="Impact" panose="020B080603090205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36422" y="5449669"/>
            <a:ext cx="1871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DEDED"/>
                </a:solidFill>
                <a:latin typeface="Impact" panose="020B0806030902050204" pitchFamily="34" charset="0"/>
              </a:rPr>
              <a:t>Part Four</a:t>
            </a:r>
            <a:endParaRPr lang="zh-CN" altLang="en-US" sz="3600" dirty="0">
              <a:solidFill>
                <a:srgbClr val="EDEDED"/>
              </a:solidFill>
              <a:latin typeface="Impact" panose="020B080603090205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127314" y="1860001"/>
            <a:ext cx="3219386" cy="1274195"/>
            <a:chOff x="9095364" y="1210700"/>
            <a:chExt cx="2640617" cy="1274195"/>
          </a:xfrm>
        </p:grpSpPr>
        <p:sp>
          <p:nvSpPr>
            <p:cNvPr id="15" name="矩形 14"/>
            <p:cNvSpPr/>
            <p:nvPr/>
          </p:nvSpPr>
          <p:spPr>
            <a:xfrm>
              <a:off x="9095364" y="1672365"/>
              <a:ext cx="26406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中国第一家精品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102551" y="1210700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288" y="1860769"/>
            <a:ext cx="358026" cy="461665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136076" y="4178423"/>
            <a:ext cx="3219386" cy="1274195"/>
            <a:chOff x="9095364" y="1210700"/>
            <a:chExt cx="2640617" cy="1274195"/>
          </a:xfrm>
        </p:grpSpPr>
        <p:sp>
          <p:nvSpPr>
            <p:cNvPr id="28" name="矩形 27"/>
            <p:cNvSpPr/>
            <p:nvPr/>
          </p:nvSpPr>
          <p:spPr>
            <a:xfrm>
              <a:off x="9095364" y="1672365"/>
              <a:ext cx="26406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中国第一家精品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102551" y="1210700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50" y="4179191"/>
            <a:ext cx="358026" cy="46166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734176" y="1889474"/>
            <a:ext cx="3219386" cy="1288182"/>
            <a:chOff x="8685252" y="1210700"/>
            <a:chExt cx="2640617" cy="1288182"/>
          </a:xfrm>
        </p:grpSpPr>
        <p:sp>
          <p:nvSpPr>
            <p:cNvPr id="32" name="矩形 31"/>
            <p:cNvSpPr/>
            <p:nvPr/>
          </p:nvSpPr>
          <p:spPr>
            <a:xfrm>
              <a:off x="8685252" y="1686352"/>
              <a:ext cx="26406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中国第一家精品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653935" y="1210700"/>
              <a:ext cx="16661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500" y="1875757"/>
            <a:ext cx="358026" cy="46166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6739928" y="4204134"/>
            <a:ext cx="3219386" cy="1288182"/>
            <a:chOff x="8685252" y="1210700"/>
            <a:chExt cx="2640617" cy="1288182"/>
          </a:xfrm>
        </p:grpSpPr>
        <p:sp>
          <p:nvSpPr>
            <p:cNvPr id="40" name="矩形 39"/>
            <p:cNvSpPr/>
            <p:nvPr/>
          </p:nvSpPr>
          <p:spPr>
            <a:xfrm>
              <a:off x="8685252" y="1686352"/>
              <a:ext cx="26406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中国第一家精品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653935" y="1210700"/>
              <a:ext cx="16661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252" y="4190417"/>
            <a:ext cx="358026" cy="461665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5018763" y="3051903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关键点</a:t>
            </a:r>
            <a:endParaRPr lang="zh-CN" altLang="en-US" sz="48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51323" y="3736030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KEYPOINT</a:t>
            </a:r>
            <a:endParaRPr lang="zh-CN" altLang="en-US" sz="28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1498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D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0" y="2256614"/>
            <a:ext cx="12192000" cy="4087036"/>
          </a:xfrm>
          <a:prstGeom prst="rect">
            <a:avLst/>
          </a:prstGeom>
          <a:solidFill>
            <a:srgbClr val="3B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176588"/>
            <a:ext cx="53530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283" y="2437301"/>
            <a:ext cx="2868410" cy="19122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875" y="2435457"/>
            <a:ext cx="2873944" cy="19159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" t="26098" b="12951"/>
          <a:stretch/>
        </p:blipFill>
        <p:spPr>
          <a:xfrm>
            <a:off x="7292769" y="4420705"/>
            <a:ext cx="4268028" cy="173465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25283" y="4399316"/>
            <a:ext cx="2574719" cy="1756045"/>
          </a:xfrm>
          <a:prstGeom prst="rect">
            <a:avLst/>
          </a:prstGeom>
          <a:solidFill>
            <a:srgbClr val="4D93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30558" y="2413785"/>
            <a:ext cx="1030238" cy="1933247"/>
          </a:xfrm>
          <a:prstGeom prst="rect">
            <a:avLst/>
          </a:prstGeom>
          <a:solidFill>
            <a:srgbClr val="4D93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44713" y="2694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点击添加标题</a:t>
            </a:r>
            <a:endParaRPr lang="zh-CN" altLang="en-US" sz="32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9076" y="903814"/>
            <a:ext cx="1131857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基于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演示设计的一站式在线演示、素材销售、服务交易系统。诞生于</a:t>
            </a:r>
            <a:r>
              <a:rPr lang="en-US" altLang="zh-CN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sz="2000" dirty="0" smtClean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3B3E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73376" y="2435685"/>
            <a:ext cx="3870024" cy="707106"/>
            <a:chOff x="450660" y="2438307"/>
            <a:chExt cx="3870024" cy="707106"/>
          </a:xfrm>
        </p:grpSpPr>
        <p:sp>
          <p:nvSpPr>
            <p:cNvPr id="18" name="矩形 17"/>
            <p:cNvSpPr/>
            <p:nvPr/>
          </p:nvSpPr>
          <p:spPr>
            <a:xfrm>
              <a:off x="450660" y="2438307"/>
              <a:ext cx="3870024" cy="707106"/>
            </a:xfrm>
            <a:prstGeom prst="rect">
              <a:avLst/>
            </a:prstGeom>
            <a:solidFill>
              <a:schemeClr val="bg2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67662" y="2525733"/>
              <a:ext cx="516378" cy="516378"/>
            </a:xfrm>
            <a:prstGeom prst="ellipse">
              <a:avLst/>
            </a:prstGeom>
            <a:solidFill>
              <a:srgbClr val="4D93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851" y="2648251"/>
              <a:ext cx="330131" cy="297118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1166588" y="2553089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类别的分析，要彻底</a:t>
              </a:r>
              <a:endParaRPr lang="zh-CN" altLang="en-US" sz="24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3376" y="3439875"/>
            <a:ext cx="3870024" cy="707106"/>
            <a:chOff x="450661" y="3353781"/>
            <a:chExt cx="3870024" cy="707106"/>
          </a:xfrm>
        </p:grpSpPr>
        <p:sp>
          <p:nvSpPr>
            <p:cNvPr id="8" name="矩形 7"/>
            <p:cNvSpPr/>
            <p:nvPr/>
          </p:nvSpPr>
          <p:spPr>
            <a:xfrm>
              <a:off x="450661" y="3353781"/>
              <a:ext cx="3870024" cy="707106"/>
            </a:xfrm>
            <a:prstGeom prst="rect">
              <a:avLst/>
            </a:prstGeom>
            <a:solidFill>
              <a:srgbClr val="4D939F">
                <a:alpha val="9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67662" y="3453589"/>
              <a:ext cx="516378" cy="516378"/>
            </a:xfrm>
            <a:prstGeom prst="ellipse">
              <a:avLst/>
            </a:prstGeom>
            <a:solidFill>
              <a:srgbClr val="3B3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264" y="3533328"/>
              <a:ext cx="277304" cy="357576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1166588" y="3438231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类别的分析，要彻底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3376" y="4444065"/>
            <a:ext cx="3870024" cy="707106"/>
            <a:chOff x="450661" y="4221897"/>
            <a:chExt cx="3870024" cy="707106"/>
          </a:xfrm>
        </p:grpSpPr>
        <p:sp>
          <p:nvSpPr>
            <p:cNvPr id="9" name="矩形 8"/>
            <p:cNvSpPr/>
            <p:nvPr/>
          </p:nvSpPr>
          <p:spPr>
            <a:xfrm>
              <a:off x="450661" y="4221897"/>
              <a:ext cx="3870024" cy="707106"/>
            </a:xfrm>
            <a:prstGeom prst="rect">
              <a:avLst/>
            </a:prstGeom>
            <a:solidFill>
              <a:schemeClr val="bg2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67662" y="4332037"/>
              <a:ext cx="516378" cy="516378"/>
            </a:xfrm>
            <a:prstGeom prst="ellipse">
              <a:avLst/>
            </a:prstGeom>
            <a:solidFill>
              <a:srgbClr val="4D93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172" y="4478863"/>
              <a:ext cx="315488" cy="233461"/>
            </a:xfrm>
            <a:prstGeom prst="rect">
              <a:avLst/>
            </a:prstGeom>
            <a:solidFill>
              <a:schemeClr val="bg2">
                <a:alpha val="31000"/>
              </a:schemeClr>
            </a:solidFill>
            <a:ln>
              <a:noFill/>
            </a:ln>
          </p:spPr>
        </p:pic>
        <p:sp>
          <p:nvSpPr>
            <p:cNvPr id="34" name="矩形 33"/>
            <p:cNvSpPr/>
            <p:nvPr/>
          </p:nvSpPr>
          <p:spPr>
            <a:xfrm>
              <a:off x="1166588" y="4323373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类别的分析，要彻底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3376" y="5448255"/>
            <a:ext cx="3870024" cy="707106"/>
            <a:chOff x="450660" y="5081125"/>
            <a:chExt cx="3870024" cy="707106"/>
          </a:xfrm>
        </p:grpSpPr>
        <p:sp>
          <p:nvSpPr>
            <p:cNvPr id="10" name="矩形 9"/>
            <p:cNvSpPr/>
            <p:nvPr/>
          </p:nvSpPr>
          <p:spPr>
            <a:xfrm>
              <a:off x="450660" y="5081125"/>
              <a:ext cx="3870024" cy="707106"/>
            </a:xfrm>
            <a:prstGeom prst="rect">
              <a:avLst/>
            </a:prstGeom>
            <a:solidFill>
              <a:srgbClr val="4D939F">
                <a:alpha val="9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67662" y="5176489"/>
              <a:ext cx="516378" cy="516378"/>
            </a:xfrm>
            <a:prstGeom prst="ellipse">
              <a:avLst/>
            </a:prstGeom>
            <a:solidFill>
              <a:srgbClr val="3B3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859" y="5300282"/>
              <a:ext cx="202114" cy="336857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1166588" y="5208515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类别的分析，要彻底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62776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58" t="5518" r="22287" b="5720"/>
          <a:stretch>
            <a:fillRect/>
          </a:stretch>
        </p:blipFill>
        <p:spPr>
          <a:xfrm>
            <a:off x="4413525" y="707853"/>
            <a:ext cx="3338100" cy="3862470"/>
          </a:xfrm>
          <a:custGeom>
            <a:avLst/>
            <a:gdLst>
              <a:gd name="connsiteX0" fmla="*/ 1377754 w 2748957"/>
              <a:gd name="connsiteY0" fmla="*/ 0 h 3180780"/>
              <a:gd name="connsiteX1" fmla="*/ 2741420 w 2748957"/>
              <a:gd name="connsiteY1" fmla="*/ 794534 h 3180780"/>
              <a:gd name="connsiteX2" fmla="*/ 2748957 w 2748957"/>
              <a:gd name="connsiteY2" fmla="*/ 2405833 h 3180780"/>
              <a:gd name="connsiteX3" fmla="*/ 1394389 w 2748957"/>
              <a:gd name="connsiteY3" fmla="*/ 3180780 h 3180780"/>
              <a:gd name="connsiteX4" fmla="*/ 0 w 2748957"/>
              <a:gd name="connsiteY4" fmla="*/ 2373956 h 3180780"/>
              <a:gd name="connsiteX5" fmla="*/ 10897 w 2748957"/>
              <a:gd name="connsiteY5" fmla="*/ 799526 h 3180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8957" h="3180780">
                <a:moveTo>
                  <a:pt x="1377754" y="0"/>
                </a:moveTo>
                <a:lnTo>
                  <a:pt x="2741420" y="794534"/>
                </a:lnTo>
                <a:lnTo>
                  <a:pt x="2748957" y="2405833"/>
                </a:lnTo>
                <a:lnTo>
                  <a:pt x="1394389" y="3180780"/>
                </a:lnTo>
                <a:lnTo>
                  <a:pt x="0" y="2373956"/>
                </a:lnTo>
                <a:lnTo>
                  <a:pt x="10897" y="799526"/>
                </a:lnTo>
                <a:close/>
              </a:path>
            </a:pathLst>
          </a:custGeom>
        </p:spPr>
      </p:pic>
      <p:sp>
        <p:nvSpPr>
          <p:cNvPr id="5" name="Freeform 5"/>
          <p:cNvSpPr>
            <a:spLocks/>
          </p:cNvSpPr>
          <p:nvPr/>
        </p:nvSpPr>
        <p:spPr bwMode="auto">
          <a:xfrm>
            <a:off x="6096001" y="1355498"/>
            <a:ext cx="1130570" cy="1930767"/>
          </a:xfrm>
          <a:custGeom>
            <a:avLst/>
            <a:gdLst>
              <a:gd name="T0" fmla="*/ 0 w 1208"/>
              <a:gd name="T1" fmla="*/ 1374 h 2063"/>
              <a:gd name="T2" fmla="*/ 1201 w 1208"/>
              <a:gd name="T3" fmla="*/ 2063 h 2063"/>
              <a:gd name="T4" fmla="*/ 1208 w 1208"/>
              <a:gd name="T5" fmla="*/ 686 h 2063"/>
              <a:gd name="T6" fmla="*/ 0 w 1208"/>
              <a:gd name="T7" fmla="*/ 0 h 2063"/>
              <a:gd name="T8" fmla="*/ 0 w 1208"/>
              <a:gd name="T9" fmla="*/ 1374 h 2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8" h="2063">
                <a:moveTo>
                  <a:pt x="0" y="1374"/>
                </a:moveTo>
                <a:lnTo>
                  <a:pt x="1201" y="2063"/>
                </a:lnTo>
                <a:lnTo>
                  <a:pt x="1208" y="686"/>
                </a:lnTo>
                <a:lnTo>
                  <a:pt x="0" y="0"/>
                </a:lnTo>
                <a:lnTo>
                  <a:pt x="0" y="1374"/>
                </a:lnTo>
                <a:close/>
              </a:path>
            </a:pathLst>
          </a:custGeom>
          <a:solidFill>
            <a:srgbClr val="4D939F">
              <a:alpha val="19000"/>
            </a:srgbClr>
          </a:solidFill>
          <a:ln w="19050">
            <a:solidFill>
              <a:srgbClr val="4D939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977597" y="2641428"/>
            <a:ext cx="2242422" cy="1304648"/>
          </a:xfrm>
          <a:custGeom>
            <a:avLst/>
            <a:gdLst>
              <a:gd name="T0" fmla="*/ 0 w 2396"/>
              <a:gd name="T1" fmla="*/ 709 h 1394"/>
              <a:gd name="T2" fmla="*/ 1195 w 2396"/>
              <a:gd name="T3" fmla="*/ 1394 h 1394"/>
              <a:gd name="T4" fmla="*/ 2396 w 2396"/>
              <a:gd name="T5" fmla="*/ 689 h 1394"/>
              <a:gd name="T6" fmla="*/ 1195 w 2396"/>
              <a:gd name="T7" fmla="*/ 0 h 1394"/>
              <a:gd name="T8" fmla="*/ 0 w 2396"/>
              <a:gd name="T9" fmla="*/ 709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96" h="1394">
                <a:moveTo>
                  <a:pt x="0" y="709"/>
                </a:moveTo>
                <a:lnTo>
                  <a:pt x="1195" y="1394"/>
                </a:lnTo>
                <a:lnTo>
                  <a:pt x="2396" y="689"/>
                </a:lnTo>
                <a:lnTo>
                  <a:pt x="1195" y="0"/>
                </a:lnTo>
                <a:lnTo>
                  <a:pt x="0" y="709"/>
                </a:lnTo>
                <a:close/>
              </a:path>
            </a:pathLst>
          </a:custGeom>
          <a:solidFill>
            <a:srgbClr val="4D939F">
              <a:alpha val="40000"/>
            </a:srgbClr>
          </a:solidFill>
          <a:ln w="19050">
            <a:solidFill>
              <a:srgbClr val="4D939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965430" y="1355498"/>
            <a:ext cx="1130570" cy="1949485"/>
          </a:xfrm>
          <a:custGeom>
            <a:avLst/>
            <a:gdLst>
              <a:gd name="T0" fmla="*/ 1208 w 1208"/>
              <a:gd name="T1" fmla="*/ 0 h 2083"/>
              <a:gd name="T2" fmla="*/ 0 w 1208"/>
              <a:gd name="T3" fmla="*/ 679 h 2083"/>
              <a:gd name="T4" fmla="*/ 13 w 1208"/>
              <a:gd name="T5" fmla="*/ 2083 h 2083"/>
              <a:gd name="T6" fmla="*/ 1208 w 1208"/>
              <a:gd name="T7" fmla="*/ 1374 h 2083"/>
              <a:gd name="T8" fmla="*/ 1208 w 1208"/>
              <a:gd name="T9" fmla="*/ 0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8" h="2083">
                <a:moveTo>
                  <a:pt x="1208" y="0"/>
                </a:moveTo>
                <a:lnTo>
                  <a:pt x="0" y="679"/>
                </a:lnTo>
                <a:lnTo>
                  <a:pt x="13" y="2083"/>
                </a:lnTo>
                <a:lnTo>
                  <a:pt x="1208" y="1374"/>
                </a:lnTo>
                <a:lnTo>
                  <a:pt x="1208" y="0"/>
                </a:lnTo>
                <a:close/>
              </a:path>
            </a:pathLst>
          </a:custGeom>
          <a:solidFill>
            <a:srgbClr val="4D939F">
              <a:alpha val="6000"/>
            </a:srgbClr>
          </a:solidFill>
          <a:ln w="19050">
            <a:solidFill>
              <a:srgbClr val="4D939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431030" y="707853"/>
            <a:ext cx="3328069" cy="1289674"/>
          </a:xfrm>
          <a:custGeom>
            <a:avLst/>
            <a:gdLst>
              <a:gd name="T0" fmla="*/ 1779 w 3556"/>
              <a:gd name="T1" fmla="*/ 692 h 1378"/>
              <a:gd name="T2" fmla="*/ 2987 w 3556"/>
              <a:gd name="T3" fmla="*/ 1378 h 1378"/>
              <a:gd name="T4" fmla="*/ 3556 w 3556"/>
              <a:gd name="T5" fmla="*/ 1037 h 1378"/>
              <a:gd name="T6" fmla="*/ 1779 w 3556"/>
              <a:gd name="T7" fmla="*/ 0 h 1378"/>
              <a:gd name="T8" fmla="*/ 0 w 3556"/>
              <a:gd name="T9" fmla="*/ 1027 h 1378"/>
              <a:gd name="T10" fmla="*/ 571 w 3556"/>
              <a:gd name="T11" fmla="*/ 1371 h 1378"/>
              <a:gd name="T12" fmla="*/ 1779 w 3556"/>
              <a:gd name="T13" fmla="*/ 692 h 1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56" h="1378">
                <a:moveTo>
                  <a:pt x="1779" y="692"/>
                </a:moveTo>
                <a:lnTo>
                  <a:pt x="2987" y="1378"/>
                </a:lnTo>
                <a:lnTo>
                  <a:pt x="3556" y="1037"/>
                </a:lnTo>
                <a:lnTo>
                  <a:pt x="1779" y="0"/>
                </a:lnTo>
                <a:lnTo>
                  <a:pt x="0" y="1027"/>
                </a:lnTo>
                <a:lnTo>
                  <a:pt x="571" y="1371"/>
                </a:lnTo>
                <a:lnTo>
                  <a:pt x="1779" y="692"/>
                </a:lnTo>
                <a:close/>
              </a:path>
            </a:pathLst>
          </a:custGeom>
          <a:solidFill>
            <a:srgbClr val="4D939F">
              <a:alpha val="31000"/>
            </a:srgbClr>
          </a:solidFill>
          <a:ln w="19050">
            <a:solidFill>
              <a:srgbClr val="4D939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088513" y="1678384"/>
            <a:ext cx="1673394" cy="2896619"/>
          </a:xfrm>
          <a:custGeom>
            <a:avLst/>
            <a:gdLst>
              <a:gd name="T0" fmla="*/ 1216 w 1788"/>
              <a:gd name="T1" fmla="*/ 341 h 3095"/>
              <a:gd name="T2" fmla="*/ 1209 w 1788"/>
              <a:gd name="T3" fmla="*/ 1718 h 3095"/>
              <a:gd name="T4" fmla="*/ 8 w 1788"/>
              <a:gd name="T5" fmla="*/ 2423 h 3095"/>
              <a:gd name="T6" fmla="*/ 0 w 1788"/>
              <a:gd name="T7" fmla="*/ 3090 h 3095"/>
              <a:gd name="T8" fmla="*/ 8 w 1788"/>
              <a:gd name="T9" fmla="*/ 3095 h 3095"/>
              <a:gd name="T10" fmla="*/ 1788 w 1788"/>
              <a:gd name="T11" fmla="*/ 2077 h 3095"/>
              <a:gd name="T12" fmla="*/ 1788 w 1788"/>
              <a:gd name="T13" fmla="*/ 1 h 3095"/>
              <a:gd name="T14" fmla="*/ 1785 w 1788"/>
              <a:gd name="T15" fmla="*/ 0 h 3095"/>
              <a:gd name="T16" fmla="*/ 1216 w 1788"/>
              <a:gd name="T17" fmla="*/ 341 h 3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88" h="3095">
                <a:moveTo>
                  <a:pt x="1216" y="341"/>
                </a:moveTo>
                <a:lnTo>
                  <a:pt x="1209" y="1718"/>
                </a:lnTo>
                <a:lnTo>
                  <a:pt x="8" y="2423"/>
                </a:lnTo>
                <a:lnTo>
                  <a:pt x="0" y="3090"/>
                </a:lnTo>
                <a:lnTo>
                  <a:pt x="8" y="3095"/>
                </a:lnTo>
                <a:lnTo>
                  <a:pt x="1788" y="2077"/>
                </a:lnTo>
                <a:lnTo>
                  <a:pt x="1788" y="1"/>
                </a:lnTo>
                <a:lnTo>
                  <a:pt x="1785" y="0"/>
                </a:lnTo>
                <a:lnTo>
                  <a:pt x="1216" y="341"/>
                </a:lnTo>
                <a:close/>
              </a:path>
            </a:pathLst>
          </a:custGeom>
          <a:solidFill>
            <a:srgbClr val="4D939F">
              <a:alpha val="0"/>
            </a:srgbClr>
          </a:solidFill>
          <a:ln w="19050">
            <a:solidFill>
              <a:srgbClr val="4D939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411376" y="1669025"/>
            <a:ext cx="1684625" cy="2901298"/>
          </a:xfrm>
          <a:custGeom>
            <a:avLst/>
            <a:gdLst>
              <a:gd name="T0" fmla="*/ 605 w 1800"/>
              <a:gd name="T1" fmla="*/ 1748 h 3100"/>
              <a:gd name="T2" fmla="*/ 592 w 1800"/>
              <a:gd name="T3" fmla="*/ 344 h 3100"/>
              <a:gd name="T4" fmla="*/ 21 w 1800"/>
              <a:gd name="T5" fmla="*/ 0 h 3100"/>
              <a:gd name="T6" fmla="*/ 0 w 1800"/>
              <a:gd name="T7" fmla="*/ 11 h 3100"/>
              <a:gd name="T8" fmla="*/ 0 w 1800"/>
              <a:gd name="T9" fmla="*/ 2081 h 3100"/>
              <a:gd name="T10" fmla="*/ 1792 w 1800"/>
              <a:gd name="T11" fmla="*/ 3100 h 3100"/>
              <a:gd name="T12" fmla="*/ 1800 w 1800"/>
              <a:gd name="T13" fmla="*/ 2433 h 3100"/>
              <a:gd name="T14" fmla="*/ 605 w 1800"/>
              <a:gd name="T15" fmla="*/ 1748 h 3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00" h="3100">
                <a:moveTo>
                  <a:pt x="605" y="1748"/>
                </a:moveTo>
                <a:lnTo>
                  <a:pt x="592" y="344"/>
                </a:lnTo>
                <a:lnTo>
                  <a:pt x="21" y="0"/>
                </a:lnTo>
                <a:lnTo>
                  <a:pt x="0" y="11"/>
                </a:lnTo>
                <a:lnTo>
                  <a:pt x="0" y="2081"/>
                </a:lnTo>
                <a:lnTo>
                  <a:pt x="1792" y="3100"/>
                </a:lnTo>
                <a:lnTo>
                  <a:pt x="1800" y="2433"/>
                </a:lnTo>
                <a:lnTo>
                  <a:pt x="605" y="1748"/>
                </a:lnTo>
                <a:close/>
              </a:path>
            </a:pathLst>
          </a:custGeom>
          <a:solidFill>
            <a:srgbClr val="4D939F">
              <a:alpha val="19000"/>
            </a:srgbClr>
          </a:solidFill>
          <a:ln w="19050">
            <a:solidFill>
              <a:srgbClr val="4D939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79527" y="5264420"/>
            <a:ext cx="32640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谢 谢 欣 赏！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72468" y="5854660"/>
            <a:ext cx="2749471" cy="8356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图片来源：</a:t>
            </a:r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pexels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文字：华康俪金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黑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cxnSp>
        <p:nvCxnSpPr>
          <p:cNvPr id="16" name="直接连接符 15"/>
          <p:cNvCxnSpPr>
            <a:stCxn id="10" idx="5"/>
          </p:cNvCxnSpPr>
          <p:nvPr/>
        </p:nvCxnSpPr>
        <p:spPr>
          <a:xfrm flipH="1">
            <a:off x="6082575" y="4570323"/>
            <a:ext cx="5939" cy="643901"/>
          </a:xfrm>
          <a:prstGeom prst="line">
            <a:avLst/>
          </a:prstGeom>
          <a:ln w="28575">
            <a:solidFill>
              <a:srgbClr val="4D93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187950" y="5226924"/>
            <a:ext cx="1803400" cy="0"/>
          </a:xfrm>
          <a:prstGeom prst="line">
            <a:avLst/>
          </a:prstGeom>
          <a:ln w="28575">
            <a:solidFill>
              <a:srgbClr val="4D93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4579527" y="6029456"/>
            <a:ext cx="3027773" cy="0"/>
          </a:xfrm>
          <a:prstGeom prst="line">
            <a:avLst/>
          </a:prstGeom>
          <a:ln w="28575">
            <a:solidFill>
              <a:srgbClr val="4D93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7983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846</Words>
  <Application>Microsoft Office PowerPoint</Application>
  <PresentationFormat>宽屏</PresentationFormat>
  <Paragraphs>83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微软雅黑</vt:lpstr>
      <vt:lpstr>Calibri Light</vt:lpstr>
      <vt:lpstr>宋体</vt:lpstr>
      <vt:lpstr>Arial</vt:lpstr>
      <vt:lpstr>Wingdings</vt:lpstr>
      <vt:lpstr>华文细黑</vt:lpstr>
      <vt:lpstr>Meiryo</vt:lpstr>
      <vt:lpstr>Calibri</vt:lpstr>
      <vt:lpstr>Aharoni</vt:lpstr>
      <vt:lpstr>Impact</vt:lpstr>
      <vt:lpstr>华康俪金黑W8(P)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ZJU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wuqiong</dc:creator>
  <cp:lastModifiedBy>kan</cp:lastModifiedBy>
  <cp:revision>58</cp:revision>
  <dcterms:created xsi:type="dcterms:W3CDTF">2015-11-17T07:12:30Z</dcterms:created>
  <dcterms:modified xsi:type="dcterms:W3CDTF">2015-12-12T12:54:23Z</dcterms:modified>
</cp:coreProperties>
</file>