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6FDBEB-9E16-4EF2-90F2-04323A87BE6D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EBE08-422D-43C8-8C2C-A92BE9DEE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046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0795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2" name="六边形 11"/>
          <p:cNvSpPr/>
          <p:nvPr/>
        </p:nvSpPr>
        <p:spPr>
          <a:xfrm>
            <a:off x="-8621" y="0"/>
            <a:ext cx="9859618" cy="6864627"/>
          </a:xfrm>
          <a:custGeom>
            <a:avLst/>
            <a:gdLst>
              <a:gd name="connsiteX0" fmla="*/ 0 w 9422296"/>
              <a:gd name="connsiteY0" fmla="*/ 2729948 h 5459896"/>
              <a:gd name="connsiteX1" fmla="*/ 1364974 w 9422296"/>
              <a:gd name="connsiteY1" fmla="*/ 1 h 5459896"/>
              <a:gd name="connsiteX2" fmla="*/ 8057322 w 9422296"/>
              <a:gd name="connsiteY2" fmla="*/ 1 h 5459896"/>
              <a:gd name="connsiteX3" fmla="*/ 9422296 w 9422296"/>
              <a:gd name="connsiteY3" fmla="*/ 2729948 h 5459896"/>
              <a:gd name="connsiteX4" fmla="*/ 8057322 w 9422296"/>
              <a:gd name="connsiteY4" fmla="*/ 5459895 h 5459896"/>
              <a:gd name="connsiteX5" fmla="*/ 1364974 w 9422296"/>
              <a:gd name="connsiteY5" fmla="*/ 5459895 h 5459896"/>
              <a:gd name="connsiteX6" fmla="*/ 0 w 9422296"/>
              <a:gd name="connsiteY6" fmla="*/ 2729948 h 5459896"/>
              <a:gd name="connsiteX0" fmla="*/ 79513 w 8057322"/>
              <a:gd name="connsiteY0" fmla="*/ 2716695 h 5459894"/>
              <a:gd name="connsiteX1" fmla="*/ 0 w 8057322"/>
              <a:gd name="connsiteY1" fmla="*/ 0 h 5459894"/>
              <a:gd name="connsiteX2" fmla="*/ 6692348 w 8057322"/>
              <a:gd name="connsiteY2" fmla="*/ 0 h 5459894"/>
              <a:gd name="connsiteX3" fmla="*/ 8057322 w 8057322"/>
              <a:gd name="connsiteY3" fmla="*/ 2729947 h 5459894"/>
              <a:gd name="connsiteX4" fmla="*/ 6692348 w 8057322"/>
              <a:gd name="connsiteY4" fmla="*/ 5459894 h 5459894"/>
              <a:gd name="connsiteX5" fmla="*/ 0 w 8057322"/>
              <a:gd name="connsiteY5" fmla="*/ 5459894 h 5459894"/>
              <a:gd name="connsiteX6" fmla="*/ 79513 w 8057322"/>
              <a:gd name="connsiteY6" fmla="*/ 2716695 h 5459894"/>
              <a:gd name="connsiteX0" fmla="*/ 0 w 8070575"/>
              <a:gd name="connsiteY0" fmla="*/ 2716695 h 5459894"/>
              <a:gd name="connsiteX1" fmla="*/ 13253 w 8070575"/>
              <a:gd name="connsiteY1" fmla="*/ 0 h 5459894"/>
              <a:gd name="connsiteX2" fmla="*/ 6705601 w 8070575"/>
              <a:gd name="connsiteY2" fmla="*/ 0 h 5459894"/>
              <a:gd name="connsiteX3" fmla="*/ 8070575 w 8070575"/>
              <a:gd name="connsiteY3" fmla="*/ 2729947 h 5459894"/>
              <a:gd name="connsiteX4" fmla="*/ 6705601 w 8070575"/>
              <a:gd name="connsiteY4" fmla="*/ 5459894 h 5459894"/>
              <a:gd name="connsiteX5" fmla="*/ 13253 w 8070575"/>
              <a:gd name="connsiteY5" fmla="*/ 5459894 h 5459894"/>
              <a:gd name="connsiteX6" fmla="*/ 0 w 8070575"/>
              <a:gd name="connsiteY6" fmla="*/ 2716695 h 5459894"/>
              <a:gd name="connsiteX0" fmla="*/ 0 w 8070575"/>
              <a:gd name="connsiteY0" fmla="*/ 2716695 h 6680341"/>
              <a:gd name="connsiteX1" fmla="*/ 13253 w 8070575"/>
              <a:gd name="connsiteY1" fmla="*/ 0 h 6680341"/>
              <a:gd name="connsiteX2" fmla="*/ 6705601 w 8070575"/>
              <a:gd name="connsiteY2" fmla="*/ 0 h 6680341"/>
              <a:gd name="connsiteX3" fmla="*/ 8070575 w 8070575"/>
              <a:gd name="connsiteY3" fmla="*/ 2729947 h 6680341"/>
              <a:gd name="connsiteX4" fmla="*/ 5143555 w 8070575"/>
              <a:gd name="connsiteY4" fmla="*/ 6680341 h 6680341"/>
              <a:gd name="connsiteX5" fmla="*/ 13253 w 8070575"/>
              <a:gd name="connsiteY5" fmla="*/ 5459894 h 6680341"/>
              <a:gd name="connsiteX6" fmla="*/ 0 w 8070575"/>
              <a:gd name="connsiteY6" fmla="*/ 2716695 h 6680341"/>
              <a:gd name="connsiteX0" fmla="*/ 0 w 8070575"/>
              <a:gd name="connsiteY0" fmla="*/ 2716695 h 6654648"/>
              <a:gd name="connsiteX1" fmla="*/ 13253 w 8070575"/>
              <a:gd name="connsiteY1" fmla="*/ 0 h 6654648"/>
              <a:gd name="connsiteX2" fmla="*/ 6705601 w 8070575"/>
              <a:gd name="connsiteY2" fmla="*/ 0 h 6654648"/>
              <a:gd name="connsiteX3" fmla="*/ 8070575 w 8070575"/>
              <a:gd name="connsiteY3" fmla="*/ 2729947 h 6654648"/>
              <a:gd name="connsiteX4" fmla="*/ 4959147 w 8070575"/>
              <a:gd name="connsiteY4" fmla="*/ 6654648 h 6654648"/>
              <a:gd name="connsiteX5" fmla="*/ 13253 w 8070575"/>
              <a:gd name="connsiteY5" fmla="*/ 5459894 h 6654648"/>
              <a:gd name="connsiteX6" fmla="*/ 0 w 8070575"/>
              <a:gd name="connsiteY6" fmla="*/ 2716695 h 6654648"/>
              <a:gd name="connsiteX0" fmla="*/ 0 w 8070575"/>
              <a:gd name="connsiteY0" fmla="*/ 2716695 h 6654648"/>
              <a:gd name="connsiteX1" fmla="*/ 13253 w 8070575"/>
              <a:gd name="connsiteY1" fmla="*/ 0 h 6654648"/>
              <a:gd name="connsiteX2" fmla="*/ 6705601 w 8070575"/>
              <a:gd name="connsiteY2" fmla="*/ 0 h 6654648"/>
              <a:gd name="connsiteX3" fmla="*/ 8070575 w 8070575"/>
              <a:gd name="connsiteY3" fmla="*/ 2729947 h 6654648"/>
              <a:gd name="connsiteX4" fmla="*/ 4959147 w 8070575"/>
              <a:gd name="connsiteY4" fmla="*/ 6654648 h 6654648"/>
              <a:gd name="connsiteX5" fmla="*/ 13253 w 8070575"/>
              <a:gd name="connsiteY5" fmla="*/ 4175212 h 6654648"/>
              <a:gd name="connsiteX6" fmla="*/ 0 w 8070575"/>
              <a:gd name="connsiteY6" fmla="*/ 2716695 h 6654648"/>
              <a:gd name="connsiteX0" fmla="*/ 0 w 8070575"/>
              <a:gd name="connsiteY0" fmla="*/ 2716695 h 6654648"/>
              <a:gd name="connsiteX1" fmla="*/ 13253 w 8070575"/>
              <a:gd name="connsiteY1" fmla="*/ 0 h 6654648"/>
              <a:gd name="connsiteX2" fmla="*/ 6705601 w 8070575"/>
              <a:gd name="connsiteY2" fmla="*/ 0 h 6654648"/>
              <a:gd name="connsiteX3" fmla="*/ 8070575 w 8070575"/>
              <a:gd name="connsiteY3" fmla="*/ 2729947 h 6654648"/>
              <a:gd name="connsiteX4" fmla="*/ 4959147 w 8070575"/>
              <a:gd name="connsiteY4" fmla="*/ 6654648 h 6654648"/>
              <a:gd name="connsiteX5" fmla="*/ 13253 w 8070575"/>
              <a:gd name="connsiteY5" fmla="*/ 4779012 h 6654648"/>
              <a:gd name="connsiteX6" fmla="*/ 0 w 8070575"/>
              <a:gd name="connsiteY6" fmla="*/ 2716695 h 6654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70575" h="6654648">
                <a:moveTo>
                  <a:pt x="0" y="2716695"/>
                </a:moveTo>
                <a:cubicBezTo>
                  <a:pt x="4418" y="1811130"/>
                  <a:pt x="8835" y="905565"/>
                  <a:pt x="13253" y="0"/>
                </a:cubicBezTo>
                <a:lnTo>
                  <a:pt x="6705601" y="0"/>
                </a:lnTo>
                <a:lnTo>
                  <a:pt x="8070575" y="2729947"/>
                </a:lnTo>
                <a:lnTo>
                  <a:pt x="4959147" y="6654648"/>
                </a:lnTo>
                <a:lnTo>
                  <a:pt x="13253" y="4779012"/>
                </a:lnTo>
                <a:cubicBezTo>
                  <a:pt x="8835" y="3864612"/>
                  <a:pt x="4418" y="3631095"/>
                  <a:pt x="0" y="2716695"/>
                </a:cubicBezTo>
                <a:close/>
              </a:path>
            </a:pathLst>
          </a:custGeom>
          <a:solidFill>
            <a:srgbClr val="0890D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11035" y="3756972"/>
            <a:ext cx="8299565" cy="403219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effectLst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11035" y="1828800"/>
            <a:ext cx="8299565" cy="1484486"/>
          </a:xfrm>
        </p:spPr>
        <p:txBody>
          <a:bodyPr>
            <a:noAutofit/>
          </a:bodyPr>
          <a:lstStyle>
            <a:lvl1pPr algn="ctr">
              <a:defRPr sz="4000" baseline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r>
              <a:rPr lang="zh-CN" altLang="en-US" smtClean="0"/>
              <a:t>单击此处添加</a:t>
            </a:r>
            <a:r>
              <a:rPr lang="zh-CN" altLang="en-US" dirty="0" smtClean="0"/>
              <a:t>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41941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orient="horz" pos="1620">
          <p15:clr>
            <a:srgbClr val="FBAE40"/>
          </p15:clr>
        </p15:guide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007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823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7"/>
            <a:ext cx="1182511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7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3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694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174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610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8806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1844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1446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815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64234" y="210150"/>
            <a:ext cx="10834777" cy="69959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664234" y="1066303"/>
            <a:ext cx="10834777" cy="5193212"/>
          </a:xfrm>
        </p:spPr>
        <p:txBody>
          <a:bodyPr>
            <a:normAutofit/>
          </a:bodyPr>
          <a:lstStyle>
            <a:lvl1pPr>
              <a:buSzPct val="50000"/>
              <a:defRPr sz="2400"/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1056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954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316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5467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938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130149" y="2298065"/>
            <a:ext cx="7994651" cy="1235075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130149" y="3567098"/>
            <a:ext cx="7994649" cy="46800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56195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2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5" y="1244602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612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9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9" y="22002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710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486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96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0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90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0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537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90113" y="190494"/>
            <a:ext cx="10791645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978DD-03B7-42BE-ACF7-BAB870A33E0E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8E85-C28B-47BD-ACD4-4CAA15AAD99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90113" y="1026615"/>
            <a:ext cx="10791645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359296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/>
        </a:buClr>
        <a:buSzPct val="70000"/>
        <a:buFont typeface="Wingdings" panose="05000000000000000000" pitchFamily="2" charset="2"/>
        <a:buChar char="u"/>
        <a:defRPr sz="2000" kern="1200" baseline="0">
          <a:solidFill>
            <a:schemeClr val="accent1"/>
          </a:solidFill>
          <a:latin typeface="+mj-ea"/>
          <a:ea typeface="+mj-ea"/>
          <a:cs typeface="+mn-cs"/>
        </a:defRPr>
      </a:lvl1pPr>
      <a:lvl2pPr marL="267891" indent="-267891" algn="just" defTabSz="685800" rtl="0" eaLnBrk="1" latinLnBrk="0" hangingPunct="1">
        <a:lnSpc>
          <a:spcPct val="15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689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单击此处添加您的副标题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1801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单击此处添加您</a:t>
            </a:r>
            <a:r>
              <a:rPr lang="zh-CN" altLang="en-US" dirty="0" smtClean="0"/>
              <a:t>的标题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132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5013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70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1198EB"/>
      </a:accent1>
      <a:accent2>
        <a:srgbClr val="628EE3"/>
      </a:accent2>
      <a:accent3>
        <a:srgbClr val="2BC3B5"/>
      </a:accent3>
      <a:accent4>
        <a:srgbClr val="92D050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A000120150822A03KPBG</Template>
  <TotalTime>2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宋体</vt:lpstr>
      <vt:lpstr>微软雅黑</vt:lpstr>
      <vt:lpstr>幼圆</vt:lpstr>
      <vt:lpstr>Arial</vt:lpstr>
      <vt:lpstr>Baskerville Old Face</vt:lpstr>
      <vt:lpstr>Calibri</vt:lpstr>
      <vt:lpstr>Calibri Light</vt:lpstr>
      <vt:lpstr>Wingdings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2015-12-15T16:07:07Z</dcterms:created>
  <dcterms:modified xsi:type="dcterms:W3CDTF">2015-12-15T16:09:55Z</dcterms:modified>
</cp:coreProperties>
</file>