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6"/>
  </p:notesMasterIdLst>
  <p:sldIdLst>
    <p:sldId id="257" r:id="rId3"/>
    <p:sldId id="256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90FE4F-DCBC-47BF-97F1-5B48FAF915BD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4A946-F9D6-4E79-9C48-7D80F10B40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249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3175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AC6D7-5EFE-4773-BE8A-9872D2386E18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3FD5-2BA5-45CD-B713-2E51756EC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971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402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966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420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221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73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888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70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045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497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301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623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AC6D7-5EFE-4773-BE8A-9872D2386E18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13FD5-2BA5-45CD-B713-2E51756EC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581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77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6496472" y="1479550"/>
            <a:ext cx="1020763" cy="1020763"/>
          </a:xfrm>
          <a:custGeom>
            <a:avLst/>
            <a:gdLst>
              <a:gd name="T0" fmla="*/ 607 w 643"/>
              <a:gd name="T1" fmla="*/ 295 h 643"/>
              <a:gd name="T2" fmla="*/ 629 w 643"/>
              <a:gd name="T3" fmla="*/ 261 h 643"/>
              <a:gd name="T4" fmla="*/ 496 w 643"/>
              <a:gd name="T5" fmla="*/ 231 h 643"/>
              <a:gd name="T6" fmla="*/ 575 w 643"/>
              <a:gd name="T7" fmla="*/ 147 h 643"/>
              <a:gd name="T8" fmla="*/ 541 w 643"/>
              <a:gd name="T9" fmla="*/ 141 h 643"/>
              <a:gd name="T10" fmla="*/ 456 w 643"/>
              <a:gd name="T11" fmla="*/ 177 h 643"/>
              <a:gd name="T12" fmla="*/ 474 w 643"/>
              <a:gd name="T13" fmla="*/ 40 h 643"/>
              <a:gd name="T14" fmla="*/ 406 w 643"/>
              <a:gd name="T15" fmla="*/ 64 h 643"/>
              <a:gd name="T16" fmla="*/ 368 w 643"/>
              <a:gd name="T17" fmla="*/ 40 h 643"/>
              <a:gd name="T18" fmla="*/ 320 w 643"/>
              <a:gd name="T19" fmla="*/ 0 h 643"/>
              <a:gd name="T20" fmla="*/ 270 w 643"/>
              <a:gd name="T21" fmla="*/ 48 h 643"/>
              <a:gd name="T22" fmla="*/ 236 w 643"/>
              <a:gd name="T23" fmla="*/ 64 h 643"/>
              <a:gd name="T24" fmla="*/ 166 w 643"/>
              <a:gd name="T25" fmla="*/ 40 h 643"/>
              <a:gd name="T26" fmla="*/ 216 w 643"/>
              <a:gd name="T27" fmla="*/ 157 h 643"/>
              <a:gd name="T28" fmla="*/ 86 w 643"/>
              <a:gd name="T29" fmla="*/ 114 h 643"/>
              <a:gd name="T30" fmla="*/ 88 w 643"/>
              <a:gd name="T31" fmla="*/ 157 h 643"/>
              <a:gd name="T32" fmla="*/ 66 w 643"/>
              <a:gd name="T33" fmla="*/ 203 h 643"/>
              <a:gd name="T34" fmla="*/ 28 w 643"/>
              <a:gd name="T35" fmla="*/ 219 h 643"/>
              <a:gd name="T36" fmla="*/ 130 w 643"/>
              <a:gd name="T37" fmla="*/ 279 h 643"/>
              <a:gd name="T38" fmla="*/ 28 w 643"/>
              <a:gd name="T39" fmla="*/ 351 h 643"/>
              <a:gd name="T40" fmla="*/ 30 w 643"/>
              <a:gd name="T41" fmla="*/ 371 h 643"/>
              <a:gd name="T42" fmla="*/ 134 w 643"/>
              <a:gd name="T43" fmla="*/ 381 h 643"/>
              <a:gd name="T44" fmla="*/ 48 w 643"/>
              <a:gd name="T45" fmla="*/ 489 h 643"/>
              <a:gd name="T46" fmla="*/ 126 w 643"/>
              <a:gd name="T47" fmla="*/ 505 h 643"/>
              <a:gd name="T48" fmla="*/ 134 w 643"/>
              <a:gd name="T49" fmla="*/ 549 h 643"/>
              <a:gd name="T50" fmla="*/ 150 w 643"/>
              <a:gd name="T51" fmla="*/ 563 h 643"/>
              <a:gd name="T52" fmla="*/ 200 w 643"/>
              <a:gd name="T53" fmla="*/ 565 h 643"/>
              <a:gd name="T54" fmla="*/ 238 w 643"/>
              <a:gd name="T55" fmla="*/ 633 h 643"/>
              <a:gd name="T56" fmla="*/ 314 w 643"/>
              <a:gd name="T57" fmla="*/ 589 h 643"/>
              <a:gd name="T58" fmla="*/ 344 w 643"/>
              <a:gd name="T59" fmla="*/ 599 h 643"/>
              <a:gd name="T60" fmla="*/ 396 w 643"/>
              <a:gd name="T61" fmla="*/ 633 h 643"/>
              <a:gd name="T62" fmla="*/ 448 w 643"/>
              <a:gd name="T63" fmla="*/ 557 h 643"/>
              <a:gd name="T64" fmla="*/ 494 w 643"/>
              <a:gd name="T65" fmla="*/ 583 h 643"/>
              <a:gd name="T66" fmla="*/ 504 w 643"/>
              <a:gd name="T67" fmla="*/ 543 h 643"/>
              <a:gd name="T68" fmla="*/ 529 w 643"/>
              <a:gd name="T69" fmla="*/ 501 h 643"/>
              <a:gd name="T70" fmla="*/ 575 w 643"/>
              <a:gd name="T71" fmla="*/ 497 h 643"/>
              <a:gd name="T72" fmla="*/ 496 w 643"/>
              <a:gd name="T73" fmla="*/ 415 h 643"/>
              <a:gd name="T74" fmla="*/ 633 w 643"/>
              <a:gd name="T75" fmla="*/ 395 h 643"/>
              <a:gd name="T76" fmla="*/ 619 w 643"/>
              <a:gd name="T77" fmla="*/ 323 h 643"/>
              <a:gd name="T78" fmla="*/ 605 w 643"/>
              <a:gd name="T79" fmla="*/ 243 h 643"/>
              <a:gd name="T80" fmla="*/ 581 w 643"/>
              <a:gd name="T81" fmla="*/ 177 h 643"/>
              <a:gd name="T82" fmla="*/ 529 w 643"/>
              <a:gd name="T83" fmla="*/ 118 h 643"/>
              <a:gd name="T84" fmla="*/ 466 w 643"/>
              <a:gd name="T85" fmla="*/ 70 h 643"/>
              <a:gd name="T86" fmla="*/ 398 w 643"/>
              <a:gd name="T87" fmla="*/ 34 h 643"/>
              <a:gd name="T88" fmla="*/ 326 w 643"/>
              <a:gd name="T89" fmla="*/ 28 h 643"/>
              <a:gd name="T90" fmla="*/ 240 w 643"/>
              <a:gd name="T91" fmla="*/ 38 h 643"/>
              <a:gd name="T92" fmla="*/ 174 w 643"/>
              <a:gd name="T93" fmla="*/ 62 h 643"/>
              <a:gd name="T94" fmla="*/ 114 w 643"/>
              <a:gd name="T95" fmla="*/ 110 h 643"/>
              <a:gd name="T96" fmla="*/ 70 w 643"/>
              <a:gd name="T97" fmla="*/ 177 h 643"/>
              <a:gd name="T98" fmla="*/ 34 w 643"/>
              <a:gd name="T99" fmla="*/ 245 h 643"/>
              <a:gd name="T100" fmla="*/ 30 w 643"/>
              <a:gd name="T101" fmla="*/ 325 h 643"/>
              <a:gd name="T102" fmla="*/ 38 w 643"/>
              <a:gd name="T103" fmla="*/ 393 h 643"/>
              <a:gd name="T104" fmla="*/ 68 w 643"/>
              <a:gd name="T105" fmla="*/ 473 h 643"/>
              <a:gd name="T106" fmla="*/ 110 w 643"/>
              <a:gd name="T107" fmla="*/ 533 h 643"/>
              <a:gd name="T108" fmla="*/ 170 w 643"/>
              <a:gd name="T109" fmla="*/ 575 h 643"/>
              <a:gd name="T110" fmla="*/ 248 w 643"/>
              <a:gd name="T111" fmla="*/ 603 h 643"/>
              <a:gd name="T112" fmla="*/ 394 w 643"/>
              <a:gd name="T113" fmla="*/ 603 h 643"/>
              <a:gd name="T114" fmla="*/ 322 w 643"/>
              <a:gd name="T115" fmla="*/ 421 h 643"/>
              <a:gd name="T116" fmla="*/ 322 w 643"/>
              <a:gd name="T117" fmla="*/ 225 h 643"/>
              <a:gd name="T118" fmla="*/ 322 w 643"/>
              <a:gd name="T119" fmla="*/ 421 h 643"/>
              <a:gd name="T120" fmla="*/ 472 w 643"/>
              <a:gd name="T121" fmla="*/ 575 h 643"/>
              <a:gd name="T122" fmla="*/ 579 w 643"/>
              <a:gd name="T123" fmla="*/ 471 h 643"/>
              <a:gd name="T124" fmla="*/ 605 w 643"/>
              <a:gd name="T125" fmla="*/ 393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3" h="643">
                <a:moveTo>
                  <a:pt x="589" y="331"/>
                </a:moveTo>
                <a:lnTo>
                  <a:pt x="589" y="331"/>
                </a:lnTo>
                <a:lnTo>
                  <a:pt x="593" y="339"/>
                </a:lnTo>
                <a:lnTo>
                  <a:pt x="599" y="345"/>
                </a:lnTo>
                <a:lnTo>
                  <a:pt x="607" y="349"/>
                </a:lnTo>
                <a:lnTo>
                  <a:pt x="615" y="351"/>
                </a:lnTo>
                <a:lnTo>
                  <a:pt x="615" y="351"/>
                </a:lnTo>
                <a:lnTo>
                  <a:pt x="627" y="349"/>
                </a:lnTo>
                <a:lnTo>
                  <a:pt x="635" y="343"/>
                </a:lnTo>
                <a:lnTo>
                  <a:pt x="641" y="333"/>
                </a:lnTo>
                <a:lnTo>
                  <a:pt x="643" y="323"/>
                </a:lnTo>
                <a:lnTo>
                  <a:pt x="643" y="323"/>
                </a:lnTo>
                <a:lnTo>
                  <a:pt x="641" y="311"/>
                </a:lnTo>
                <a:lnTo>
                  <a:pt x="635" y="303"/>
                </a:lnTo>
                <a:lnTo>
                  <a:pt x="627" y="297"/>
                </a:lnTo>
                <a:lnTo>
                  <a:pt x="615" y="295"/>
                </a:lnTo>
                <a:lnTo>
                  <a:pt x="615" y="295"/>
                </a:lnTo>
                <a:lnTo>
                  <a:pt x="607" y="295"/>
                </a:lnTo>
                <a:lnTo>
                  <a:pt x="599" y="299"/>
                </a:lnTo>
                <a:lnTo>
                  <a:pt x="593" y="307"/>
                </a:lnTo>
                <a:lnTo>
                  <a:pt x="589" y="315"/>
                </a:lnTo>
                <a:lnTo>
                  <a:pt x="521" y="315"/>
                </a:lnTo>
                <a:lnTo>
                  <a:pt x="521" y="315"/>
                </a:lnTo>
                <a:lnTo>
                  <a:pt x="519" y="297"/>
                </a:lnTo>
                <a:lnTo>
                  <a:pt x="515" y="279"/>
                </a:lnTo>
                <a:lnTo>
                  <a:pt x="581" y="261"/>
                </a:lnTo>
                <a:lnTo>
                  <a:pt x="581" y="261"/>
                </a:lnTo>
                <a:lnTo>
                  <a:pt x="585" y="267"/>
                </a:lnTo>
                <a:lnTo>
                  <a:pt x="591" y="271"/>
                </a:lnTo>
                <a:lnTo>
                  <a:pt x="599" y="273"/>
                </a:lnTo>
                <a:lnTo>
                  <a:pt x="605" y="275"/>
                </a:lnTo>
                <a:lnTo>
                  <a:pt x="605" y="275"/>
                </a:lnTo>
                <a:lnTo>
                  <a:pt x="613" y="273"/>
                </a:lnTo>
                <a:lnTo>
                  <a:pt x="613" y="273"/>
                </a:lnTo>
                <a:lnTo>
                  <a:pt x="623" y="269"/>
                </a:lnTo>
                <a:lnTo>
                  <a:pt x="629" y="261"/>
                </a:lnTo>
                <a:lnTo>
                  <a:pt x="633" y="251"/>
                </a:lnTo>
                <a:lnTo>
                  <a:pt x="633" y="239"/>
                </a:lnTo>
                <a:lnTo>
                  <a:pt x="633" y="239"/>
                </a:lnTo>
                <a:lnTo>
                  <a:pt x="629" y="231"/>
                </a:lnTo>
                <a:lnTo>
                  <a:pt x="623" y="225"/>
                </a:lnTo>
                <a:lnTo>
                  <a:pt x="615" y="219"/>
                </a:lnTo>
                <a:lnTo>
                  <a:pt x="605" y="219"/>
                </a:lnTo>
                <a:lnTo>
                  <a:pt x="605" y="219"/>
                </a:lnTo>
                <a:lnTo>
                  <a:pt x="599" y="219"/>
                </a:lnTo>
                <a:lnTo>
                  <a:pt x="599" y="219"/>
                </a:lnTo>
                <a:lnTo>
                  <a:pt x="589" y="223"/>
                </a:lnTo>
                <a:lnTo>
                  <a:pt x="583" y="229"/>
                </a:lnTo>
                <a:lnTo>
                  <a:pt x="579" y="237"/>
                </a:lnTo>
                <a:lnTo>
                  <a:pt x="577" y="245"/>
                </a:lnTo>
                <a:lnTo>
                  <a:pt x="510" y="263"/>
                </a:lnTo>
                <a:lnTo>
                  <a:pt x="510" y="263"/>
                </a:lnTo>
                <a:lnTo>
                  <a:pt x="504" y="247"/>
                </a:lnTo>
                <a:lnTo>
                  <a:pt x="496" y="231"/>
                </a:lnTo>
                <a:lnTo>
                  <a:pt x="557" y="195"/>
                </a:lnTo>
                <a:lnTo>
                  <a:pt x="557" y="195"/>
                </a:lnTo>
                <a:lnTo>
                  <a:pt x="565" y="201"/>
                </a:lnTo>
                <a:lnTo>
                  <a:pt x="575" y="203"/>
                </a:lnTo>
                <a:lnTo>
                  <a:pt x="575" y="203"/>
                </a:lnTo>
                <a:lnTo>
                  <a:pt x="583" y="203"/>
                </a:lnTo>
                <a:lnTo>
                  <a:pt x="589" y="199"/>
                </a:lnTo>
                <a:lnTo>
                  <a:pt x="589" y="199"/>
                </a:lnTo>
                <a:lnTo>
                  <a:pt x="599" y="193"/>
                </a:lnTo>
                <a:lnTo>
                  <a:pt x="603" y="183"/>
                </a:lnTo>
                <a:lnTo>
                  <a:pt x="603" y="183"/>
                </a:lnTo>
                <a:lnTo>
                  <a:pt x="603" y="171"/>
                </a:lnTo>
                <a:lnTo>
                  <a:pt x="601" y="161"/>
                </a:lnTo>
                <a:lnTo>
                  <a:pt x="601" y="161"/>
                </a:lnTo>
                <a:lnTo>
                  <a:pt x="595" y="155"/>
                </a:lnTo>
                <a:lnTo>
                  <a:pt x="589" y="151"/>
                </a:lnTo>
                <a:lnTo>
                  <a:pt x="583" y="149"/>
                </a:lnTo>
                <a:lnTo>
                  <a:pt x="575" y="147"/>
                </a:lnTo>
                <a:lnTo>
                  <a:pt x="575" y="147"/>
                </a:lnTo>
                <a:lnTo>
                  <a:pt x="569" y="149"/>
                </a:lnTo>
                <a:lnTo>
                  <a:pt x="561" y="151"/>
                </a:lnTo>
                <a:lnTo>
                  <a:pt x="561" y="151"/>
                </a:lnTo>
                <a:lnTo>
                  <a:pt x="555" y="157"/>
                </a:lnTo>
                <a:lnTo>
                  <a:pt x="551" y="165"/>
                </a:lnTo>
                <a:lnTo>
                  <a:pt x="549" y="173"/>
                </a:lnTo>
                <a:lnTo>
                  <a:pt x="549" y="183"/>
                </a:lnTo>
                <a:lnTo>
                  <a:pt x="488" y="217"/>
                </a:lnTo>
                <a:lnTo>
                  <a:pt x="488" y="217"/>
                </a:lnTo>
                <a:lnTo>
                  <a:pt x="478" y="201"/>
                </a:lnTo>
                <a:lnTo>
                  <a:pt x="466" y="187"/>
                </a:lnTo>
                <a:lnTo>
                  <a:pt x="515" y="139"/>
                </a:lnTo>
                <a:lnTo>
                  <a:pt x="515" y="139"/>
                </a:lnTo>
                <a:lnTo>
                  <a:pt x="523" y="141"/>
                </a:lnTo>
                <a:lnTo>
                  <a:pt x="529" y="143"/>
                </a:lnTo>
                <a:lnTo>
                  <a:pt x="529" y="143"/>
                </a:lnTo>
                <a:lnTo>
                  <a:pt x="541" y="141"/>
                </a:lnTo>
                <a:lnTo>
                  <a:pt x="549" y="135"/>
                </a:lnTo>
                <a:lnTo>
                  <a:pt x="549" y="135"/>
                </a:lnTo>
                <a:lnTo>
                  <a:pt x="555" y="125"/>
                </a:lnTo>
                <a:lnTo>
                  <a:pt x="557" y="114"/>
                </a:lnTo>
                <a:lnTo>
                  <a:pt x="555" y="104"/>
                </a:lnTo>
                <a:lnTo>
                  <a:pt x="549" y="94"/>
                </a:lnTo>
                <a:lnTo>
                  <a:pt x="549" y="94"/>
                </a:lnTo>
                <a:lnTo>
                  <a:pt x="541" y="88"/>
                </a:lnTo>
                <a:lnTo>
                  <a:pt x="529" y="86"/>
                </a:lnTo>
                <a:lnTo>
                  <a:pt x="529" y="86"/>
                </a:lnTo>
                <a:lnTo>
                  <a:pt x="519" y="88"/>
                </a:lnTo>
                <a:lnTo>
                  <a:pt x="508" y="94"/>
                </a:lnTo>
                <a:lnTo>
                  <a:pt x="508" y="94"/>
                </a:lnTo>
                <a:lnTo>
                  <a:pt x="504" y="102"/>
                </a:lnTo>
                <a:lnTo>
                  <a:pt x="500" y="110"/>
                </a:lnTo>
                <a:lnTo>
                  <a:pt x="500" y="118"/>
                </a:lnTo>
                <a:lnTo>
                  <a:pt x="504" y="129"/>
                </a:lnTo>
                <a:lnTo>
                  <a:pt x="456" y="177"/>
                </a:lnTo>
                <a:lnTo>
                  <a:pt x="456" y="177"/>
                </a:lnTo>
                <a:lnTo>
                  <a:pt x="442" y="165"/>
                </a:lnTo>
                <a:lnTo>
                  <a:pt x="426" y="155"/>
                </a:lnTo>
                <a:lnTo>
                  <a:pt x="460" y="94"/>
                </a:lnTo>
                <a:lnTo>
                  <a:pt x="460" y="94"/>
                </a:lnTo>
                <a:lnTo>
                  <a:pt x="468" y="96"/>
                </a:lnTo>
                <a:lnTo>
                  <a:pt x="468" y="96"/>
                </a:lnTo>
                <a:lnTo>
                  <a:pt x="474" y="94"/>
                </a:lnTo>
                <a:lnTo>
                  <a:pt x="482" y="92"/>
                </a:lnTo>
                <a:lnTo>
                  <a:pt x="488" y="88"/>
                </a:lnTo>
                <a:lnTo>
                  <a:pt x="492" y="82"/>
                </a:lnTo>
                <a:lnTo>
                  <a:pt x="492" y="82"/>
                </a:lnTo>
                <a:lnTo>
                  <a:pt x="496" y="70"/>
                </a:lnTo>
                <a:lnTo>
                  <a:pt x="494" y="60"/>
                </a:lnTo>
                <a:lnTo>
                  <a:pt x="490" y="50"/>
                </a:lnTo>
                <a:lnTo>
                  <a:pt x="482" y="42"/>
                </a:lnTo>
                <a:lnTo>
                  <a:pt x="482" y="42"/>
                </a:lnTo>
                <a:lnTo>
                  <a:pt x="474" y="40"/>
                </a:lnTo>
                <a:lnTo>
                  <a:pt x="468" y="40"/>
                </a:lnTo>
                <a:lnTo>
                  <a:pt x="468" y="40"/>
                </a:lnTo>
                <a:lnTo>
                  <a:pt x="460" y="40"/>
                </a:lnTo>
                <a:lnTo>
                  <a:pt x="454" y="42"/>
                </a:lnTo>
                <a:lnTo>
                  <a:pt x="448" y="48"/>
                </a:lnTo>
                <a:lnTo>
                  <a:pt x="444" y="54"/>
                </a:lnTo>
                <a:lnTo>
                  <a:pt x="444" y="54"/>
                </a:lnTo>
                <a:lnTo>
                  <a:pt x="440" y="62"/>
                </a:lnTo>
                <a:lnTo>
                  <a:pt x="440" y="70"/>
                </a:lnTo>
                <a:lnTo>
                  <a:pt x="442" y="80"/>
                </a:lnTo>
                <a:lnTo>
                  <a:pt x="448" y="86"/>
                </a:lnTo>
                <a:lnTo>
                  <a:pt x="412" y="147"/>
                </a:lnTo>
                <a:lnTo>
                  <a:pt x="412" y="147"/>
                </a:lnTo>
                <a:lnTo>
                  <a:pt x="396" y="139"/>
                </a:lnTo>
                <a:lnTo>
                  <a:pt x="380" y="133"/>
                </a:lnTo>
                <a:lnTo>
                  <a:pt x="398" y="66"/>
                </a:lnTo>
                <a:lnTo>
                  <a:pt x="398" y="66"/>
                </a:lnTo>
                <a:lnTo>
                  <a:pt x="406" y="64"/>
                </a:lnTo>
                <a:lnTo>
                  <a:pt x="414" y="60"/>
                </a:lnTo>
                <a:lnTo>
                  <a:pt x="420" y="54"/>
                </a:lnTo>
                <a:lnTo>
                  <a:pt x="424" y="46"/>
                </a:lnTo>
                <a:lnTo>
                  <a:pt x="424" y="46"/>
                </a:lnTo>
                <a:lnTo>
                  <a:pt x="424" y="34"/>
                </a:lnTo>
                <a:lnTo>
                  <a:pt x="422" y="24"/>
                </a:lnTo>
                <a:lnTo>
                  <a:pt x="422" y="24"/>
                </a:lnTo>
                <a:lnTo>
                  <a:pt x="414" y="16"/>
                </a:lnTo>
                <a:lnTo>
                  <a:pt x="404" y="10"/>
                </a:lnTo>
                <a:lnTo>
                  <a:pt x="404" y="10"/>
                </a:lnTo>
                <a:lnTo>
                  <a:pt x="396" y="10"/>
                </a:lnTo>
                <a:lnTo>
                  <a:pt x="396" y="10"/>
                </a:lnTo>
                <a:lnTo>
                  <a:pt x="388" y="12"/>
                </a:lnTo>
                <a:lnTo>
                  <a:pt x="380" y="16"/>
                </a:lnTo>
                <a:lnTo>
                  <a:pt x="374" y="22"/>
                </a:lnTo>
                <a:lnTo>
                  <a:pt x="370" y="30"/>
                </a:lnTo>
                <a:lnTo>
                  <a:pt x="370" y="30"/>
                </a:lnTo>
                <a:lnTo>
                  <a:pt x="368" y="40"/>
                </a:lnTo>
                <a:lnTo>
                  <a:pt x="370" y="48"/>
                </a:lnTo>
                <a:lnTo>
                  <a:pt x="376" y="56"/>
                </a:lnTo>
                <a:lnTo>
                  <a:pt x="382" y="62"/>
                </a:lnTo>
                <a:lnTo>
                  <a:pt x="364" y="129"/>
                </a:lnTo>
                <a:lnTo>
                  <a:pt x="364" y="129"/>
                </a:lnTo>
                <a:lnTo>
                  <a:pt x="346" y="127"/>
                </a:lnTo>
                <a:lnTo>
                  <a:pt x="328" y="125"/>
                </a:lnTo>
                <a:lnTo>
                  <a:pt x="328" y="54"/>
                </a:lnTo>
                <a:lnTo>
                  <a:pt x="328" y="54"/>
                </a:lnTo>
                <a:lnTo>
                  <a:pt x="336" y="50"/>
                </a:lnTo>
                <a:lnTo>
                  <a:pt x="344" y="44"/>
                </a:lnTo>
                <a:lnTo>
                  <a:pt x="348" y="36"/>
                </a:lnTo>
                <a:lnTo>
                  <a:pt x="348" y="28"/>
                </a:lnTo>
                <a:lnTo>
                  <a:pt x="348" y="28"/>
                </a:lnTo>
                <a:lnTo>
                  <a:pt x="346" y="16"/>
                </a:lnTo>
                <a:lnTo>
                  <a:pt x="340" y="8"/>
                </a:lnTo>
                <a:lnTo>
                  <a:pt x="332" y="2"/>
                </a:lnTo>
                <a:lnTo>
                  <a:pt x="320" y="0"/>
                </a:lnTo>
                <a:lnTo>
                  <a:pt x="320" y="0"/>
                </a:lnTo>
                <a:lnTo>
                  <a:pt x="310" y="2"/>
                </a:lnTo>
                <a:lnTo>
                  <a:pt x="302" y="8"/>
                </a:lnTo>
                <a:lnTo>
                  <a:pt x="296" y="16"/>
                </a:lnTo>
                <a:lnTo>
                  <a:pt x="292" y="28"/>
                </a:lnTo>
                <a:lnTo>
                  <a:pt x="292" y="28"/>
                </a:lnTo>
                <a:lnTo>
                  <a:pt x="294" y="36"/>
                </a:lnTo>
                <a:lnTo>
                  <a:pt x="298" y="44"/>
                </a:lnTo>
                <a:lnTo>
                  <a:pt x="304" y="50"/>
                </a:lnTo>
                <a:lnTo>
                  <a:pt x="314" y="54"/>
                </a:lnTo>
                <a:lnTo>
                  <a:pt x="314" y="125"/>
                </a:lnTo>
                <a:lnTo>
                  <a:pt x="314" y="125"/>
                </a:lnTo>
                <a:lnTo>
                  <a:pt x="296" y="127"/>
                </a:lnTo>
                <a:lnTo>
                  <a:pt x="278" y="129"/>
                </a:lnTo>
                <a:lnTo>
                  <a:pt x="260" y="62"/>
                </a:lnTo>
                <a:lnTo>
                  <a:pt x="260" y="62"/>
                </a:lnTo>
                <a:lnTo>
                  <a:pt x="266" y="56"/>
                </a:lnTo>
                <a:lnTo>
                  <a:pt x="270" y="48"/>
                </a:lnTo>
                <a:lnTo>
                  <a:pt x="272" y="40"/>
                </a:lnTo>
                <a:lnTo>
                  <a:pt x="272" y="30"/>
                </a:lnTo>
                <a:lnTo>
                  <a:pt x="272" y="30"/>
                </a:lnTo>
                <a:lnTo>
                  <a:pt x="268" y="22"/>
                </a:lnTo>
                <a:lnTo>
                  <a:pt x="262" y="16"/>
                </a:lnTo>
                <a:lnTo>
                  <a:pt x="254" y="12"/>
                </a:lnTo>
                <a:lnTo>
                  <a:pt x="246" y="10"/>
                </a:lnTo>
                <a:lnTo>
                  <a:pt x="246" y="10"/>
                </a:lnTo>
                <a:lnTo>
                  <a:pt x="238" y="10"/>
                </a:lnTo>
                <a:lnTo>
                  <a:pt x="238" y="10"/>
                </a:lnTo>
                <a:lnTo>
                  <a:pt x="228" y="16"/>
                </a:lnTo>
                <a:lnTo>
                  <a:pt x="220" y="24"/>
                </a:lnTo>
                <a:lnTo>
                  <a:pt x="218" y="34"/>
                </a:lnTo>
                <a:lnTo>
                  <a:pt x="218" y="46"/>
                </a:lnTo>
                <a:lnTo>
                  <a:pt x="218" y="46"/>
                </a:lnTo>
                <a:lnTo>
                  <a:pt x="222" y="54"/>
                </a:lnTo>
                <a:lnTo>
                  <a:pt x="228" y="60"/>
                </a:lnTo>
                <a:lnTo>
                  <a:pt x="236" y="64"/>
                </a:lnTo>
                <a:lnTo>
                  <a:pt x="244" y="66"/>
                </a:lnTo>
                <a:lnTo>
                  <a:pt x="262" y="135"/>
                </a:lnTo>
                <a:lnTo>
                  <a:pt x="262" y="135"/>
                </a:lnTo>
                <a:lnTo>
                  <a:pt x="246" y="141"/>
                </a:lnTo>
                <a:lnTo>
                  <a:pt x="230" y="149"/>
                </a:lnTo>
                <a:lnTo>
                  <a:pt x="194" y="86"/>
                </a:lnTo>
                <a:lnTo>
                  <a:pt x="194" y="86"/>
                </a:lnTo>
                <a:lnTo>
                  <a:pt x="200" y="80"/>
                </a:lnTo>
                <a:lnTo>
                  <a:pt x="202" y="70"/>
                </a:lnTo>
                <a:lnTo>
                  <a:pt x="202" y="62"/>
                </a:lnTo>
                <a:lnTo>
                  <a:pt x="198" y="54"/>
                </a:lnTo>
                <a:lnTo>
                  <a:pt x="198" y="54"/>
                </a:lnTo>
                <a:lnTo>
                  <a:pt x="194" y="48"/>
                </a:lnTo>
                <a:lnTo>
                  <a:pt x="188" y="42"/>
                </a:lnTo>
                <a:lnTo>
                  <a:pt x="182" y="40"/>
                </a:lnTo>
                <a:lnTo>
                  <a:pt x="174" y="40"/>
                </a:lnTo>
                <a:lnTo>
                  <a:pt x="174" y="40"/>
                </a:lnTo>
                <a:lnTo>
                  <a:pt x="166" y="40"/>
                </a:lnTo>
                <a:lnTo>
                  <a:pt x="160" y="42"/>
                </a:lnTo>
                <a:lnTo>
                  <a:pt x="160" y="42"/>
                </a:lnTo>
                <a:lnTo>
                  <a:pt x="152" y="50"/>
                </a:lnTo>
                <a:lnTo>
                  <a:pt x="148" y="60"/>
                </a:lnTo>
                <a:lnTo>
                  <a:pt x="148" y="60"/>
                </a:lnTo>
                <a:lnTo>
                  <a:pt x="146" y="70"/>
                </a:lnTo>
                <a:lnTo>
                  <a:pt x="150" y="82"/>
                </a:lnTo>
                <a:lnTo>
                  <a:pt x="150" y="82"/>
                </a:lnTo>
                <a:lnTo>
                  <a:pt x="154" y="88"/>
                </a:lnTo>
                <a:lnTo>
                  <a:pt x="160" y="92"/>
                </a:lnTo>
                <a:lnTo>
                  <a:pt x="166" y="94"/>
                </a:lnTo>
                <a:lnTo>
                  <a:pt x="174" y="96"/>
                </a:lnTo>
                <a:lnTo>
                  <a:pt x="174" y="96"/>
                </a:lnTo>
                <a:lnTo>
                  <a:pt x="174" y="96"/>
                </a:lnTo>
                <a:lnTo>
                  <a:pt x="174" y="96"/>
                </a:lnTo>
                <a:lnTo>
                  <a:pt x="180" y="94"/>
                </a:lnTo>
                <a:lnTo>
                  <a:pt x="216" y="157"/>
                </a:lnTo>
                <a:lnTo>
                  <a:pt x="216" y="157"/>
                </a:lnTo>
                <a:lnTo>
                  <a:pt x="202" y="167"/>
                </a:lnTo>
                <a:lnTo>
                  <a:pt x="188" y="179"/>
                </a:lnTo>
                <a:lnTo>
                  <a:pt x="138" y="129"/>
                </a:lnTo>
                <a:lnTo>
                  <a:pt x="138" y="129"/>
                </a:lnTo>
                <a:lnTo>
                  <a:pt x="142" y="118"/>
                </a:lnTo>
                <a:lnTo>
                  <a:pt x="142" y="110"/>
                </a:lnTo>
                <a:lnTo>
                  <a:pt x="138" y="102"/>
                </a:lnTo>
                <a:lnTo>
                  <a:pt x="134" y="94"/>
                </a:lnTo>
                <a:lnTo>
                  <a:pt x="134" y="94"/>
                </a:lnTo>
                <a:lnTo>
                  <a:pt x="124" y="88"/>
                </a:lnTo>
                <a:lnTo>
                  <a:pt x="114" y="86"/>
                </a:lnTo>
                <a:lnTo>
                  <a:pt x="114" y="86"/>
                </a:lnTo>
                <a:lnTo>
                  <a:pt x="102" y="88"/>
                </a:lnTo>
                <a:lnTo>
                  <a:pt x="94" y="94"/>
                </a:lnTo>
                <a:lnTo>
                  <a:pt x="94" y="94"/>
                </a:lnTo>
                <a:lnTo>
                  <a:pt x="88" y="104"/>
                </a:lnTo>
                <a:lnTo>
                  <a:pt x="86" y="114"/>
                </a:lnTo>
                <a:lnTo>
                  <a:pt x="86" y="114"/>
                </a:lnTo>
                <a:lnTo>
                  <a:pt x="88" y="125"/>
                </a:lnTo>
                <a:lnTo>
                  <a:pt x="94" y="135"/>
                </a:lnTo>
                <a:lnTo>
                  <a:pt x="94" y="135"/>
                </a:lnTo>
                <a:lnTo>
                  <a:pt x="102" y="141"/>
                </a:lnTo>
                <a:lnTo>
                  <a:pt x="114" y="143"/>
                </a:lnTo>
                <a:lnTo>
                  <a:pt x="114" y="143"/>
                </a:lnTo>
                <a:lnTo>
                  <a:pt x="114" y="143"/>
                </a:lnTo>
                <a:lnTo>
                  <a:pt x="120" y="141"/>
                </a:lnTo>
                <a:lnTo>
                  <a:pt x="126" y="139"/>
                </a:lnTo>
                <a:lnTo>
                  <a:pt x="176" y="189"/>
                </a:lnTo>
                <a:lnTo>
                  <a:pt x="176" y="189"/>
                </a:lnTo>
                <a:lnTo>
                  <a:pt x="166" y="203"/>
                </a:lnTo>
                <a:lnTo>
                  <a:pt x="156" y="217"/>
                </a:lnTo>
                <a:lnTo>
                  <a:pt x="94" y="183"/>
                </a:lnTo>
                <a:lnTo>
                  <a:pt x="94" y="183"/>
                </a:lnTo>
                <a:lnTo>
                  <a:pt x="94" y="173"/>
                </a:lnTo>
                <a:lnTo>
                  <a:pt x="92" y="165"/>
                </a:lnTo>
                <a:lnTo>
                  <a:pt x="88" y="157"/>
                </a:lnTo>
                <a:lnTo>
                  <a:pt x="80" y="151"/>
                </a:lnTo>
                <a:lnTo>
                  <a:pt x="80" y="151"/>
                </a:lnTo>
                <a:lnTo>
                  <a:pt x="74" y="149"/>
                </a:lnTo>
                <a:lnTo>
                  <a:pt x="66" y="147"/>
                </a:lnTo>
                <a:lnTo>
                  <a:pt x="66" y="147"/>
                </a:lnTo>
                <a:lnTo>
                  <a:pt x="60" y="149"/>
                </a:lnTo>
                <a:lnTo>
                  <a:pt x="52" y="151"/>
                </a:lnTo>
                <a:lnTo>
                  <a:pt x="48" y="155"/>
                </a:lnTo>
                <a:lnTo>
                  <a:pt x="42" y="161"/>
                </a:lnTo>
                <a:lnTo>
                  <a:pt x="42" y="161"/>
                </a:lnTo>
                <a:lnTo>
                  <a:pt x="40" y="171"/>
                </a:lnTo>
                <a:lnTo>
                  <a:pt x="40" y="183"/>
                </a:lnTo>
                <a:lnTo>
                  <a:pt x="40" y="183"/>
                </a:lnTo>
                <a:lnTo>
                  <a:pt x="44" y="193"/>
                </a:lnTo>
                <a:lnTo>
                  <a:pt x="52" y="199"/>
                </a:lnTo>
                <a:lnTo>
                  <a:pt x="52" y="199"/>
                </a:lnTo>
                <a:lnTo>
                  <a:pt x="60" y="203"/>
                </a:lnTo>
                <a:lnTo>
                  <a:pt x="66" y="203"/>
                </a:lnTo>
                <a:lnTo>
                  <a:pt x="66" y="203"/>
                </a:lnTo>
                <a:lnTo>
                  <a:pt x="66" y="203"/>
                </a:lnTo>
                <a:lnTo>
                  <a:pt x="78" y="201"/>
                </a:lnTo>
                <a:lnTo>
                  <a:pt x="86" y="195"/>
                </a:lnTo>
                <a:lnTo>
                  <a:pt x="148" y="231"/>
                </a:lnTo>
                <a:lnTo>
                  <a:pt x="148" y="231"/>
                </a:lnTo>
                <a:lnTo>
                  <a:pt x="140" y="247"/>
                </a:lnTo>
                <a:lnTo>
                  <a:pt x="134" y="263"/>
                </a:lnTo>
                <a:lnTo>
                  <a:pt x="66" y="245"/>
                </a:lnTo>
                <a:lnTo>
                  <a:pt x="66" y="245"/>
                </a:lnTo>
                <a:lnTo>
                  <a:pt x="64" y="237"/>
                </a:lnTo>
                <a:lnTo>
                  <a:pt x="60" y="229"/>
                </a:lnTo>
                <a:lnTo>
                  <a:pt x="54" y="223"/>
                </a:lnTo>
                <a:lnTo>
                  <a:pt x="44" y="219"/>
                </a:lnTo>
                <a:lnTo>
                  <a:pt x="44" y="219"/>
                </a:lnTo>
                <a:lnTo>
                  <a:pt x="38" y="219"/>
                </a:lnTo>
                <a:lnTo>
                  <a:pt x="38" y="219"/>
                </a:lnTo>
                <a:lnTo>
                  <a:pt x="28" y="219"/>
                </a:lnTo>
                <a:lnTo>
                  <a:pt x="20" y="225"/>
                </a:lnTo>
                <a:lnTo>
                  <a:pt x="14" y="231"/>
                </a:lnTo>
                <a:lnTo>
                  <a:pt x="10" y="239"/>
                </a:lnTo>
                <a:lnTo>
                  <a:pt x="10" y="239"/>
                </a:lnTo>
                <a:lnTo>
                  <a:pt x="10" y="251"/>
                </a:lnTo>
                <a:lnTo>
                  <a:pt x="14" y="261"/>
                </a:lnTo>
                <a:lnTo>
                  <a:pt x="20" y="269"/>
                </a:lnTo>
                <a:lnTo>
                  <a:pt x="30" y="273"/>
                </a:lnTo>
                <a:lnTo>
                  <a:pt x="30" y="273"/>
                </a:lnTo>
                <a:lnTo>
                  <a:pt x="38" y="275"/>
                </a:lnTo>
                <a:lnTo>
                  <a:pt x="38" y="275"/>
                </a:lnTo>
                <a:lnTo>
                  <a:pt x="38" y="275"/>
                </a:lnTo>
                <a:lnTo>
                  <a:pt x="44" y="273"/>
                </a:lnTo>
                <a:lnTo>
                  <a:pt x="52" y="271"/>
                </a:lnTo>
                <a:lnTo>
                  <a:pt x="58" y="267"/>
                </a:lnTo>
                <a:lnTo>
                  <a:pt x="62" y="261"/>
                </a:lnTo>
                <a:lnTo>
                  <a:pt x="130" y="279"/>
                </a:lnTo>
                <a:lnTo>
                  <a:pt x="130" y="279"/>
                </a:lnTo>
                <a:lnTo>
                  <a:pt x="128" y="297"/>
                </a:lnTo>
                <a:lnTo>
                  <a:pt x="126" y="315"/>
                </a:lnTo>
                <a:lnTo>
                  <a:pt x="54" y="315"/>
                </a:lnTo>
                <a:lnTo>
                  <a:pt x="54" y="315"/>
                </a:lnTo>
                <a:lnTo>
                  <a:pt x="50" y="307"/>
                </a:lnTo>
                <a:lnTo>
                  <a:pt x="44" y="299"/>
                </a:lnTo>
                <a:lnTo>
                  <a:pt x="36" y="295"/>
                </a:lnTo>
                <a:lnTo>
                  <a:pt x="28" y="295"/>
                </a:lnTo>
                <a:lnTo>
                  <a:pt x="28" y="295"/>
                </a:lnTo>
                <a:lnTo>
                  <a:pt x="16" y="297"/>
                </a:lnTo>
                <a:lnTo>
                  <a:pt x="8" y="303"/>
                </a:lnTo>
                <a:lnTo>
                  <a:pt x="2" y="311"/>
                </a:lnTo>
                <a:lnTo>
                  <a:pt x="0" y="323"/>
                </a:lnTo>
                <a:lnTo>
                  <a:pt x="0" y="323"/>
                </a:lnTo>
                <a:lnTo>
                  <a:pt x="2" y="333"/>
                </a:lnTo>
                <a:lnTo>
                  <a:pt x="8" y="343"/>
                </a:lnTo>
                <a:lnTo>
                  <a:pt x="16" y="349"/>
                </a:lnTo>
                <a:lnTo>
                  <a:pt x="28" y="351"/>
                </a:lnTo>
                <a:lnTo>
                  <a:pt x="28" y="351"/>
                </a:lnTo>
                <a:lnTo>
                  <a:pt x="36" y="349"/>
                </a:lnTo>
                <a:lnTo>
                  <a:pt x="44" y="345"/>
                </a:lnTo>
                <a:lnTo>
                  <a:pt x="50" y="339"/>
                </a:lnTo>
                <a:lnTo>
                  <a:pt x="54" y="331"/>
                </a:lnTo>
                <a:lnTo>
                  <a:pt x="126" y="331"/>
                </a:lnTo>
                <a:lnTo>
                  <a:pt x="126" y="331"/>
                </a:lnTo>
                <a:lnTo>
                  <a:pt x="128" y="347"/>
                </a:lnTo>
                <a:lnTo>
                  <a:pt x="130" y="365"/>
                </a:lnTo>
                <a:lnTo>
                  <a:pt x="62" y="383"/>
                </a:lnTo>
                <a:lnTo>
                  <a:pt x="62" y="383"/>
                </a:lnTo>
                <a:lnTo>
                  <a:pt x="58" y="377"/>
                </a:lnTo>
                <a:lnTo>
                  <a:pt x="52" y="373"/>
                </a:lnTo>
                <a:lnTo>
                  <a:pt x="44" y="371"/>
                </a:lnTo>
                <a:lnTo>
                  <a:pt x="38" y="371"/>
                </a:lnTo>
                <a:lnTo>
                  <a:pt x="38" y="371"/>
                </a:lnTo>
                <a:lnTo>
                  <a:pt x="30" y="371"/>
                </a:lnTo>
                <a:lnTo>
                  <a:pt x="30" y="371"/>
                </a:lnTo>
                <a:lnTo>
                  <a:pt x="20" y="375"/>
                </a:lnTo>
                <a:lnTo>
                  <a:pt x="14" y="385"/>
                </a:lnTo>
                <a:lnTo>
                  <a:pt x="10" y="395"/>
                </a:lnTo>
                <a:lnTo>
                  <a:pt x="10" y="405"/>
                </a:lnTo>
                <a:lnTo>
                  <a:pt x="10" y="405"/>
                </a:lnTo>
                <a:lnTo>
                  <a:pt x="14" y="413"/>
                </a:lnTo>
                <a:lnTo>
                  <a:pt x="20" y="421"/>
                </a:lnTo>
                <a:lnTo>
                  <a:pt x="28" y="425"/>
                </a:lnTo>
                <a:lnTo>
                  <a:pt x="38" y="427"/>
                </a:lnTo>
                <a:lnTo>
                  <a:pt x="38" y="427"/>
                </a:lnTo>
                <a:lnTo>
                  <a:pt x="38" y="427"/>
                </a:lnTo>
                <a:lnTo>
                  <a:pt x="44" y="425"/>
                </a:lnTo>
                <a:lnTo>
                  <a:pt x="44" y="425"/>
                </a:lnTo>
                <a:lnTo>
                  <a:pt x="54" y="421"/>
                </a:lnTo>
                <a:lnTo>
                  <a:pt x="60" y="415"/>
                </a:lnTo>
                <a:lnTo>
                  <a:pt x="64" y="407"/>
                </a:lnTo>
                <a:lnTo>
                  <a:pt x="66" y="399"/>
                </a:lnTo>
                <a:lnTo>
                  <a:pt x="134" y="381"/>
                </a:lnTo>
                <a:lnTo>
                  <a:pt x="134" y="381"/>
                </a:lnTo>
                <a:lnTo>
                  <a:pt x="140" y="397"/>
                </a:lnTo>
                <a:lnTo>
                  <a:pt x="148" y="413"/>
                </a:lnTo>
                <a:lnTo>
                  <a:pt x="86" y="449"/>
                </a:lnTo>
                <a:lnTo>
                  <a:pt x="86" y="449"/>
                </a:lnTo>
                <a:lnTo>
                  <a:pt x="78" y="443"/>
                </a:lnTo>
                <a:lnTo>
                  <a:pt x="66" y="441"/>
                </a:lnTo>
                <a:lnTo>
                  <a:pt x="66" y="441"/>
                </a:lnTo>
                <a:lnTo>
                  <a:pt x="60" y="441"/>
                </a:lnTo>
                <a:lnTo>
                  <a:pt x="52" y="445"/>
                </a:lnTo>
                <a:lnTo>
                  <a:pt x="52" y="445"/>
                </a:lnTo>
                <a:lnTo>
                  <a:pt x="44" y="451"/>
                </a:lnTo>
                <a:lnTo>
                  <a:pt x="40" y="461"/>
                </a:lnTo>
                <a:lnTo>
                  <a:pt x="40" y="461"/>
                </a:lnTo>
                <a:lnTo>
                  <a:pt x="40" y="473"/>
                </a:lnTo>
                <a:lnTo>
                  <a:pt x="42" y="483"/>
                </a:lnTo>
                <a:lnTo>
                  <a:pt x="42" y="483"/>
                </a:lnTo>
                <a:lnTo>
                  <a:pt x="48" y="489"/>
                </a:lnTo>
                <a:lnTo>
                  <a:pt x="52" y="493"/>
                </a:lnTo>
                <a:lnTo>
                  <a:pt x="60" y="495"/>
                </a:lnTo>
                <a:lnTo>
                  <a:pt x="66" y="497"/>
                </a:lnTo>
                <a:lnTo>
                  <a:pt x="66" y="497"/>
                </a:lnTo>
                <a:lnTo>
                  <a:pt x="66" y="497"/>
                </a:lnTo>
                <a:lnTo>
                  <a:pt x="74" y="495"/>
                </a:lnTo>
                <a:lnTo>
                  <a:pt x="80" y="493"/>
                </a:lnTo>
                <a:lnTo>
                  <a:pt x="80" y="493"/>
                </a:lnTo>
                <a:lnTo>
                  <a:pt x="88" y="487"/>
                </a:lnTo>
                <a:lnTo>
                  <a:pt x="92" y="479"/>
                </a:lnTo>
                <a:lnTo>
                  <a:pt x="94" y="471"/>
                </a:lnTo>
                <a:lnTo>
                  <a:pt x="94" y="463"/>
                </a:lnTo>
                <a:lnTo>
                  <a:pt x="156" y="427"/>
                </a:lnTo>
                <a:lnTo>
                  <a:pt x="156" y="427"/>
                </a:lnTo>
                <a:lnTo>
                  <a:pt x="166" y="441"/>
                </a:lnTo>
                <a:lnTo>
                  <a:pt x="176" y="455"/>
                </a:lnTo>
                <a:lnTo>
                  <a:pt x="126" y="505"/>
                </a:lnTo>
                <a:lnTo>
                  <a:pt x="126" y="505"/>
                </a:lnTo>
                <a:lnTo>
                  <a:pt x="120" y="503"/>
                </a:lnTo>
                <a:lnTo>
                  <a:pt x="114" y="501"/>
                </a:lnTo>
                <a:lnTo>
                  <a:pt x="114" y="501"/>
                </a:lnTo>
                <a:lnTo>
                  <a:pt x="102" y="503"/>
                </a:lnTo>
                <a:lnTo>
                  <a:pt x="94" y="509"/>
                </a:lnTo>
                <a:lnTo>
                  <a:pt x="94" y="509"/>
                </a:lnTo>
                <a:lnTo>
                  <a:pt x="88" y="519"/>
                </a:lnTo>
                <a:lnTo>
                  <a:pt x="86" y="529"/>
                </a:lnTo>
                <a:lnTo>
                  <a:pt x="86" y="529"/>
                </a:lnTo>
                <a:lnTo>
                  <a:pt x="88" y="541"/>
                </a:lnTo>
                <a:lnTo>
                  <a:pt x="94" y="549"/>
                </a:lnTo>
                <a:lnTo>
                  <a:pt x="94" y="549"/>
                </a:lnTo>
                <a:lnTo>
                  <a:pt x="102" y="555"/>
                </a:lnTo>
                <a:lnTo>
                  <a:pt x="114" y="557"/>
                </a:lnTo>
                <a:lnTo>
                  <a:pt x="114" y="557"/>
                </a:lnTo>
                <a:lnTo>
                  <a:pt x="122" y="555"/>
                </a:lnTo>
                <a:lnTo>
                  <a:pt x="128" y="553"/>
                </a:lnTo>
                <a:lnTo>
                  <a:pt x="134" y="549"/>
                </a:lnTo>
                <a:lnTo>
                  <a:pt x="134" y="549"/>
                </a:lnTo>
                <a:lnTo>
                  <a:pt x="138" y="543"/>
                </a:lnTo>
                <a:lnTo>
                  <a:pt x="142" y="533"/>
                </a:lnTo>
                <a:lnTo>
                  <a:pt x="142" y="525"/>
                </a:lnTo>
                <a:lnTo>
                  <a:pt x="138" y="517"/>
                </a:lnTo>
                <a:lnTo>
                  <a:pt x="188" y="467"/>
                </a:lnTo>
                <a:lnTo>
                  <a:pt x="188" y="467"/>
                </a:lnTo>
                <a:lnTo>
                  <a:pt x="202" y="477"/>
                </a:lnTo>
                <a:lnTo>
                  <a:pt x="216" y="489"/>
                </a:lnTo>
                <a:lnTo>
                  <a:pt x="180" y="549"/>
                </a:lnTo>
                <a:lnTo>
                  <a:pt x="180" y="549"/>
                </a:lnTo>
                <a:lnTo>
                  <a:pt x="174" y="549"/>
                </a:lnTo>
                <a:lnTo>
                  <a:pt x="174" y="549"/>
                </a:lnTo>
                <a:lnTo>
                  <a:pt x="166" y="549"/>
                </a:lnTo>
                <a:lnTo>
                  <a:pt x="160" y="551"/>
                </a:lnTo>
                <a:lnTo>
                  <a:pt x="154" y="557"/>
                </a:lnTo>
                <a:lnTo>
                  <a:pt x="150" y="563"/>
                </a:lnTo>
                <a:lnTo>
                  <a:pt x="150" y="563"/>
                </a:lnTo>
                <a:lnTo>
                  <a:pt x="146" y="573"/>
                </a:lnTo>
                <a:lnTo>
                  <a:pt x="148" y="583"/>
                </a:lnTo>
                <a:lnTo>
                  <a:pt x="148" y="583"/>
                </a:lnTo>
                <a:lnTo>
                  <a:pt x="152" y="593"/>
                </a:lnTo>
                <a:lnTo>
                  <a:pt x="160" y="601"/>
                </a:lnTo>
                <a:lnTo>
                  <a:pt x="160" y="601"/>
                </a:lnTo>
                <a:lnTo>
                  <a:pt x="166" y="603"/>
                </a:lnTo>
                <a:lnTo>
                  <a:pt x="174" y="605"/>
                </a:lnTo>
                <a:lnTo>
                  <a:pt x="174" y="605"/>
                </a:lnTo>
                <a:lnTo>
                  <a:pt x="174" y="605"/>
                </a:lnTo>
                <a:lnTo>
                  <a:pt x="182" y="603"/>
                </a:lnTo>
                <a:lnTo>
                  <a:pt x="188" y="601"/>
                </a:lnTo>
                <a:lnTo>
                  <a:pt x="194" y="597"/>
                </a:lnTo>
                <a:lnTo>
                  <a:pt x="198" y="591"/>
                </a:lnTo>
                <a:lnTo>
                  <a:pt x="198" y="591"/>
                </a:lnTo>
                <a:lnTo>
                  <a:pt x="202" y="581"/>
                </a:lnTo>
                <a:lnTo>
                  <a:pt x="202" y="573"/>
                </a:lnTo>
                <a:lnTo>
                  <a:pt x="200" y="565"/>
                </a:lnTo>
                <a:lnTo>
                  <a:pt x="194" y="557"/>
                </a:lnTo>
                <a:lnTo>
                  <a:pt x="230" y="497"/>
                </a:lnTo>
                <a:lnTo>
                  <a:pt x="230" y="497"/>
                </a:lnTo>
                <a:lnTo>
                  <a:pt x="246" y="505"/>
                </a:lnTo>
                <a:lnTo>
                  <a:pt x="262" y="511"/>
                </a:lnTo>
                <a:lnTo>
                  <a:pt x="244" y="577"/>
                </a:lnTo>
                <a:lnTo>
                  <a:pt x="244" y="577"/>
                </a:lnTo>
                <a:lnTo>
                  <a:pt x="236" y="579"/>
                </a:lnTo>
                <a:lnTo>
                  <a:pt x="228" y="583"/>
                </a:lnTo>
                <a:lnTo>
                  <a:pt x="222" y="591"/>
                </a:lnTo>
                <a:lnTo>
                  <a:pt x="218" y="599"/>
                </a:lnTo>
                <a:lnTo>
                  <a:pt x="218" y="599"/>
                </a:lnTo>
                <a:lnTo>
                  <a:pt x="218" y="609"/>
                </a:lnTo>
                <a:lnTo>
                  <a:pt x="220" y="619"/>
                </a:lnTo>
                <a:lnTo>
                  <a:pt x="220" y="619"/>
                </a:lnTo>
                <a:lnTo>
                  <a:pt x="228" y="627"/>
                </a:lnTo>
                <a:lnTo>
                  <a:pt x="238" y="633"/>
                </a:lnTo>
                <a:lnTo>
                  <a:pt x="238" y="633"/>
                </a:lnTo>
                <a:lnTo>
                  <a:pt x="246" y="633"/>
                </a:lnTo>
                <a:lnTo>
                  <a:pt x="246" y="633"/>
                </a:lnTo>
                <a:lnTo>
                  <a:pt x="246" y="633"/>
                </a:lnTo>
                <a:lnTo>
                  <a:pt x="254" y="633"/>
                </a:lnTo>
                <a:lnTo>
                  <a:pt x="262" y="627"/>
                </a:lnTo>
                <a:lnTo>
                  <a:pt x="268" y="621"/>
                </a:lnTo>
                <a:lnTo>
                  <a:pt x="272" y="613"/>
                </a:lnTo>
                <a:lnTo>
                  <a:pt x="272" y="613"/>
                </a:lnTo>
                <a:lnTo>
                  <a:pt x="272" y="603"/>
                </a:lnTo>
                <a:lnTo>
                  <a:pt x="270" y="595"/>
                </a:lnTo>
                <a:lnTo>
                  <a:pt x="266" y="587"/>
                </a:lnTo>
                <a:lnTo>
                  <a:pt x="260" y="581"/>
                </a:lnTo>
                <a:lnTo>
                  <a:pt x="278" y="515"/>
                </a:lnTo>
                <a:lnTo>
                  <a:pt x="278" y="515"/>
                </a:lnTo>
                <a:lnTo>
                  <a:pt x="296" y="517"/>
                </a:lnTo>
                <a:lnTo>
                  <a:pt x="314" y="519"/>
                </a:lnTo>
                <a:lnTo>
                  <a:pt x="314" y="589"/>
                </a:lnTo>
                <a:lnTo>
                  <a:pt x="314" y="589"/>
                </a:lnTo>
                <a:lnTo>
                  <a:pt x="304" y="593"/>
                </a:lnTo>
                <a:lnTo>
                  <a:pt x="298" y="599"/>
                </a:lnTo>
                <a:lnTo>
                  <a:pt x="294" y="607"/>
                </a:lnTo>
                <a:lnTo>
                  <a:pt x="292" y="615"/>
                </a:lnTo>
                <a:lnTo>
                  <a:pt x="292" y="615"/>
                </a:lnTo>
                <a:lnTo>
                  <a:pt x="296" y="627"/>
                </a:lnTo>
                <a:lnTo>
                  <a:pt x="302" y="635"/>
                </a:lnTo>
                <a:lnTo>
                  <a:pt x="310" y="641"/>
                </a:lnTo>
                <a:lnTo>
                  <a:pt x="320" y="643"/>
                </a:lnTo>
                <a:lnTo>
                  <a:pt x="320" y="643"/>
                </a:lnTo>
                <a:lnTo>
                  <a:pt x="320" y="643"/>
                </a:lnTo>
                <a:lnTo>
                  <a:pt x="332" y="641"/>
                </a:lnTo>
                <a:lnTo>
                  <a:pt x="340" y="635"/>
                </a:lnTo>
                <a:lnTo>
                  <a:pt x="346" y="627"/>
                </a:lnTo>
                <a:lnTo>
                  <a:pt x="348" y="615"/>
                </a:lnTo>
                <a:lnTo>
                  <a:pt x="348" y="615"/>
                </a:lnTo>
                <a:lnTo>
                  <a:pt x="348" y="607"/>
                </a:lnTo>
                <a:lnTo>
                  <a:pt x="344" y="599"/>
                </a:lnTo>
                <a:lnTo>
                  <a:pt x="336" y="593"/>
                </a:lnTo>
                <a:lnTo>
                  <a:pt x="328" y="589"/>
                </a:lnTo>
                <a:lnTo>
                  <a:pt x="328" y="519"/>
                </a:lnTo>
                <a:lnTo>
                  <a:pt x="328" y="519"/>
                </a:lnTo>
                <a:lnTo>
                  <a:pt x="346" y="519"/>
                </a:lnTo>
                <a:lnTo>
                  <a:pt x="364" y="515"/>
                </a:lnTo>
                <a:lnTo>
                  <a:pt x="382" y="581"/>
                </a:lnTo>
                <a:lnTo>
                  <a:pt x="382" y="581"/>
                </a:lnTo>
                <a:lnTo>
                  <a:pt x="376" y="587"/>
                </a:lnTo>
                <a:lnTo>
                  <a:pt x="370" y="595"/>
                </a:lnTo>
                <a:lnTo>
                  <a:pt x="368" y="603"/>
                </a:lnTo>
                <a:lnTo>
                  <a:pt x="370" y="613"/>
                </a:lnTo>
                <a:lnTo>
                  <a:pt x="370" y="613"/>
                </a:lnTo>
                <a:lnTo>
                  <a:pt x="374" y="621"/>
                </a:lnTo>
                <a:lnTo>
                  <a:pt x="380" y="627"/>
                </a:lnTo>
                <a:lnTo>
                  <a:pt x="388" y="633"/>
                </a:lnTo>
                <a:lnTo>
                  <a:pt x="396" y="633"/>
                </a:lnTo>
                <a:lnTo>
                  <a:pt x="396" y="633"/>
                </a:lnTo>
                <a:lnTo>
                  <a:pt x="396" y="633"/>
                </a:lnTo>
                <a:lnTo>
                  <a:pt x="404" y="633"/>
                </a:lnTo>
                <a:lnTo>
                  <a:pt x="404" y="633"/>
                </a:lnTo>
                <a:lnTo>
                  <a:pt x="414" y="627"/>
                </a:lnTo>
                <a:lnTo>
                  <a:pt x="422" y="619"/>
                </a:lnTo>
                <a:lnTo>
                  <a:pt x="422" y="619"/>
                </a:lnTo>
                <a:lnTo>
                  <a:pt x="424" y="609"/>
                </a:lnTo>
                <a:lnTo>
                  <a:pt x="424" y="599"/>
                </a:lnTo>
                <a:lnTo>
                  <a:pt x="424" y="599"/>
                </a:lnTo>
                <a:lnTo>
                  <a:pt x="420" y="591"/>
                </a:lnTo>
                <a:lnTo>
                  <a:pt x="414" y="583"/>
                </a:lnTo>
                <a:lnTo>
                  <a:pt x="406" y="579"/>
                </a:lnTo>
                <a:lnTo>
                  <a:pt x="398" y="577"/>
                </a:lnTo>
                <a:lnTo>
                  <a:pt x="380" y="511"/>
                </a:lnTo>
                <a:lnTo>
                  <a:pt x="380" y="511"/>
                </a:lnTo>
                <a:lnTo>
                  <a:pt x="396" y="505"/>
                </a:lnTo>
                <a:lnTo>
                  <a:pt x="412" y="497"/>
                </a:lnTo>
                <a:lnTo>
                  <a:pt x="448" y="557"/>
                </a:lnTo>
                <a:lnTo>
                  <a:pt x="448" y="557"/>
                </a:lnTo>
                <a:lnTo>
                  <a:pt x="442" y="565"/>
                </a:lnTo>
                <a:lnTo>
                  <a:pt x="440" y="573"/>
                </a:lnTo>
                <a:lnTo>
                  <a:pt x="440" y="581"/>
                </a:lnTo>
                <a:lnTo>
                  <a:pt x="444" y="591"/>
                </a:lnTo>
                <a:lnTo>
                  <a:pt x="444" y="591"/>
                </a:lnTo>
                <a:lnTo>
                  <a:pt x="448" y="597"/>
                </a:lnTo>
                <a:lnTo>
                  <a:pt x="454" y="601"/>
                </a:lnTo>
                <a:lnTo>
                  <a:pt x="460" y="603"/>
                </a:lnTo>
                <a:lnTo>
                  <a:pt x="468" y="605"/>
                </a:lnTo>
                <a:lnTo>
                  <a:pt x="468" y="605"/>
                </a:lnTo>
                <a:lnTo>
                  <a:pt x="468" y="605"/>
                </a:lnTo>
                <a:lnTo>
                  <a:pt x="474" y="603"/>
                </a:lnTo>
                <a:lnTo>
                  <a:pt x="482" y="601"/>
                </a:lnTo>
                <a:lnTo>
                  <a:pt x="482" y="601"/>
                </a:lnTo>
                <a:lnTo>
                  <a:pt x="490" y="593"/>
                </a:lnTo>
                <a:lnTo>
                  <a:pt x="494" y="583"/>
                </a:lnTo>
                <a:lnTo>
                  <a:pt x="494" y="583"/>
                </a:lnTo>
                <a:lnTo>
                  <a:pt x="496" y="573"/>
                </a:lnTo>
                <a:lnTo>
                  <a:pt x="492" y="563"/>
                </a:lnTo>
                <a:lnTo>
                  <a:pt x="492" y="563"/>
                </a:lnTo>
                <a:lnTo>
                  <a:pt x="488" y="557"/>
                </a:lnTo>
                <a:lnTo>
                  <a:pt x="482" y="551"/>
                </a:lnTo>
                <a:lnTo>
                  <a:pt x="474" y="549"/>
                </a:lnTo>
                <a:lnTo>
                  <a:pt x="468" y="549"/>
                </a:lnTo>
                <a:lnTo>
                  <a:pt x="468" y="549"/>
                </a:lnTo>
                <a:lnTo>
                  <a:pt x="460" y="549"/>
                </a:lnTo>
                <a:lnTo>
                  <a:pt x="426" y="489"/>
                </a:lnTo>
                <a:lnTo>
                  <a:pt x="426" y="489"/>
                </a:lnTo>
                <a:lnTo>
                  <a:pt x="442" y="479"/>
                </a:lnTo>
                <a:lnTo>
                  <a:pt x="456" y="467"/>
                </a:lnTo>
                <a:lnTo>
                  <a:pt x="504" y="517"/>
                </a:lnTo>
                <a:lnTo>
                  <a:pt x="504" y="517"/>
                </a:lnTo>
                <a:lnTo>
                  <a:pt x="500" y="525"/>
                </a:lnTo>
                <a:lnTo>
                  <a:pt x="500" y="533"/>
                </a:lnTo>
                <a:lnTo>
                  <a:pt x="504" y="543"/>
                </a:lnTo>
                <a:lnTo>
                  <a:pt x="508" y="549"/>
                </a:lnTo>
                <a:lnTo>
                  <a:pt x="508" y="549"/>
                </a:lnTo>
                <a:lnTo>
                  <a:pt x="519" y="555"/>
                </a:lnTo>
                <a:lnTo>
                  <a:pt x="529" y="557"/>
                </a:lnTo>
                <a:lnTo>
                  <a:pt x="529" y="557"/>
                </a:lnTo>
                <a:lnTo>
                  <a:pt x="529" y="557"/>
                </a:lnTo>
                <a:lnTo>
                  <a:pt x="529" y="557"/>
                </a:lnTo>
                <a:lnTo>
                  <a:pt x="541" y="555"/>
                </a:lnTo>
                <a:lnTo>
                  <a:pt x="549" y="549"/>
                </a:lnTo>
                <a:lnTo>
                  <a:pt x="549" y="549"/>
                </a:lnTo>
                <a:lnTo>
                  <a:pt x="555" y="541"/>
                </a:lnTo>
                <a:lnTo>
                  <a:pt x="557" y="529"/>
                </a:lnTo>
                <a:lnTo>
                  <a:pt x="557" y="529"/>
                </a:lnTo>
                <a:lnTo>
                  <a:pt x="555" y="519"/>
                </a:lnTo>
                <a:lnTo>
                  <a:pt x="549" y="509"/>
                </a:lnTo>
                <a:lnTo>
                  <a:pt x="549" y="509"/>
                </a:lnTo>
                <a:lnTo>
                  <a:pt x="541" y="503"/>
                </a:lnTo>
                <a:lnTo>
                  <a:pt x="529" y="501"/>
                </a:lnTo>
                <a:lnTo>
                  <a:pt x="529" y="501"/>
                </a:lnTo>
                <a:lnTo>
                  <a:pt x="523" y="503"/>
                </a:lnTo>
                <a:lnTo>
                  <a:pt x="515" y="505"/>
                </a:lnTo>
                <a:lnTo>
                  <a:pt x="466" y="457"/>
                </a:lnTo>
                <a:lnTo>
                  <a:pt x="466" y="457"/>
                </a:lnTo>
                <a:lnTo>
                  <a:pt x="478" y="443"/>
                </a:lnTo>
                <a:lnTo>
                  <a:pt x="488" y="429"/>
                </a:lnTo>
                <a:lnTo>
                  <a:pt x="549" y="463"/>
                </a:lnTo>
                <a:lnTo>
                  <a:pt x="549" y="463"/>
                </a:lnTo>
                <a:lnTo>
                  <a:pt x="549" y="471"/>
                </a:lnTo>
                <a:lnTo>
                  <a:pt x="551" y="479"/>
                </a:lnTo>
                <a:lnTo>
                  <a:pt x="555" y="487"/>
                </a:lnTo>
                <a:lnTo>
                  <a:pt x="561" y="493"/>
                </a:lnTo>
                <a:lnTo>
                  <a:pt x="561" y="493"/>
                </a:lnTo>
                <a:lnTo>
                  <a:pt x="569" y="495"/>
                </a:lnTo>
                <a:lnTo>
                  <a:pt x="575" y="497"/>
                </a:lnTo>
                <a:lnTo>
                  <a:pt x="575" y="497"/>
                </a:lnTo>
                <a:lnTo>
                  <a:pt x="575" y="497"/>
                </a:lnTo>
                <a:lnTo>
                  <a:pt x="583" y="495"/>
                </a:lnTo>
                <a:lnTo>
                  <a:pt x="589" y="493"/>
                </a:lnTo>
                <a:lnTo>
                  <a:pt x="595" y="489"/>
                </a:lnTo>
                <a:lnTo>
                  <a:pt x="601" y="483"/>
                </a:lnTo>
                <a:lnTo>
                  <a:pt x="601" y="483"/>
                </a:lnTo>
                <a:lnTo>
                  <a:pt x="603" y="473"/>
                </a:lnTo>
                <a:lnTo>
                  <a:pt x="603" y="461"/>
                </a:lnTo>
                <a:lnTo>
                  <a:pt x="603" y="461"/>
                </a:lnTo>
                <a:lnTo>
                  <a:pt x="599" y="451"/>
                </a:lnTo>
                <a:lnTo>
                  <a:pt x="591" y="445"/>
                </a:lnTo>
                <a:lnTo>
                  <a:pt x="591" y="445"/>
                </a:lnTo>
                <a:lnTo>
                  <a:pt x="583" y="441"/>
                </a:lnTo>
                <a:lnTo>
                  <a:pt x="575" y="441"/>
                </a:lnTo>
                <a:lnTo>
                  <a:pt x="575" y="441"/>
                </a:lnTo>
                <a:lnTo>
                  <a:pt x="565" y="443"/>
                </a:lnTo>
                <a:lnTo>
                  <a:pt x="557" y="449"/>
                </a:lnTo>
                <a:lnTo>
                  <a:pt x="496" y="415"/>
                </a:lnTo>
                <a:lnTo>
                  <a:pt x="496" y="415"/>
                </a:lnTo>
                <a:lnTo>
                  <a:pt x="504" y="399"/>
                </a:lnTo>
                <a:lnTo>
                  <a:pt x="510" y="381"/>
                </a:lnTo>
                <a:lnTo>
                  <a:pt x="577" y="399"/>
                </a:lnTo>
                <a:lnTo>
                  <a:pt x="577" y="399"/>
                </a:lnTo>
                <a:lnTo>
                  <a:pt x="579" y="407"/>
                </a:lnTo>
                <a:lnTo>
                  <a:pt x="583" y="415"/>
                </a:lnTo>
                <a:lnTo>
                  <a:pt x="589" y="421"/>
                </a:lnTo>
                <a:lnTo>
                  <a:pt x="599" y="425"/>
                </a:lnTo>
                <a:lnTo>
                  <a:pt x="599" y="425"/>
                </a:lnTo>
                <a:lnTo>
                  <a:pt x="605" y="427"/>
                </a:lnTo>
                <a:lnTo>
                  <a:pt x="605" y="427"/>
                </a:lnTo>
                <a:lnTo>
                  <a:pt x="605" y="427"/>
                </a:lnTo>
                <a:lnTo>
                  <a:pt x="615" y="425"/>
                </a:lnTo>
                <a:lnTo>
                  <a:pt x="623" y="421"/>
                </a:lnTo>
                <a:lnTo>
                  <a:pt x="629" y="413"/>
                </a:lnTo>
                <a:lnTo>
                  <a:pt x="633" y="405"/>
                </a:lnTo>
                <a:lnTo>
                  <a:pt x="633" y="405"/>
                </a:lnTo>
                <a:lnTo>
                  <a:pt x="633" y="395"/>
                </a:lnTo>
                <a:lnTo>
                  <a:pt x="629" y="385"/>
                </a:lnTo>
                <a:lnTo>
                  <a:pt x="629" y="385"/>
                </a:lnTo>
                <a:lnTo>
                  <a:pt x="623" y="375"/>
                </a:lnTo>
                <a:lnTo>
                  <a:pt x="613" y="371"/>
                </a:lnTo>
                <a:lnTo>
                  <a:pt x="613" y="371"/>
                </a:lnTo>
                <a:lnTo>
                  <a:pt x="605" y="371"/>
                </a:lnTo>
                <a:lnTo>
                  <a:pt x="605" y="371"/>
                </a:lnTo>
                <a:lnTo>
                  <a:pt x="599" y="371"/>
                </a:lnTo>
                <a:lnTo>
                  <a:pt x="591" y="373"/>
                </a:lnTo>
                <a:lnTo>
                  <a:pt x="585" y="377"/>
                </a:lnTo>
                <a:lnTo>
                  <a:pt x="581" y="383"/>
                </a:lnTo>
                <a:lnTo>
                  <a:pt x="515" y="365"/>
                </a:lnTo>
                <a:lnTo>
                  <a:pt x="515" y="365"/>
                </a:lnTo>
                <a:lnTo>
                  <a:pt x="519" y="349"/>
                </a:lnTo>
                <a:lnTo>
                  <a:pt x="521" y="331"/>
                </a:lnTo>
                <a:lnTo>
                  <a:pt x="589" y="331"/>
                </a:lnTo>
                <a:close/>
                <a:moveTo>
                  <a:pt x="619" y="323"/>
                </a:moveTo>
                <a:lnTo>
                  <a:pt x="619" y="323"/>
                </a:lnTo>
                <a:lnTo>
                  <a:pt x="619" y="325"/>
                </a:lnTo>
                <a:lnTo>
                  <a:pt x="615" y="327"/>
                </a:lnTo>
                <a:lnTo>
                  <a:pt x="615" y="327"/>
                </a:lnTo>
                <a:lnTo>
                  <a:pt x="613" y="325"/>
                </a:lnTo>
                <a:lnTo>
                  <a:pt x="611" y="323"/>
                </a:lnTo>
                <a:lnTo>
                  <a:pt x="611" y="323"/>
                </a:lnTo>
                <a:lnTo>
                  <a:pt x="613" y="319"/>
                </a:lnTo>
                <a:lnTo>
                  <a:pt x="615" y="317"/>
                </a:lnTo>
                <a:lnTo>
                  <a:pt x="615" y="317"/>
                </a:lnTo>
                <a:lnTo>
                  <a:pt x="619" y="319"/>
                </a:lnTo>
                <a:lnTo>
                  <a:pt x="619" y="323"/>
                </a:lnTo>
                <a:lnTo>
                  <a:pt x="619" y="323"/>
                </a:lnTo>
                <a:close/>
                <a:moveTo>
                  <a:pt x="601" y="245"/>
                </a:moveTo>
                <a:lnTo>
                  <a:pt x="601" y="245"/>
                </a:lnTo>
                <a:lnTo>
                  <a:pt x="605" y="243"/>
                </a:lnTo>
                <a:lnTo>
                  <a:pt x="605" y="243"/>
                </a:lnTo>
                <a:lnTo>
                  <a:pt x="605" y="243"/>
                </a:lnTo>
                <a:lnTo>
                  <a:pt x="605" y="243"/>
                </a:lnTo>
                <a:lnTo>
                  <a:pt x="607" y="243"/>
                </a:lnTo>
                <a:lnTo>
                  <a:pt x="609" y="245"/>
                </a:lnTo>
                <a:lnTo>
                  <a:pt x="609" y="245"/>
                </a:lnTo>
                <a:lnTo>
                  <a:pt x="609" y="249"/>
                </a:lnTo>
                <a:lnTo>
                  <a:pt x="609" y="249"/>
                </a:lnTo>
                <a:lnTo>
                  <a:pt x="607" y="251"/>
                </a:lnTo>
                <a:lnTo>
                  <a:pt x="607" y="251"/>
                </a:lnTo>
                <a:lnTo>
                  <a:pt x="605" y="251"/>
                </a:lnTo>
                <a:lnTo>
                  <a:pt x="605" y="251"/>
                </a:lnTo>
                <a:lnTo>
                  <a:pt x="603" y="249"/>
                </a:lnTo>
                <a:lnTo>
                  <a:pt x="601" y="247"/>
                </a:lnTo>
                <a:lnTo>
                  <a:pt x="601" y="247"/>
                </a:lnTo>
                <a:lnTo>
                  <a:pt x="601" y="245"/>
                </a:lnTo>
                <a:lnTo>
                  <a:pt x="601" y="245"/>
                </a:lnTo>
                <a:close/>
                <a:moveTo>
                  <a:pt x="579" y="173"/>
                </a:moveTo>
                <a:lnTo>
                  <a:pt x="579" y="173"/>
                </a:lnTo>
                <a:lnTo>
                  <a:pt x="581" y="177"/>
                </a:lnTo>
                <a:lnTo>
                  <a:pt x="581" y="177"/>
                </a:lnTo>
                <a:lnTo>
                  <a:pt x="579" y="179"/>
                </a:lnTo>
                <a:lnTo>
                  <a:pt x="579" y="179"/>
                </a:lnTo>
                <a:lnTo>
                  <a:pt x="575" y="179"/>
                </a:lnTo>
                <a:lnTo>
                  <a:pt x="575" y="179"/>
                </a:lnTo>
                <a:lnTo>
                  <a:pt x="573" y="177"/>
                </a:lnTo>
                <a:lnTo>
                  <a:pt x="573" y="177"/>
                </a:lnTo>
                <a:lnTo>
                  <a:pt x="571" y="175"/>
                </a:lnTo>
                <a:lnTo>
                  <a:pt x="571" y="175"/>
                </a:lnTo>
                <a:lnTo>
                  <a:pt x="573" y="171"/>
                </a:lnTo>
                <a:lnTo>
                  <a:pt x="573" y="171"/>
                </a:lnTo>
                <a:lnTo>
                  <a:pt x="575" y="171"/>
                </a:lnTo>
                <a:lnTo>
                  <a:pt x="575" y="171"/>
                </a:lnTo>
                <a:lnTo>
                  <a:pt x="579" y="173"/>
                </a:lnTo>
                <a:lnTo>
                  <a:pt x="579" y="173"/>
                </a:lnTo>
                <a:close/>
                <a:moveTo>
                  <a:pt x="533" y="116"/>
                </a:moveTo>
                <a:lnTo>
                  <a:pt x="533" y="116"/>
                </a:lnTo>
                <a:lnTo>
                  <a:pt x="529" y="118"/>
                </a:lnTo>
                <a:lnTo>
                  <a:pt x="529" y="118"/>
                </a:lnTo>
                <a:lnTo>
                  <a:pt x="527" y="116"/>
                </a:lnTo>
                <a:lnTo>
                  <a:pt x="527" y="116"/>
                </a:lnTo>
                <a:lnTo>
                  <a:pt x="525" y="114"/>
                </a:lnTo>
                <a:lnTo>
                  <a:pt x="527" y="110"/>
                </a:lnTo>
                <a:lnTo>
                  <a:pt x="527" y="110"/>
                </a:lnTo>
                <a:lnTo>
                  <a:pt x="529" y="110"/>
                </a:lnTo>
                <a:lnTo>
                  <a:pt x="529" y="110"/>
                </a:lnTo>
                <a:lnTo>
                  <a:pt x="533" y="110"/>
                </a:lnTo>
                <a:lnTo>
                  <a:pt x="533" y="110"/>
                </a:lnTo>
                <a:lnTo>
                  <a:pt x="533" y="114"/>
                </a:lnTo>
                <a:lnTo>
                  <a:pt x="533" y="116"/>
                </a:lnTo>
                <a:lnTo>
                  <a:pt x="533" y="116"/>
                </a:lnTo>
                <a:close/>
                <a:moveTo>
                  <a:pt x="472" y="70"/>
                </a:moveTo>
                <a:lnTo>
                  <a:pt x="472" y="70"/>
                </a:lnTo>
                <a:lnTo>
                  <a:pt x="468" y="72"/>
                </a:lnTo>
                <a:lnTo>
                  <a:pt x="468" y="72"/>
                </a:lnTo>
                <a:lnTo>
                  <a:pt x="466" y="70"/>
                </a:lnTo>
                <a:lnTo>
                  <a:pt x="466" y="70"/>
                </a:lnTo>
                <a:lnTo>
                  <a:pt x="464" y="68"/>
                </a:lnTo>
                <a:lnTo>
                  <a:pt x="464" y="66"/>
                </a:lnTo>
                <a:lnTo>
                  <a:pt x="464" y="66"/>
                </a:lnTo>
                <a:lnTo>
                  <a:pt x="468" y="62"/>
                </a:lnTo>
                <a:lnTo>
                  <a:pt x="468" y="62"/>
                </a:lnTo>
                <a:lnTo>
                  <a:pt x="470" y="64"/>
                </a:lnTo>
                <a:lnTo>
                  <a:pt x="470" y="64"/>
                </a:lnTo>
                <a:lnTo>
                  <a:pt x="472" y="66"/>
                </a:lnTo>
                <a:lnTo>
                  <a:pt x="472" y="66"/>
                </a:lnTo>
                <a:lnTo>
                  <a:pt x="472" y="70"/>
                </a:lnTo>
                <a:lnTo>
                  <a:pt x="472" y="70"/>
                </a:lnTo>
                <a:close/>
                <a:moveTo>
                  <a:pt x="392" y="36"/>
                </a:moveTo>
                <a:lnTo>
                  <a:pt x="392" y="36"/>
                </a:lnTo>
                <a:lnTo>
                  <a:pt x="394" y="34"/>
                </a:lnTo>
                <a:lnTo>
                  <a:pt x="396" y="34"/>
                </a:lnTo>
                <a:lnTo>
                  <a:pt x="396" y="34"/>
                </a:lnTo>
                <a:lnTo>
                  <a:pt x="398" y="34"/>
                </a:lnTo>
                <a:lnTo>
                  <a:pt x="398" y="34"/>
                </a:lnTo>
                <a:lnTo>
                  <a:pt x="400" y="36"/>
                </a:lnTo>
                <a:lnTo>
                  <a:pt x="400" y="36"/>
                </a:lnTo>
                <a:lnTo>
                  <a:pt x="400" y="38"/>
                </a:lnTo>
                <a:lnTo>
                  <a:pt x="400" y="38"/>
                </a:lnTo>
                <a:lnTo>
                  <a:pt x="400" y="42"/>
                </a:lnTo>
                <a:lnTo>
                  <a:pt x="396" y="42"/>
                </a:lnTo>
                <a:lnTo>
                  <a:pt x="396" y="42"/>
                </a:lnTo>
                <a:lnTo>
                  <a:pt x="396" y="42"/>
                </a:lnTo>
                <a:lnTo>
                  <a:pt x="396" y="42"/>
                </a:lnTo>
                <a:lnTo>
                  <a:pt x="394" y="40"/>
                </a:lnTo>
                <a:lnTo>
                  <a:pt x="394" y="40"/>
                </a:lnTo>
                <a:lnTo>
                  <a:pt x="392" y="36"/>
                </a:lnTo>
                <a:lnTo>
                  <a:pt x="392" y="36"/>
                </a:lnTo>
                <a:close/>
                <a:moveTo>
                  <a:pt x="320" y="24"/>
                </a:moveTo>
                <a:lnTo>
                  <a:pt x="320" y="24"/>
                </a:lnTo>
                <a:lnTo>
                  <a:pt x="324" y="24"/>
                </a:lnTo>
                <a:lnTo>
                  <a:pt x="326" y="28"/>
                </a:lnTo>
                <a:lnTo>
                  <a:pt x="326" y="28"/>
                </a:lnTo>
                <a:lnTo>
                  <a:pt x="324" y="30"/>
                </a:lnTo>
                <a:lnTo>
                  <a:pt x="320" y="32"/>
                </a:lnTo>
                <a:lnTo>
                  <a:pt x="320" y="32"/>
                </a:lnTo>
                <a:lnTo>
                  <a:pt x="318" y="30"/>
                </a:lnTo>
                <a:lnTo>
                  <a:pt x="318" y="30"/>
                </a:lnTo>
                <a:lnTo>
                  <a:pt x="316" y="28"/>
                </a:lnTo>
                <a:lnTo>
                  <a:pt x="316" y="28"/>
                </a:lnTo>
                <a:lnTo>
                  <a:pt x="318" y="24"/>
                </a:lnTo>
                <a:lnTo>
                  <a:pt x="320" y="24"/>
                </a:lnTo>
                <a:lnTo>
                  <a:pt x="320" y="24"/>
                </a:lnTo>
                <a:close/>
                <a:moveTo>
                  <a:pt x="248" y="40"/>
                </a:moveTo>
                <a:lnTo>
                  <a:pt x="248" y="40"/>
                </a:lnTo>
                <a:lnTo>
                  <a:pt x="246" y="42"/>
                </a:lnTo>
                <a:lnTo>
                  <a:pt x="246" y="42"/>
                </a:lnTo>
                <a:lnTo>
                  <a:pt x="244" y="42"/>
                </a:lnTo>
                <a:lnTo>
                  <a:pt x="244" y="42"/>
                </a:lnTo>
                <a:lnTo>
                  <a:pt x="242" y="42"/>
                </a:lnTo>
                <a:lnTo>
                  <a:pt x="240" y="38"/>
                </a:lnTo>
                <a:lnTo>
                  <a:pt x="240" y="38"/>
                </a:lnTo>
                <a:lnTo>
                  <a:pt x="242" y="36"/>
                </a:lnTo>
                <a:lnTo>
                  <a:pt x="244" y="34"/>
                </a:lnTo>
                <a:lnTo>
                  <a:pt x="244" y="34"/>
                </a:lnTo>
                <a:lnTo>
                  <a:pt x="246" y="34"/>
                </a:lnTo>
                <a:lnTo>
                  <a:pt x="246" y="34"/>
                </a:lnTo>
                <a:lnTo>
                  <a:pt x="248" y="34"/>
                </a:lnTo>
                <a:lnTo>
                  <a:pt x="250" y="36"/>
                </a:lnTo>
                <a:lnTo>
                  <a:pt x="250" y="36"/>
                </a:lnTo>
                <a:lnTo>
                  <a:pt x="248" y="40"/>
                </a:lnTo>
                <a:lnTo>
                  <a:pt x="248" y="40"/>
                </a:lnTo>
                <a:close/>
                <a:moveTo>
                  <a:pt x="170" y="70"/>
                </a:moveTo>
                <a:lnTo>
                  <a:pt x="170" y="70"/>
                </a:lnTo>
                <a:lnTo>
                  <a:pt x="170" y="66"/>
                </a:lnTo>
                <a:lnTo>
                  <a:pt x="172" y="64"/>
                </a:lnTo>
                <a:lnTo>
                  <a:pt x="172" y="64"/>
                </a:lnTo>
                <a:lnTo>
                  <a:pt x="174" y="62"/>
                </a:lnTo>
                <a:lnTo>
                  <a:pt x="174" y="62"/>
                </a:lnTo>
                <a:lnTo>
                  <a:pt x="178" y="66"/>
                </a:lnTo>
                <a:lnTo>
                  <a:pt x="178" y="66"/>
                </a:lnTo>
                <a:lnTo>
                  <a:pt x="178" y="68"/>
                </a:lnTo>
                <a:lnTo>
                  <a:pt x="178" y="68"/>
                </a:lnTo>
                <a:lnTo>
                  <a:pt x="176" y="70"/>
                </a:lnTo>
                <a:lnTo>
                  <a:pt x="176" y="70"/>
                </a:lnTo>
                <a:lnTo>
                  <a:pt x="174" y="72"/>
                </a:lnTo>
                <a:lnTo>
                  <a:pt x="174" y="72"/>
                </a:lnTo>
                <a:lnTo>
                  <a:pt x="170" y="70"/>
                </a:lnTo>
                <a:lnTo>
                  <a:pt x="170" y="70"/>
                </a:lnTo>
                <a:close/>
                <a:moveTo>
                  <a:pt x="110" y="116"/>
                </a:moveTo>
                <a:lnTo>
                  <a:pt x="110" y="116"/>
                </a:lnTo>
                <a:lnTo>
                  <a:pt x="110" y="114"/>
                </a:lnTo>
                <a:lnTo>
                  <a:pt x="110" y="114"/>
                </a:lnTo>
                <a:lnTo>
                  <a:pt x="110" y="110"/>
                </a:lnTo>
                <a:lnTo>
                  <a:pt x="110" y="110"/>
                </a:lnTo>
                <a:lnTo>
                  <a:pt x="114" y="110"/>
                </a:lnTo>
                <a:lnTo>
                  <a:pt x="114" y="110"/>
                </a:lnTo>
                <a:lnTo>
                  <a:pt x="116" y="110"/>
                </a:lnTo>
                <a:lnTo>
                  <a:pt x="116" y="110"/>
                </a:lnTo>
                <a:lnTo>
                  <a:pt x="118" y="114"/>
                </a:lnTo>
                <a:lnTo>
                  <a:pt x="116" y="116"/>
                </a:lnTo>
                <a:lnTo>
                  <a:pt x="116" y="116"/>
                </a:lnTo>
                <a:lnTo>
                  <a:pt x="114" y="118"/>
                </a:lnTo>
                <a:lnTo>
                  <a:pt x="114" y="118"/>
                </a:lnTo>
                <a:lnTo>
                  <a:pt x="110" y="116"/>
                </a:lnTo>
                <a:lnTo>
                  <a:pt x="110" y="116"/>
                </a:lnTo>
                <a:close/>
                <a:moveTo>
                  <a:pt x="64" y="173"/>
                </a:moveTo>
                <a:lnTo>
                  <a:pt x="64" y="173"/>
                </a:lnTo>
                <a:lnTo>
                  <a:pt x="66" y="171"/>
                </a:lnTo>
                <a:lnTo>
                  <a:pt x="66" y="171"/>
                </a:lnTo>
                <a:lnTo>
                  <a:pt x="68" y="171"/>
                </a:lnTo>
                <a:lnTo>
                  <a:pt x="68" y="171"/>
                </a:lnTo>
                <a:lnTo>
                  <a:pt x="70" y="175"/>
                </a:lnTo>
                <a:lnTo>
                  <a:pt x="70" y="175"/>
                </a:lnTo>
                <a:lnTo>
                  <a:pt x="70" y="177"/>
                </a:lnTo>
                <a:lnTo>
                  <a:pt x="70" y="177"/>
                </a:lnTo>
                <a:lnTo>
                  <a:pt x="66" y="179"/>
                </a:lnTo>
                <a:lnTo>
                  <a:pt x="66" y="179"/>
                </a:lnTo>
                <a:lnTo>
                  <a:pt x="64" y="179"/>
                </a:lnTo>
                <a:lnTo>
                  <a:pt x="64" y="179"/>
                </a:lnTo>
                <a:lnTo>
                  <a:pt x="62" y="177"/>
                </a:lnTo>
                <a:lnTo>
                  <a:pt x="64" y="173"/>
                </a:lnTo>
                <a:lnTo>
                  <a:pt x="64" y="173"/>
                </a:lnTo>
                <a:close/>
                <a:moveTo>
                  <a:pt x="42" y="247"/>
                </a:moveTo>
                <a:lnTo>
                  <a:pt x="42" y="247"/>
                </a:lnTo>
                <a:lnTo>
                  <a:pt x="40" y="249"/>
                </a:lnTo>
                <a:lnTo>
                  <a:pt x="38" y="251"/>
                </a:lnTo>
                <a:lnTo>
                  <a:pt x="38" y="251"/>
                </a:lnTo>
                <a:lnTo>
                  <a:pt x="36" y="251"/>
                </a:lnTo>
                <a:lnTo>
                  <a:pt x="36" y="251"/>
                </a:lnTo>
                <a:lnTo>
                  <a:pt x="34" y="249"/>
                </a:lnTo>
                <a:lnTo>
                  <a:pt x="34" y="245"/>
                </a:lnTo>
                <a:lnTo>
                  <a:pt x="34" y="245"/>
                </a:lnTo>
                <a:lnTo>
                  <a:pt x="34" y="243"/>
                </a:lnTo>
                <a:lnTo>
                  <a:pt x="38" y="243"/>
                </a:lnTo>
                <a:lnTo>
                  <a:pt x="38" y="243"/>
                </a:lnTo>
                <a:lnTo>
                  <a:pt x="38" y="243"/>
                </a:lnTo>
                <a:lnTo>
                  <a:pt x="38" y="243"/>
                </a:lnTo>
                <a:lnTo>
                  <a:pt x="42" y="245"/>
                </a:lnTo>
                <a:lnTo>
                  <a:pt x="42" y="245"/>
                </a:lnTo>
                <a:lnTo>
                  <a:pt x="42" y="247"/>
                </a:lnTo>
                <a:lnTo>
                  <a:pt x="42" y="247"/>
                </a:lnTo>
                <a:close/>
                <a:moveTo>
                  <a:pt x="24" y="323"/>
                </a:moveTo>
                <a:lnTo>
                  <a:pt x="24" y="323"/>
                </a:lnTo>
                <a:lnTo>
                  <a:pt x="24" y="319"/>
                </a:lnTo>
                <a:lnTo>
                  <a:pt x="28" y="317"/>
                </a:lnTo>
                <a:lnTo>
                  <a:pt x="28" y="317"/>
                </a:lnTo>
                <a:lnTo>
                  <a:pt x="30" y="319"/>
                </a:lnTo>
                <a:lnTo>
                  <a:pt x="32" y="323"/>
                </a:lnTo>
                <a:lnTo>
                  <a:pt x="32" y="323"/>
                </a:lnTo>
                <a:lnTo>
                  <a:pt x="30" y="325"/>
                </a:lnTo>
                <a:lnTo>
                  <a:pt x="28" y="327"/>
                </a:lnTo>
                <a:lnTo>
                  <a:pt x="28" y="327"/>
                </a:lnTo>
                <a:lnTo>
                  <a:pt x="24" y="325"/>
                </a:lnTo>
                <a:lnTo>
                  <a:pt x="24" y="323"/>
                </a:lnTo>
                <a:lnTo>
                  <a:pt x="24" y="323"/>
                </a:lnTo>
                <a:close/>
                <a:moveTo>
                  <a:pt x="38" y="403"/>
                </a:moveTo>
                <a:lnTo>
                  <a:pt x="38" y="403"/>
                </a:lnTo>
                <a:lnTo>
                  <a:pt x="38" y="403"/>
                </a:lnTo>
                <a:lnTo>
                  <a:pt x="38" y="403"/>
                </a:lnTo>
                <a:lnTo>
                  <a:pt x="34" y="401"/>
                </a:lnTo>
                <a:lnTo>
                  <a:pt x="34" y="399"/>
                </a:lnTo>
                <a:lnTo>
                  <a:pt x="34" y="399"/>
                </a:lnTo>
                <a:lnTo>
                  <a:pt x="34" y="397"/>
                </a:lnTo>
                <a:lnTo>
                  <a:pt x="34" y="397"/>
                </a:lnTo>
                <a:lnTo>
                  <a:pt x="36" y="395"/>
                </a:lnTo>
                <a:lnTo>
                  <a:pt x="36" y="395"/>
                </a:lnTo>
                <a:lnTo>
                  <a:pt x="38" y="393"/>
                </a:lnTo>
                <a:lnTo>
                  <a:pt x="38" y="393"/>
                </a:lnTo>
                <a:lnTo>
                  <a:pt x="40" y="395"/>
                </a:lnTo>
                <a:lnTo>
                  <a:pt x="42" y="397"/>
                </a:lnTo>
                <a:lnTo>
                  <a:pt x="42" y="397"/>
                </a:lnTo>
                <a:lnTo>
                  <a:pt x="42" y="401"/>
                </a:lnTo>
                <a:lnTo>
                  <a:pt x="38" y="403"/>
                </a:lnTo>
                <a:lnTo>
                  <a:pt x="38" y="403"/>
                </a:lnTo>
                <a:close/>
                <a:moveTo>
                  <a:pt x="64" y="471"/>
                </a:moveTo>
                <a:lnTo>
                  <a:pt x="64" y="471"/>
                </a:lnTo>
                <a:lnTo>
                  <a:pt x="62" y="467"/>
                </a:lnTo>
                <a:lnTo>
                  <a:pt x="64" y="465"/>
                </a:lnTo>
                <a:lnTo>
                  <a:pt x="64" y="465"/>
                </a:lnTo>
                <a:lnTo>
                  <a:pt x="66" y="465"/>
                </a:lnTo>
                <a:lnTo>
                  <a:pt x="66" y="465"/>
                </a:lnTo>
                <a:lnTo>
                  <a:pt x="70" y="467"/>
                </a:lnTo>
                <a:lnTo>
                  <a:pt x="70" y="467"/>
                </a:lnTo>
                <a:lnTo>
                  <a:pt x="70" y="469"/>
                </a:lnTo>
                <a:lnTo>
                  <a:pt x="70" y="469"/>
                </a:lnTo>
                <a:lnTo>
                  <a:pt x="68" y="473"/>
                </a:lnTo>
                <a:lnTo>
                  <a:pt x="68" y="473"/>
                </a:lnTo>
                <a:lnTo>
                  <a:pt x="66" y="473"/>
                </a:lnTo>
                <a:lnTo>
                  <a:pt x="66" y="473"/>
                </a:lnTo>
                <a:lnTo>
                  <a:pt x="64" y="471"/>
                </a:lnTo>
                <a:lnTo>
                  <a:pt x="64" y="471"/>
                </a:lnTo>
                <a:close/>
                <a:moveTo>
                  <a:pt x="110" y="527"/>
                </a:moveTo>
                <a:lnTo>
                  <a:pt x="110" y="527"/>
                </a:lnTo>
                <a:lnTo>
                  <a:pt x="114" y="525"/>
                </a:lnTo>
                <a:lnTo>
                  <a:pt x="114" y="525"/>
                </a:lnTo>
                <a:lnTo>
                  <a:pt x="116" y="527"/>
                </a:lnTo>
                <a:lnTo>
                  <a:pt x="116" y="527"/>
                </a:lnTo>
                <a:lnTo>
                  <a:pt x="118" y="529"/>
                </a:lnTo>
                <a:lnTo>
                  <a:pt x="116" y="533"/>
                </a:lnTo>
                <a:lnTo>
                  <a:pt x="116" y="533"/>
                </a:lnTo>
                <a:lnTo>
                  <a:pt x="114" y="533"/>
                </a:lnTo>
                <a:lnTo>
                  <a:pt x="114" y="533"/>
                </a:lnTo>
                <a:lnTo>
                  <a:pt x="110" y="533"/>
                </a:lnTo>
                <a:lnTo>
                  <a:pt x="110" y="533"/>
                </a:lnTo>
                <a:lnTo>
                  <a:pt x="110" y="529"/>
                </a:lnTo>
                <a:lnTo>
                  <a:pt x="110" y="527"/>
                </a:lnTo>
                <a:lnTo>
                  <a:pt x="110" y="527"/>
                </a:lnTo>
                <a:close/>
                <a:moveTo>
                  <a:pt x="170" y="575"/>
                </a:moveTo>
                <a:lnTo>
                  <a:pt x="170" y="575"/>
                </a:lnTo>
                <a:lnTo>
                  <a:pt x="174" y="573"/>
                </a:lnTo>
                <a:lnTo>
                  <a:pt x="174" y="573"/>
                </a:lnTo>
                <a:lnTo>
                  <a:pt x="176" y="573"/>
                </a:lnTo>
                <a:lnTo>
                  <a:pt x="176" y="573"/>
                </a:lnTo>
                <a:lnTo>
                  <a:pt x="178" y="575"/>
                </a:lnTo>
                <a:lnTo>
                  <a:pt x="178" y="579"/>
                </a:lnTo>
                <a:lnTo>
                  <a:pt x="178" y="579"/>
                </a:lnTo>
                <a:lnTo>
                  <a:pt x="174" y="581"/>
                </a:lnTo>
                <a:lnTo>
                  <a:pt x="174" y="581"/>
                </a:lnTo>
                <a:lnTo>
                  <a:pt x="172" y="579"/>
                </a:lnTo>
                <a:lnTo>
                  <a:pt x="172" y="579"/>
                </a:lnTo>
                <a:lnTo>
                  <a:pt x="170" y="577"/>
                </a:lnTo>
                <a:lnTo>
                  <a:pt x="170" y="575"/>
                </a:lnTo>
                <a:lnTo>
                  <a:pt x="170" y="575"/>
                </a:lnTo>
                <a:close/>
                <a:moveTo>
                  <a:pt x="250" y="607"/>
                </a:moveTo>
                <a:lnTo>
                  <a:pt x="250" y="607"/>
                </a:lnTo>
                <a:lnTo>
                  <a:pt x="248" y="609"/>
                </a:lnTo>
                <a:lnTo>
                  <a:pt x="246" y="609"/>
                </a:lnTo>
                <a:lnTo>
                  <a:pt x="246" y="609"/>
                </a:lnTo>
                <a:lnTo>
                  <a:pt x="244" y="609"/>
                </a:lnTo>
                <a:lnTo>
                  <a:pt x="244" y="609"/>
                </a:lnTo>
                <a:lnTo>
                  <a:pt x="242" y="607"/>
                </a:lnTo>
                <a:lnTo>
                  <a:pt x="242" y="607"/>
                </a:lnTo>
                <a:lnTo>
                  <a:pt x="240" y="605"/>
                </a:lnTo>
                <a:lnTo>
                  <a:pt x="240" y="605"/>
                </a:lnTo>
                <a:lnTo>
                  <a:pt x="242" y="603"/>
                </a:lnTo>
                <a:lnTo>
                  <a:pt x="244" y="601"/>
                </a:lnTo>
                <a:lnTo>
                  <a:pt x="244" y="601"/>
                </a:lnTo>
                <a:lnTo>
                  <a:pt x="246" y="601"/>
                </a:lnTo>
                <a:lnTo>
                  <a:pt x="246" y="601"/>
                </a:lnTo>
                <a:lnTo>
                  <a:pt x="248" y="603"/>
                </a:lnTo>
                <a:lnTo>
                  <a:pt x="250" y="607"/>
                </a:lnTo>
                <a:lnTo>
                  <a:pt x="250" y="607"/>
                </a:lnTo>
                <a:close/>
                <a:moveTo>
                  <a:pt x="320" y="619"/>
                </a:moveTo>
                <a:lnTo>
                  <a:pt x="320" y="619"/>
                </a:lnTo>
                <a:lnTo>
                  <a:pt x="318" y="619"/>
                </a:lnTo>
                <a:lnTo>
                  <a:pt x="316" y="615"/>
                </a:lnTo>
                <a:lnTo>
                  <a:pt x="316" y="615"/>
                </a:lnTo>
                <a:lnTo>
                  <a:pt x="318" y="613"/>
                </a:lnTo>
                <a:lnTo>
                  <a:pt x="320" y="611"/>
                </a:lnTo>
                <a:lnTo>
                  <a:pt x="320" y="611"/>
                </a:lnTo>
                <a:lnTo>
                  <a:pt x="324" y="613"/>
                </a:lnTo>
                <a:lnTo>
                  <a:pt x="326" y="615"/>
                </a:lnTo>
                <a:lnTo>
                  <a:pt x="326" y="615"/>
                </a:lnTo>
                <a:lnTo>
                  <a:pt x="324" y="619"/>
                </a:lnTo>
                <a:lnTo>
                  <a:pt x="320" y="619"/>
                </a:lnTo>
                <a:lnTo>
                  <a:pt x="320" y="619"/>
                </a:lnTo>
                <a:close/>
                <a:moveTo>
                  <a:pt x="394" y="603"/>
                </a:moveTo>
                <a:lnTo>
                  <a:pt x="394" y="603"/>
                </a:lnTo>
                <a:lnTo>
                  <a:pt x="396" y="601"/>
                </a:lnTo>
                <a:lnTo>
                  <a:pt x="396" y="601"/>
                </a:lnTo>
                <a:lnTo>
                  <a:pt x="396" y="601"/>
                </a:lnTo>
                <a:lnTo>
                  <a:pt x="396" y="601"/>
                </a:lnTo>
                <a:lnTo>
                  <a:pt x="400" y="603"/>
                </a:lnTo>
                <a:lnTo>
                  <a:pt x="400" y="605"/>
                </a:lnTo>
                <a:lnTo>
                  <a:pt x="400" y="605"/>
                </a:lnTo>
                <a:lnTo>
                  <a:pt x="400" y="607"/>
                </a:lnTo>
                <a:lnTo>
                  <a:pt x="398" y="609"/>
                </a:lnTo>
                <a:lnTo>
                  <a:pt x="398" y="609"/>
                </a:lnTo>
                <a:lnTo>
                  <a:pt x="396" y="609"/>
                </a:lnTo>
                <a:lnTo>
                  <a:pt x="396" y="609"/>
                </a:lnTo>
                <a:lnTo>
                  <a:pt x="394" y="609"/>
                </a:lnTo>
                <a:lnTo>
                  <a:pt x="392" y="607"/>
                </a:lnTo>
                <a:lnTo>
                  <a:pt x="392" y="607"/>
                </a:lnTo>
                <a:lnTo>
                  <a:pt x="394" y="603"/>
                </a:lnTo>
                <a:lnTo>
                  <a:pt x="394" y="603"/>
                </a:lnTo>
                <a:close/>
                <a:moveTo>
                  <a:pt x="322" y="421"/>
                </a:moveTo>
                <a:lnTo>
                  <a:pt x="322" y="421"/>
                </a:lnTo>
                <a:lnTo>
                  <a:pt x="302" y="419"/>
                </a:lnTo>
                <a:lnTo>
                  <a:pt x="284" y="413"/>
                </a:lnTo>
                <a:lnTo>
                  <a:pt x="268" y="403"/>
                </a:lnTo>
                <a:lnTo>
                  <a:pt x="254" y="391"/>
                </a:lnTo>
                <a:lnTo>
                  <a:pt x="242" y="377"/>
                </a:lnTo>
                <a:lnTo>
                  <a:pt x="232" y="361"/>
                </a:lnTo>
                <a:lnTo>
                  <a:pt x="226" y="341"/>
                </a:lnTo>
                <a:lnTo>
                  <a:pt x="224" y="323"/>
                </a:lnTo>
                <a:lnTo>
                  <a:pt x="224" y="323"/>
                </a:lnTo>
                <a:lnTo>
                  <a:pt x="226" y="303"/>
                </a:lnTo>
                <a:lnTo>
                  <a:pt x="232" y="285"/>
                </a:lnTo>
                <a:lnTo>
                  <a:pt x="242" y="267"/>
                </a:lnTo>
                <a:lnTo>
                  <a:pt x="254" y="253"/>
                </a:lnTo>
                <a:lnTo>
                  <a:pt x="268" y="241"/>
                </a:lnTo>
                <a:lnTo>
                  <a:pt x="284" y="233"/>
                </a:lnTo>
                <a:lnTo>
                  <a:pt x="302" y="227"/>
                </a:lnTo>
                <a:lnTo>
                  <a:pt x="322" y="225"/>
                </a:lnTo>
                <a:lnTo>
                  <a:pt x="322" y="225"/>
                </a:lnTo>
                <a:lnTo>
                  <a:pt x="342" y="227"/>
                </a:lnTo>
                <a:lnTo>
                  <a:pt x="360" y="233"/>
                </a:lnTo>
                <a:lnTo>
                  <a:pt x="376" y="241"/>
                </a:lnTo>
                <a:lnTo>
                  <a:pt x="392" y="253"/>
                </a:lnTo>
                <a:lnTo>
                  <a:pt x="404" y="267"/>
                </a:lnTo>
                <a:lnTo>
                  <a:pt x="412" y="285"/>
                </a:lnTo>
                <a:lnTo>
                  <a:pt x="418" y="303"/>
                </a:lnTo>
                <a:lnTo>
                  <a:pt x="420" y="323"/>
                </a:lnTo>
                <a:lnTo>
                  <a:pt x="420" y="323"/>
                </a:lnTo>
                <a:lnTo>
                  <a:pt x="418" y="341"/>
                </a:lnTo>
                <a:lnTo>
                  <a:pt x="412" y="361"/>
                </a:lnTo>
                <a:lnTo>
                  <a:pt x="404" y="377"/>
                </a:lnTo>
                <a:lnTo>
                  <a:pt x="392" y="391"/>
                </a:lnTo>
                <a:lnTo>
                  <a:pt x="376" y="403"/>
                </a:lnTo>
                <a:lnTo>
                  <a:pt x="360" y="413"/>
                </a:lnTo>
                <a:lnTo>
                  <a:pt x="342" y="419"/>
                </a:lnTo>
                <a:lnTo>
                  <a:pt x="322" y="421"/>
                </a:lnTo>
                <a:lnTo>
                  <a:pt x="322" y="421"/>
                </a:lnTo>
                <a:close/>
                <a:moveTo>
                  <a:pt x="472" y="575"/>
                </a:moveTo>
                <a:lnTo>
                  <a:pt x="472" y="575"/>
                </a:lnTo>
                <a:lnTo>
                  <a:pt x="472" y="577"/>
                </a:lnTo>
                <a:lnTo>
                  <a:pt x="470" y="579"/>
                </a:lnTo>
                <a:lnTo>
                  <a:pt x="470" y="579"/>
                </a:lnTo>
                <a:lnTo>
                  <a:pt x="468" y="581"/>
                </a:lnTo>
                <a:lnTo>
                  <a:pt x="468" y="581"/>
                </a:lnTo>
                <a:lnTo>
                  <a:pt x="464" y="579"/>
                </a:lnTo>
                <a:lnTo>
                  <a:pt x="464" y="579"/>
                </a:lnTo>
                <a:lnTo>
                  <a:pt x="464" y="575"/>
                </a:lnTo>
                <a:lnTo>
                  <a:pt x="464" y="575"/>
                </a:lnTo>
                <a:lnTo>
                  <a:pt x="466" y="573"/>
                </a:lnTo>
                <a:lnTo>
                  <a:pt x="466" y="573"/>
                </a:lnTo>
                <a:lnTo>
                  <a:pt x="468" y="573"/>
                </a:lnTo>
                <a:lnTo>
                  <a:pt x="468" y="573"/>
                </a:lnTo>
                <a:lnTo>
                  <a:pt x="472" y="575"/>
                </a:lnTo>
                <a:lnTo>
                  <a:pt x="472" y="575"/>
                </a:lnTo>
                <a:close/>
                <a:moveTo>
                  <a:pt x="533" y="527"/>
                </a:moveTo>
                <a:lnTo>
                  <a:pt x="533" y="527"/>
                </a:lnTo>
                <a:lnTo>
                  <a:pt x="533" y="529"/>
                </a:lnTo>
                <a:lnTo>
                  <a:pt x="533" y="533"/>
                </a:lnTo>
                <a:lnTo>
                  <a:pt x="533" y="533"/>
                </a:lnTo>
                <a:lnTo>
                  <a:pt x="529" y="533"/>
                </a:lnTo>
                <a:lnTo>
                  <a:pt x="529" y="533"/>
                </a:lnTo>
                <a:lnTo>
                  <a:pt x="527" y="533"/>
                </a:lnTo>
                <a:lnTo>
                  <a:pt x="527" y="533"/>
                </a:lnTo>
                <a:lnTo>
                  <a:pt x="525" y="529"/>
                </a:lnTo>
                <a:lnTo>
                  <a:pt x="527" y="527"/>
                </a:lnTo>
                <a:lnTo>
                  <a:pt x="527" y="527"/>
                </a:lnTo>
                <a:lnTo>
                  <a:pt x="529" y="525"/>
                </a:lnTo>
                <a:lnTo>
                  <a:pt x="529" y="525"/>
                </a:lnTo>
                <a:lnTo>
                  <a:pt x="533" y="527"/>
                </a:lnTo>
                <a:lnTo>
                  <a:pt x="533" y="527"/>
                </a:lnTo>
                <a:close/>
                <a:moveTo>
                  <a:pt x="579" y="471"/>
                </a:moveTo>
                <a:lnTo>
                  <a:pt x="579" y="471"/>
                </a:lnTo>
                <a:lnTo>
                  <a:pt x="575" y="473"/>
                </a:lnTo>
                <a:lnTo>
                  <a:pt x="575" y="473"/>
                </a:lnTo>
                <a:lnTo>
                  <a:pt x="573" y="473"/>
                </a:lnTo>
                <a:lnTo>
                  <a:pt x="573" y="473"/>
                </a:lnTo>
                <a:lnTo>
                  <a:pt x="571" y="469"/>
                </a:lnTo>
                <a:lnTo>
                  <a:pt x="573" y="467"/>
                </a:lnTo>
                <a:lnTo>
                  <a:pt x="573" y="467"/>
                </a:lnTo>
                <a:lnTo>
                  <a:pt x="575" y="465"/>
                </a:lnTo>
                <a:lnTo>
                  <a:pt x="575" y="465"/>
                </a:lnTo>
                <a:lnTo>
                  <a:pt x="579" y="465"/>
                </a:lnTo>
                <a:lnTo>
                  <a:pt x="579" y="465"/>
                </a:lnTo>
                <a:lnTo>
                  <a:pt x="581" y="467"/>
                </a:lnTo>
                <a:lnTo>
                  <a:pt x="579" y="471"/>
                </a:lnTo>
                <a:lnTo>
                  <a:pt x="579" y="471"/>
                </a:lnTo>
                <a:close/>
                <a:moveTo>
                  <a:pt x="601" y="397"/>
                </a:moveTo>
                <a:lnTo>
                  <a:pt x="601" y="397"/>
                </a:lnTo>
                <a:lnTo>
                  <a:pt x="603" y="395"/>
                </a:lnTo>
                <a:lnTo>
                  <a:pt x="605" y="393"/>
                </a:lnTo>
                <a:lnTo>
                  <a:pt x="605" y="393"/>
                </a:lnTo>
                <a:lnTo>
                  <a:pt x="607" y="395"/>
                </a:lnTo>
                <a:lnTo>
                  <a:pt x="607" y="395"/>
                </a:lnTo>
                <a:lnTo>
                  <a:pt x="609" y="397"/>
                </a:lnTo>
                <a:lnTo>
                  <a:pt x="609" y="399"/>
                </a:lnTo>
                <a:lnTo>
                  <a:pt x="609" y="399"/>
                </a:lnTo>
                <a:lnTo>
                  <a:pt x="607" y="401"/>
                </a:lnTo>
                <a:lnTo>
                  <a:pt x="605" y="403"/>
                </a:lnTo>
                <a:lnTo>
                  <a:pt x="605" y="403"/>
                </a:lnTo>
                <a:lnTo>
                  <a:pt x="605" y="403"/>
                </a:lnTo>
                <a:lnTo>
                  <a:pt x="605" y="403"/>
                </a:lnTo>
                <a:lnTo>
                  <a:pt x="601" y="401"/>
                </a:lnTo>
                <a:lnTo>
                  <a:pt x="601" y="397"/>
                </a:lnTo>
                <a:lnTo>
                  <a:pt x="601" y="397"/>
                </a:lnTo>
                <a:close/>
              </a:path>
            </a:pathLst>
          </a:custGeom>
          <a:solidFill>
            <a:srgbClr val="0B64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6496472" y="1479550"/>
            <a:ext cx="1020763" cy="1020763"/>
          </a:xfrm>
          <a:custGeom>
            <a:avLst/>
            <a:gdLst>
              <a:gd name="T0" fmla="*/ 607 w 643"/>
              <a:gd name="T1" fmla="*/ 295 h 643"/>
              <a:gd name="T2" fmla="*/ 629 w 643"/>
              <a:gd name="T3" fmla="*/ 261 h 643"/>
              <a:gd name="T4" fmla="*/ 496 w 643"/>
              <a:gd name="T5" fmla="*/ 231 h 643"/>
              <a:gd name="T6" fmla="*/ 575 w 643"/>
              <a:gd name="T7" fmla="*/ 147 h 643"/>
              <a:gd name="T8" fmla="*/ 541 w 643"/>
              <a:gd name="T9" fmla="*/ 141 h 643"/>
              <a:gd name="T10" fmla="*/ 456 w 643"/>
              <a:gd name="T11" fmla="*/ 177 h 643"/>
              <a:gd name="T12" fmla="*/ 474 w 643"/>
              <a:gd name="T13" fmla="*/ 40 h 643"/>
              <a:gd name="T14" fmla="*/ 406 w 643"/>
              <a:gd name="T15" fmla="*/ 64 h 643"/>
              <a:gd name="T16" fmla="*/ 368 w 643"/>
              <a:gd name="T17" fmla="*/ 40 h 643"/>
              <a:gd name="T18" fmla="*/ 320 w 643"/>
              <a:gd name="T19" fmla="*/ 0 h 643"/>
              <a:gd name="T20" fmla="*/ 270 w 643"/>
              <a:gd name="T21" fmla="*/ 48 h 643"/>
              <a:gd name="T22" fmla="*/ 236 w 643"/>
              <a:gd name="T23" fmla="*/ 64 h 643"/>
              <a:gd name="T24" fmla="*/ 166 w 643"/>
              <a:gd name="T25" fmla="*/ 40 h 643"/>
              <a:gd name="T26" fmla="*/ 216 w 643"/>
              <a:gd name="T27" fmla="*/ 157 h 643"/>
              <a:gd name="T28" fmla="*/ 86 w 643"/>
              <a:gd name="T29" fmla="*/ 114 h 643"/>
              <a:gd name="T30" fmla="*/ 88 w 643"/>
              <a:gd name="T31" fmla="*/ 157 h 643"/>
              <a:gd name="T32" fmla="*/ 66 w 643"/>
              <a:gd name="T33" fmla="*/ 203 h 643"/>
              <a:gd name="T34" fmla="*/ 28 w 643"/>
              <a:gd name="T35" fmla="*/ 219 h 643"/>
              <a:gd name="T36" fmla="*/ 130 w 643"/>
              <a:gd name="T37" fmla="*/ 279 h 643"/>
              <a:gd name="T38" fmla="*/ 28 w 643"/>
              <a:gd name="T39" fmla="*/ 351 h 643"/>
              <a:gd name="T40" fmla="*/ 30 w 643"/>
              <a:gd name="T41" fmla="*/ 371 h 643"/>
              <a:gd name="T42" fmla="*/ 134 w 643"/>
              <a:gd name="T43" fmla="*/ 381 h 643"/>
              <a:gd name="T44" fmla="*/ 48 w 643"/>
              <a:gd name="T45" fmla="*/ 489 h 643"/>
              <a:gd name="T46" fmla="*/ 126 w 643"/>
              <a:gd name="T47" fmla="*/ 505 h 643"/>
              <a:gd name="T48" fmla="*/ 134 w 643"/>
              <a:gd name="T49" fmla="*/ 549 h 643"/>
              <a:gd name="T50" fmla="*/ 150 w 643"/>
              <a:gd name="T51" fmla="*/ 563 h 643"/>
              <a:gd name="T52" fmla="*/ 200 w 643"/>
              <a:gd name="T53" fmla="*/ 565 h 643"/>
              <a:gd name="T54" fmla="*/ 238 w 643"/>
              <a:gd name="T55" fmla="*/ 633 h 643"/>
              <a:gd name="T56" fmla="*/ 314 w 643"/>
              <a:gd name="T57" fmla="*/ 589 h 643"/>
              <a:gd name="T58" fmla="*/ 344 w 643"/>
              <a:gd name="T59" fmla="*/ 599 h 643"/>
              <a:gd name="T60" fmla="*/ 396 w 643"/>
              <a:gd name="T61" fmla="*/ 633 h 643"/>
              <a:gd name="T62" fmla="*/ 448 w 643"/>
              <a:gd name="T63" fmla="*/ 557 h 643"/>
              <a:gd name="T64" fmla="*/ 494 w 643"/>
              <a:gd name="T65" fmla="*/ 583 h 643"/>
              <a:gd name="T66" fmla="*/ 504 w 643"/>
              <a:gd name="T67" fmla="*/ 543 h 643"/>
              <a:gd name="T68" fmla="*/ 529 w 643"/>
              <a:gd name="T69" fmla="*/ 501 h 643"/>
              <a:gd name="T70" fmla="*/ 575 w 643"/>
              <a:gd name="T71" fmla="*/ 497 h 643"/>
              <a:gd name="T72" fmla="*/ 496 w 643"/>
              <a:gd name="T73" fmla="*/ 415 h 643"/>
              <a:gd name="T74" fmla="*/ 633 w 643"/>
              <a:gd name="T75" fmla="*/ 395 h 643"/>
              <a:gd name="T76" fmla="*/ 619 w 643"/>
              <a:gd name="T77" fmla="*/ 323 h 643"/>
              <a:gd name="T78" fmla="*/ 605 w 643"/>
              <a:gd name="T79" fmla="*/ 243 h 643"/>
              <a:gd name="T80" fmla="*/ 581 w 643"/>
              <a:gd name="T81" fmla="*/ 177 h 643"/>
              <a:gd name="T82" fmla="*/ 529 w 643"/>
              <a:gd name="T83" fmla="*/ 118 h 643"/>
              <a:gd name="T84" fmla="*/ 466 w 643"/>
              <a:gd name="T85" fmla="*/ 70 h 643"/>
              <a:gd name="T86" fmla="*/ 398 w 643"/>
              <a:gd name="T87" fmla="*/ 34 h 643"/>
              <a:gd name="T88" fmla="*/ 326 w 643"/>
              <a:gd name="T89" fmla="*/ 28 h 643"/>
              <a:gd name="T90" fmla="*/ 240 w 643"/>
              <a:gd name="T91" fmla="*/ 38 h 643"/>
              <a:gd name="T92" fmla="*/ 174 w 643"/>
              <a:gd name="T93" fmla="*/ 62 h 643"/>
              <a:gd name="T94" fmla="*/ 114 w 643"/>
              <a:gd name="T95" fmla="*/ 110 h 643"/>
              <a:gd name="T96" fmla="*/ 70 w 643"/>
              <a:gd name="T97" fmla="*/ 177 h 643"/>
              <a:gd name="T98" fmla="*/ 34 w 643"/>
              <a:gd name="T99" fmla="*/ 245 h 643"/>
              <a:gd name="T100" fmla="*/ 30 w 643"/>
              <a:gd name="T101" fmla="*/ 325 h 643"/>
              <a:gd name="T102" fmla="*/ 38 w 643"/>
              <a:gd name="T103" fmla="*/ 393 h 643"/>
              <a:gd name="T104" fmla="*/ 68 w 643"/>
              <a:gd name="T105" fmla="*/ 473 h 643"/>
              <a:gd name="T106" fmla="*/ 110 w 643"/>
              <a:gd name="T107" fmla="*/ 533 h 643"/>
              <a:gd name="T108" fmla="*/ 170 w 643"/>
              <a:gd name="T109" fmla="*/ 575 h 643"/>
              <a:gd name="T110" fmla="*/ 248 w 643"/>
              <a:gd name="T111" fmla="*/ 603 h 643"/>
              <a:gd name="T112" fmla="*/ 394 w 643"/>
              <a:gd name="T113" fmla="*/ 603 h 643"/>
              <a:gd name="T114" fmla="*/ 322 w 643"/>
              <a:gd name="T115" fmla="*/ 421 h 643"/>
              <a:gd name="T116" fmla="*/ 322 w 643"/>
              <a:gd name="T117" fmla="*/ 225 h 643"/>
              <a:gd name="T118" fmla="*/ 322 w 643"/>
              <a:gd name="T119" fmla="*/ 421 h 643"/>
              <a:gd name="T120" fmla="*/ 472 w 643"/>
              <a:gd name="T121" fmla="*/ 575 h 643"/>
              <a:gd name="T122" fmla="*/ 579 w 643"/>
              <a:gd name="T123" fmla="*/ 471 h 643"/>
              <a:gd name="T124" fmla="*/ 605 w 643"/>
              <a:gd name="T125" fmla="*/ 393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3" h="643">
                <a:moveTo>
                  <a:pt x="589" y="331"/>
                </a:moveTo>
                <a:lnTo>
                  <a:pt x="589" y="331"/>
                </a:lnTo>
                <a:lnTo>
                  <a:pt x="593" y="339"/>
                </a:lnTo>
                <a:lnTo>
                  <a:pt x="599" y="345"/>
                </a:lnTo>
                <a:lnTo>
                  <a:pt x="607" y="349"/>
                </a:lnTo>
                <a:lnTo>
                  <a:pt x="615" y="351"/>
                </a:lnTo>
                <a:lnTo>
                  <a:pt x="615" y="351"/>
                </a:lnTo>
                <a:lnTo>
                  <a:pt x="627" y="349"/>
                </a:lnTo>
                <a:lnTo>
                  <a:pt x="635" y="343"/>
                </a:lnTo>
                <a:lnTo>
                  <a:pt x="641" y="333"/>
                </a:lnTo>
                <a:lnTo>
                  <a:pt x="643" y="323"/>
                </a:lnTo>
                <a:lnTo>
                  <a:pt x="643" y="323"/>
                </a:lnTo>
                <a:lnTo>
                  <a:pt x="641" y="311"/>
                </a:lnTo>
                <a:lnTo>
                  <a:pt x="635" y="303"/>
                </a:lnTo>
                <a:lnTo>
                  <a:pt x="627" y="297"/>
                </a:lnTo>
                <a:lnTo>
                  <a:pt x="615" y="295"/>
                </a:lnTo>
                <a:lnTo>
                  <a:pt x="615" y="295"/>
                </a:lnTo>
                <a:lnTo>
                  <a:pt x="607" y="295"/>
                </a:lnTo>
                <a:lnTo>
                  <a:pt x="599" y="299"/>
                </a:lnTo>
                <a:lnTo>
                  <a:pt x="593" y="307"/>
                </a:lnTo>
                <a:lnTo>
                  <a:pt x="589" y="315"/>
                </a:lnTo>
                <a:lnTo>
                  <a:pt x="521" y="315"/>
                </a:lnTo>
                <a:lnTo>
                  <a:pt x="521" y="315"/>
                </a:lnTo>
                <a:lnTo>
                  <a:pt x="519" y="297"/>
                </a:lnTo>
                <a:lnTo>
                  <a:pt x="515" y="279"/>
                </a:lnTo>
                <a:lnTo>
                  <a:pt x="581" y="261"/>
                </a:lnTo>
                <a:lnTo>
                  <a:pt x="581" y="261"/>
                </a:lnTo>
                <a:lnTo>
                  <a:pt x="585" y="267"/>
                </a:lnTo>
                <a:lnTo>
                  <a:pt x="591" y="271"/>
                </a:lnTo>
                <a:lnTo>
                  <a:pt x="599" y="273"/>
                </a:lnTo>
                <a:lnTo>
                  <a:pt x="605" y="275"/>
                </a:lnTo>
                <a:lnTo>
                  <a:pt x="605" y="275"/>
                </a:lnTo>
                <a:lnTo>
                  <a:pt x="613" y="273"/>
                </a:lnTo>
                <a:lnTo>
                  <a:pt x="613" y="273"/>
                </a:lnTo>
                <a:lnTo>
                  <a:pt x="623" y="269"/>
                </a:lnTo>
                <a:lnTo>
                  <a:pt x="629" y="261"/>
                </a:lnTo>
                <a:lnTo>
                  <a:pt x="633" y="251"/>
                </a:lnTo>
                <a:lnTo>
                  <a:pt x="633" y="239"/>
                </a:lnTo>
                <a:lnTo>
                  <a:pt x="633" y="239"/>
                </a:lnTo>
                <a:lnTo>
                  <a:pt x="629" y="231"/>
                </a:lnTo>
                <a:lnTo>
                  <a:pt x="623" y="225"/>
                </a:lnTo>
                <a:lnTo>
                  <a:pt x="615" y="219"/>
                </a:lnTo>
                <a:lnTo>
                  <a:pt x="605" y="219"/>
                </a:lnTo>
                <a:lnTo>
                  <a:pt x="605" y="219"/>
                </a:lnTo>
                <a:lnTo>
                  <a:pt x="599" y="219"/>
                </a:lnTo>
                <a:lnTo>
                  <a:pt x="599" y="219"/>
                </a:lnTo>
                <a:lnTo>
                  <a:pt x="589" y="223"/>
                </a:lnTo>
                <a:lnTo>
                  <a:pt x="583" y="229"/>
                </a:lnTo>
                <a:lnTo>
                  <a:pt x="579" y="237"/>
                </a:lnTo>
                <a:lnTo>
                  <a:pt x="577" y="245"/>
                </a:lnTo>
                <a:lnTo>
                  <a:pt x="510" y="263"/>
                </a:lnTo>
                <a:lnTo>
                  <a:pt x="510" y="263"/>
                </a:lnTo>
                <a:lnTo>
                  <a:pt x="504" y="247"/>
                </a:lnTo>
                <a:lnTo>
                  <a:pt x="496" y="231"/>
                </a:lnTo>
                <a:lnTo>
                  <a:pt x="557" y="195"/>
                </a:lnTo>
                <a:lnTo>
                  <a:pt x="557" y="195"/>
                </a:lnTo>
                <a:lnTo>
                  <a:pt x="565" y="201"/>
                </a:lnTo>
                <a:lnTo>
                  <a:pt x="575" y="203"/>
                </a:lnTo>
                <a:lnTo>
                  <a:pt x="575" y="203"/>
                </a:lnTo>
                <a:lnTo>
                  <a:pt x="583" y="203"/>
                </a:lnTo>
                <a:lnTo>
                  <a:pt x="589" y="199"/>
                </a:lnTo>
                <a:lnTo>
                  <a:pt x="589" y="199"/>
                </a:lnTo>
                <a:lnTo>
                  <a:pt x="599" y="193"/>
                </a:lnTo>
                <a:lnTo>
                  <a:pt x="603" y="183"/>
                </a:lnTo>
                <a:lnTo>
                  <a:pt x="603" y="183"/>
                </a:lnTo>
                <a:lnTo>
                  <a:pt x="603" y="171"/>
                </a:lnTo>
                <a:lnTo>
                  <a:pt x="601" y="161"/>
                </a:lnTo>
                <a:lnTo>
                  <a:pt x="601" y="161"/>
                </a:lnTo>
                <a:lnTo>
                  <a:pt x="595" y="155"/>
                </a:lnTo>
                <a:lnTo>
                  <a:pt x="589" y="151"/>
                </a:lnTo>
                <a:lnTo>
                  <a:pt x="583" y="149"/>
                </a:lnTo>
                <a:lnTo>
                  <a:pt x="575" y="147"/>
                </a:lnTo>
                <a:lnTo>
                  <a:pt x="575" y="147"/>
                </a:lnTo>
                <a:lnTo>
                  <a:pt x="569" y="149"/>
                </a:lnTo>
                <a:lnTo>
                  <a:pt x="561" y="151"/>
                </a:lnTo>
                <a:lnTo>
                  <a:pt x="561" y="151"/>
                </a:lnTo>
                <a:lnTo>
                  <a:pt x="555" y="157"/>
                </a:lnTo>
                <a:lnTo>
                  <a:pt x="551" y="165"/>
                </a:lnTo>
                <a:lnTo>
                  <a:pt x="549" y="173"/>
                </a:lnTo>
                <a:lnTo>
                  <a:pt x="549" y="183"/>
                </a:lnTo>
                <a:lnTo>
                  <a:pt x="488" y="217"/>
                </a:lnTo>
                <a:lnTo>
                  <a:pt x="488" y="217"/>
                </a:lnTo>
                <a:lnTo>
                  <a:pt x="478" y="201"/>
                </a:lnTo>
                <a:lnTo>
                  <a:pt x="466" y="187"/>
                </a:lnTo>
                <a:lnTo>
                  <a:pt x="515" y="139"/>
                </a:lnTo>
                <a:lnTo>
                  <a:pt x="515" y="139"/>
                </a:lnTo>
                <a:lnTo>
                  <a:pt x="523" y="141"/>
                </a:lnTo>
                <a:lnTo>
                  <a:pt x="529" y="143"/>
                </a:lnTo>
                <a:lnTo>
                  <a:pt x="529" y="143"/>
                </a:lnTo>
                <a:lnTo>
                  <a:pt x="541" y="141"/>
                </a:lnTo>
                <a:lnTo>
                  <a:pt x="549" y="135"/>
                </a:lnTo>
                <a:lnTo>
                  <a:pt x="549" y="135"/>
                </a:lnTo>
                <a:lnTo>
                  <a:pt x="555" y="125"/>
                </a:lnTo>
                <a:lnTo>
                  <a:pt x="557" y="114"/>
                </a:lnTo>
                <a:lnTo>
                  <a:pt x="555" y="104"/>
                </a:lnTo>
                <a:lnTo>
                  <a:pt x="549" y="94"/>
                </a:lnTo>
                <a:lnTo>
                  <a:pt x="549" y="94"/>
                </a:lnTo>
                <a:lnTo>
                  <a:pt x="541" y="88"/>
                </a:lnTo>
                <a:lnTo>
                  <a:pt x="529" y="86"/>
                </a:lnTo>
                <a:lnTo>
                  <a:pt x="529" y="86"/>
                </a:lnTo>
                <a:lnTo>
                  <a:pt x="519" y="88"/>
                </a:lnTo>
                <a:lnTo>
                  <a:pt x="508" y="94"/>
                </a:lnTo>
                <a:lnTo>
                  <a:pt x="508" y="94"/>
                </a:lnTo>
                <a:lnTo>
                  <a:pt x="504" y="102"/>
                </a:lnTo>
                <a:lnTo>
                  <a:pt x="500" y="110"/>
                </a:lnTo>
                <a:lnTo>
                  <a:pt x="500" y="118"/>
                </a:lnTo>
                <a:lnTo>
                  <a:pt x="504" y="129"/>
                </a:lnTo>
                <a:lnTo>
                  <a:pt x="456" y="177"/>
                </a:lnTo>
                <a:lnTo>
                  <a:pt x="456" y="177"/>
                </a:lnTo>
                <a:lnTo>
                  <a:pt x="442" y="165"/>
                </a:lnTo>
                <a:lnTo>
                  <a:pt x="426" y="155"/>
                </a:lnTo>
                <a:lnTo>
                  <a:pt x="460" y="94"/>
                </a:lnTo>
                <a:lnTo>
                  <a:pt x="460" y="94"/>
                </a:lnTo>
                <a:lnTo>
                  <a:pt x="468" y="96"/>
                </a:lnTo>
                <a:lnTo>
                  <a:pt x="468" y="96"/>
                </a:lnTo>
                <a:lnTo>
                  <a:pt x="474" y="94"/>
                </a:lnTo>
                <a:lnTo>
                  <a:pt x="482" y="92"/>
                </a:lnTo>
                <a:lnTo>
                  <a:pt x="488" y="88"/>
                </a:lnTo>
                <a:lnTo>
                  <a:pt x="492" y="82"/>
                </a:lnTo>
                <a:lnTo>
                  <a:pt x="492" y="82"/>
                </a:lnTo>
                <a:lnTo>
                  <a:pt x="496" y="70"/>
                </a:lnTo>
                <a:lnTo>
                  <a:pt x="494" y="60"/>
                </a:lnTo>
                <a:lnTo>
                  <a:pt x="490" y="50"/>
                </a:lnTo>
                <a:lnTo>
                  <a:pt x="482" y="42"/>
                </a:lnTo>
                <a:lnTo>
                  <a:pt x="482" y="42"/>
                </a:lnTo>
                <a:lnTo>
                  <a:pt x="474" y="40"/>
                </a:lnTo>
                <a:lnTo>
                  <a:pt x="468" y="40"/>
                </a:lnTo>
                <a:lnTo>
                  <a:pt x="468" y="40"/>
                </a:lnTo>
                <a:lnTo>
                  <a:pt x="460" y="40"/>
                </a:lnTo>
                <a:lnTo>
                  <a:pt x="454" y="42"/>
                </a:lnTo>
                <a:lnTo>
                  <a:pt x="448" y="48"/>
                </a:lnTo>
                <a:lnTo>
                  <a:pt x="444" y="54"/>
                </a:lnTo>
                <a:lnTo>
                  <a:pt x="444" y="54"/>
                </a:lnTo>
                <a:lnTo>
                  <a:pt x="440" y="62"/>
                </a:lnTo>
                <a:lnTo>
                  <a:pt x="440" y="70"/>
                </a:lnTo>
                <a:lnTo>
                  <a:pt x="442" y="80"/>
                </a:lnTo>
                <a:lnTo>
                  <a:pt x="448" y="86"/>
                </a:lnTo>
                <a:lnTo>
                  <a:pt x="412" y="147"/>
                </a:lnTo>
                <a:lnTo>
                  <a:pt x="412" y="147"/>
                </a:lnTo>
                <a:lnTo>
                  <a:pt x="396" y="139"/>
                </a:lnTo>
                <a:lnTo>
                  <a:pt x="380" y="133"/>
                </a:lnTo>
                <a:lnTo>
                  <a:pt x="398" y="66"/>
                </a:lnTo>
                <a:lnTo>
                  <a:pt x="398" y="66"/>
                </a:lnTo>
                <a:lnTo>
                  <a:pt x="406" y="64"/>
                </a:lnTo>
                <a:lnTo>
                  <a:pt x="414" y="60"/>
                </a:lnTo>
                <a:lnTo>
                  <a:pt x="420" y="54"/>
                </a:lnTo>
                <a:lnTo>
                  <a:pt x="424" y="46"/>
                </a:lnTo>
                <a:lnTo>
                  <a:pt x="424" y="46"/>
                </a:lnTo>
                <a:lnTo>
                  <a:pt x="424" y="34"/>
                </a:lnTo>
                <a:lnTo>
                  <a:pt x="422" y="24"/>
                </a:lnTo>
                <a:lnTo>
                  <a:pt x="422" y="24"/>
                </a:lnTo>
                <a:lnTo>
                  <a:pt x="414" y="16"/>
                </a:lnTo>
                <a:lnTo>
                  <a:pt x="404" y="10"/>
                </a:lnTo>
                <a:lnTo>
                  <a:pt x="404" y="10"/>
                </a:lnTo>
                <a:lnTo>
                  <a:pt x="396" y="10"/>
                </a:lnTo>
                <a:lnTo>
                  <a:pt x="396" y="10"/>
                </a:lnTo>
                <a:lnTo>
                  <a:pt x="388" y="12"/>
                </a:lnTo>
                <a:lnTo>
                  <a:pt x="380" y="16"/>
                </a:lnTo>
                <a:lnTo>
                  <a:pt x="374" y="22"/>
                </a:lnTo>
                <a:lnTo>
                  <a:pt x="370" y="30"/>
                </a:lnTo>
                <a:lnTo>
                  <a:pt x="370" y="30"/>
                </a:lnTo>
                <a:lnTo>
                  <a:pt x="368" y="40"/>
                </a:lnTo>
                <a:lnTo>
                  <a:pt x="370" y="48"/>
                </a:lnTo>
                <a:lnTo>
                  <a:pt x="376" y="56"/>
                </a:lnTo>
                <a:lnTo>
                  <a:pt x="382" y="62"/>
                </a:lnTo>
                <a:lnTo>
                  <a:pt x="364" y="129"/>
                </a:lnTo>
                <a:lnTo>
                  <a:pt x="364" y="129"/>
                </a:lnTo>
                <a:lnTo>
                  <a:pt x="346" y="127"/>
                </a:lnTo>
                <a:lnTo>
                  <a:pt x="328" y="125"/>
                </a:lnTo>
                <a:lnTo>
                  <a:pt x="328" y="54"/>
                </a:lnTo>
                <a:lnTo>
                  <a:pt x="328" y="54"/>
                </a:lnTo>
                <a:lnTo>
                  <a:pt x="336" y="50"/>
                </a:lnTo>
                <a:lnTo>
                  <a:pt x="344" y="44"/>
                </a:lnTo>
                <a:lnTo>
                  <a:pt x="348" y="36"/>
                </a:lnTo>
                <a:lnTo>
                  <a:pt x="348" y="28"/>
                </a:lnTo>
                <a:lnTo>
                  <a:pt x="348" y="28"/>
                </a:lnTo>
                <a:lnTo>
                  <a:pt x="346" y="16"/>
                </a:lnTo>
                <a:lnTo>
                  <a:pt x="340" y="8"/>
                </a:lnTo>
                <a:lnTo>
                  <a:pt x="332" y="2"/>
                </a:lnTo>
                <a:lnTo>
                  <a:pt x="320" y="0"/>
                </a:lnTo>
                <a:lnTo>
                  <a:pt x="320" y="0"/>
                </a:lnTo>
                <a:lnTo>
                  <a:pt x="310" y="2"/>
                </a:lnTo>
                <a:lnTo>
                  <a:pt x="302" y="8"/>
                </a:lnTo>
                <a:lnTo>
                  <a:pt x="296" y="16"/>
                </a:lnTo>
                <a:lnTo>
                  <a:pt x="292" y="28"/>
                </a:lnTo>
                <a:lnTo>
                  <a:pt x="292" y="28"/>
                </a:lnTo>
                <a:lnTo>
                  <a:pt x="294" y="36"/>
                </a:lnTo>
                <a:lnTo>
                  <a:pt x="298" y="44"/>
                </a:lnTo>
                <a:lnTo>
                  <a:pt x="304" y="50"/>
                </a:lnTo>
                <a:lnTo>
                  <a:pt x="314" y="54"/>
                </a:lnTo>
                <a:lnTo>
                  <a:pt x="314" y="125"/>
                </a:lnTo>
                <a:lnTo>
                  <a:pt x="314" y="125"/>
                </a:lnTo>
                <a:lnTo>
                  <a:pt x="296" y="127"/>
                </a:lnTo>
                <a:lnTo>
                  <a:pt x="278" y="129"/>
                </a:lnTo>
                <a:lnTo>
                  <a:pt x="260" y="62"/>
                </a:lnTo>
                <a:lnTo>
                  <a:pt x="260" y="62"/>
                </a:lnTo>
                <a:lnTo>
                  <a:pt x="266" y="56"/>
                </a:lnTo>
                <a:lnTo>
                  <a:pt x="270" y="48"/>
                </a:lnTo>
                <a:lnTo>
                  <a:pt x="272" y="40"/>
                </a:lnTo>
                <a:lnTo>
                  <a:pt x="272" y="30"/>
                </a:lnTo>
                <a:lnTo>
                  <a:pt x="272" y="30"/>
                </a:lnTo>
                <a:lnTo>
                  <a:pt x="268" y="22"/>
                </a:lnTo>
                <a:lnTo>
                  <a:pt x="262" y="16"/>
                </a:lnTo>
                <a:lnTo>
                  <a:pt x="254" y="12"/>
                </a:lnTo>
                <a:lnTo>
                  <a:pt x="246" y="10"/>
                </a:lnTo>
                <a:lnTo>
                  <a:pt x="246" y="10"/>
                </a:lnTo>
                <a:lnTo>
                  <a:pt x="238" y="10"/>
                </a:lnTo>
                <a:lnTo>
                  <a:pt x="238" y="10"/>
                </a:lnTo>
                <a:lnTo>
                  <a:pt x="228" y="16"/>
                </a:lnTo>
                <a:lnTo>
                  <a:pt x="220" y="24"/>
                </a:lnTo>
                <a:lnTo>
                  <a:pt x="218" y="34"/>
                </a:lnTo>
                <a:lnTo>
                  <a:pt x="218" y="46"/>
                </a:lnTo>
                <a:lnTo>
                  <a:pt x="218" y="46"/>
                </a:lnTo>
                <a:lnTo>
                  <a:pt x="222" y="54"/>
                </a:lnTo>
                <a:lnTo>
                  <a:pt x="228" y="60"/>
                </a:lnTo>
                <a:lnTo>
                  <a:pt x="236" y="64"/>
                </a:lnTo>
                <a:lnTo>
                  <a:pt x="244" y="66"/>
                </a:lnTo>
                <a:lnTo>
                  <a:pt x="262" y="135"/>
                </a:lnTo>
                <a:lnTo>
                  <a:pt x="262" y="135"/>
                </a:lnTo>
                <a:lnTo>
                  <a:pt x="246" y="141"/>
                </a:lnTo>
                <a:lnTo>
                  <a:pt x="230" y="149"/>
                </a:lnTo>
                <a:lnTo>
                  <a:pt x="194" y="86"/>
                </a:lnTo>
                <a:lnTo>
                  <a:pt x="194" y="86"/>
                </a:lnTo>
                <a:lnTo>
                  <a:pt x="200" y="80"/>
                </a:lnTo>
                <a:lnTo>
                  <a:pt x="202" y="70"/>
                </a:lnTo>
                <a:lnTo>
                  <a:pt x="202" y="62"/>
                </a:lnTo>
                <a:lnTo>
                  <a:pt x="198" y="54"/>
                </a:lnTo>
                <a:lnTo>
                  <a:pt x="198" y="54"/>
                </a:lnTo>
                <a:lnTo>
                  <a:pt x="194" y="48"/>
                </a:lnTo>
                <a:lnTo>
                  <a:pt x="188" y="42"/>
                </a:lnTo>
                <a:lnTo>
                  <a:pt x="182" y="40"/>
                </a:lnTo>
                <a:lnTo>
                  <a:pt x="174" y="40"/>
                </a:lnTo>
                <a:lnTo>
                  <a:pt x="174" y="40"/>
                </a:lnTo>
                <a:lnTo>
                  <a:pt x="166" y="40"/>
                </a:lnTo>
                <a:lnTo>
                  <a:pt x="160" y="42"/>
                </a:lnTo>
                <a:lnTo>
                  <a:pt x="160" y="42"/>
                </a:lnTo>
                <a:lnTo>
                  <a:pt x="152" y="50"/>
                </a:lnTo>
                <a:lnTo>
                  <a:pt x="148" y="60"/>
                </a:lnTo>
                <a:lnTo>
                  <a:pt x="148" y="60"/>
                </a:lnTo>
                <a:lnTo>
                  <a:pt x="146" y="70"/>
                </a:lnTo>
                <a:lnTo>
                  <a:pt x="150" y="82"/>
                </a:lnTo>
                <a:lnTo>
                  <a:pt x="150" y="82"/>
                </a:lnTo>
                <a:lnTo>
                  <a:pt x="154" y="88"/>
                </a:lnTo>
                <a:lnTo>
                  <a:pt x="160" y="92"/>
                </a:lnTo>
                <a:lnTo>
                  <a:pt x="166" y="94"/>
                </a:lnTo>
                <a:lnTo>
                  <a:pt x="174" y="96"/>
                </a:lnTo>
                <a:lnTo>
                  <a:pt x="174" y="96"/>
                </a:lnTo>
                <a:lnTo>
                  <a:pt x="174" y="96"/>
                </a:lnTo>
                <a:lnTo>
                  <a:pt x="174" y="96"/>
                </a:lnTo>
                <a:lnTo>
                  <a:pt x="180" y="94"/>
                </a:lnTo>
                <a:lnTo>
                  <a:pt x="216" y="157"/>
                </a:lnTo>
                <a:lnTo>
                  <a:pt x="216" y="157"/>
                </a:lnTo>
                <a:lnTo>
                  <a:pt x="202" y="167"/>
                </a:lnTo>
                <a:lnTo>
                  <a:pt x="188" y="179"/>
                </a:lnTo>
                <a:lnTo>
                  <a:pt x="138" y="129"/>
                </a:lnTo>
                <a:lnTo>
                  <a:pt x="138" y="129"/>
                </a:lnTo>
                <a:lnTo>
                  <a:pt x="142" y="118"/>
                </a:lnTo>
                <a:lnTo>
                  <a:pt x="142" y="110"/>
                </a:lnTo>
                <a:lnTo>
                  <a:pt x="138" y="102"/>
                </a:lnTo>
                <a:lnTo>
                  <a:pt x="134" y="94"/>
                </a:lnTo>
                <a:lnTo>
                  <a:pt x="134" y="94"/>
                </a:lnTo>
                <a:lnTo>
                  <a:pt x="124" y="88"/>
                </a:lnTo>
                <a:lnTo>
                  <a:pt x="114" y="86"/>
                </a:lnTo>
                <a:lnTo>
                  <a:pt x="114" y="86"/>
                </a:lnTo>
                <a:lnTo>
                  <a:pt x="102" y="88"/>
                </a:lnTo>
                <a:lnTo>
                  <a:pt x="94" y="94"/>
                </a:lnTo>
                <a:lnTo>
                  <a:pt x="94" y="94"/>
                </a:lnTo>
                <a:lnTo>
                  <a:pt x="88" y="104"/>
                </a:lnTo>
                <a:lnTo>
                  <a:pt x="86" y="114"/>
                </a:lnTo>
                <a:lnTo>
                  <a:pt x="86" y="114"/>
                </a:lnTo>
                <a:lnTo>
                  <a:pt x="88" y="125"/>
                </a:lnTo>
                <a:lnTo>
                  <a:pt x="94" y="135"/>
                </a:lnTo>
                <a:lnTo>
                  <a:pt x="94" y="135"/>
                </a:lnTo>
                <a:lnTo>
                  <a:pt x="102" y="141"/>
                </a:lnTo>
                <a:lnTo>
                  <a:pt x="114" y="143"/>
                </a:lnTo>
                <a:lnTo>
                  <a:pt x="114" y="143"/>
                </a:lnTo>
                <a:lnTo>
                  <a:pt x="114" y="143"/>
                </a:lnTo>
                <a:lnTo>
                  <a:pt x="120" y="141"/>
                </a:lnTo>
                <a:lnTo>
                  <a:pt x="126" y="139"/>
                </a:lnTo>
                <a:lnTo>
                  <a:pt x="176" y="189"/>
                </a:lnTo>
                <a:lnTo>
                  <a:pt x="176" y="189"/>
                </a:lnTo>
                <a:lnTo>
                  <a:pt x="166" y="203"/>
                </a:lnTo>
                <a:lnTo>
                  <a:pt x="156" y="217"/>
                </a:lnTo>
                <a:lnTo>
                  <a:pt x="94" y="183"/>
                </a:lnTo>
                <a:lnTo>
                  <a:pt x="94" y="183"/>
                </a:lnTo>
                <a:lnTo>
                  <a:pt x="94" y="173"/>
                </a:lnTo>
                <a:lnTo>
                  <a:pt x="92" y="165"/>
                </a:lnTo>
                <a:lnTo>
                  <a:pt x="88" y="157"/>
                </a:lnTo>
                <a:lnTo>
                  <a:pt x="80" y="151"/>
                </a:lnTo>
                <a:lnTo>
                  <a:pt x="80" y="151"/>
                </a:lnTo>
                <a:lnTo>
                  <a:pt x="74" y="149"/>
                </a:lnTo>
                <a:lnTo>
                  <a:pt x="66" y="147"/>
                </a:lnTo>
                <a:lnTo>
                  <a:pt x="66" y="147"/>
                </a:lnTo>
                <a:lnTo>
                  <a:pt x="60" y="149"/>
                </a:lnTo>
                <a:lnTo>
                  <a:pt x="52" y="151"/>
                </a:lnTo>
                <a:lnTo>
                  <a:pt x="48" y="155"/>
                </a:lnTo>
                <a:lnTo>
                  <a:pt x="42" y="161"/>
                </a:lnTo>
                <a:lnTo>
                  <a:pt x="42" y="161"/>
                </a:lnTo>
                <a:lnTo>
                  <a:pt x="40" y="171"/>
                </a:lnTo>
                <a:lnTo>
                  <a:pt x="40" y="183"/>
                </a:lnTo>
                <a:lnTo>
                  <a:pt x="40" y="183"/>
                </a:lnTo>
                <a:lnTo>
                  <a:pt x="44" y="193"/>
                </a:lnTo>
                <a:lnTo>
                  <a:pt x="52" y="199"/>
                </a:lnTo>
                <a:lnTo>
                  <a:pt x="52" y="199"/>
                </a:lnTo>
                <a:lnTo>
                  <a:pt x="60" y="203"/>
                </a:lnTo>
                <a:lnTo>
                  <a:pt x="66" y="203"/>
                </a:lnTo>
                <a:lnTo>
                  <a:pt x="66" y="203"/>
                </a:lnTo>
                <a:lnTo>
                  <a:pt x="66" y="203"/>
                </a:lnTo>
                <a:lnTo>
                  <a:pt x="78" y="201"/>
                </a:lnTo>
                <a:lnTo>
                  <a:pt x="86" y="195"/>
                </a:lnTo>
                <a:lnTo>
                  <a:pt x="148" y="231"/>
                </a:lnTo>
                <a:lnTo>
                  <a:pt x="148" y="231"/>
                </a:lnTo>
                <a:lnTo>
                  <a:pt x="140" y="247"/>
                </a:lnTo>
                <a:lnTo>
                  <a:pt x="134" y="263"/>
                </a:lnTo>
                <a:lnTo>
                  <a:pt x="66" y="245"/>
                </a:lnTo>
                <a:lnTo>
                  <a:pt x="66" y="245"/>
                </a:lnTo>
                <a:lnTo>
                  <a:pt x="64" y="237"/>
                </a:lnTo>
                <a:lnTo>
                  <a:pt x="60" y="229"/>
                </a:lnTo>
                <a:lnTo>
                  <a:pt x="54" y="223"/>
                </a:lnTo>
                <a:lnTo>
                  <a:pt x="44" y="219"/>
                </a:lnTo>
                <a:lnTo>
                  <a:pt x="44" y="219"/>
                </a:lnTo>
                <a:lnTo>
                  <a:pt x="38" y="219"/>
                </a:lnTo>
                <a:lnTo>
                  <a:pt x="38" y="219"/>
                </a:lnTo>
                <a:lnTo>
                  <a:pt x="28" y="219"/>
                </a:lnTo>
                <a:lnTo>
                  <a:pt x="20" y="225"/>
                </a:lnTo>
                <a:lnTo>
                  <a:pt x="14" y="231"/>
                </a:lnTo>
                <a:lnTo>
                  <a:pt x="10" y="239"/>
                </a:lnTo>
                <a:lnTo>
                  <a:pt x="10" y="239"/>
                </a:lnTo>
                <a:lnTo>
                  <a:pt x="10" y="251"/>
                </a:lnTo>
                <a:lnTo>
                  <a:pt x="14" y="261"/>
                </a:lnTo>
                <a:lnTo>
                  <a:pt x="20" y="269"/>
                </a:lnTo>
                <a:lnTo>
                  <a:pt x="30" y="273"/>
                </a:lnTo>
                <a:lnTo>
                  <a:pt x="30" y="273"/>
                </a:lnTo>
                <a:lnTo>
                  <a:pt x="38" y="275"/>
                </a:lnTo>
                <a:lnTo>
                  <a:pt x="38" y="275"/>
                </a:lnTo>
                <a:lnTo>
                  <a:pt x="38" y="275"/>
                </a:lnTo>
                <a:lnTo>
                  <a:pt x="44" y="273"/>
                </a:lnTo>
                <a:lnTo>
                  <a:pt x="52" y="271"/>
                </a:lnTo>
                <a:lnTo>
                  <a:pt x="58" y="267"/>
                </a:lnTo>
                <a:lnTo>
                  <a:pt x="62" y="261"/>
                </a:lnTo>
                <a:lnTo>
                  <a:pt x="130" y="279"/>
                </a:lnTo>
                <a:lnTo>
                  <a:pt x="130" y="279"/>
                </a:lnTo>
                <a:lnTo>
                  <a:pt x="128" y="297"/>
                </a:lnTo>
                <a:lnTo>
                  <a:pt x="126" y="315"/>
                </a:lnTo>
                <a:lnTo>
                  <a:pt x="54" y="315"/>
                </a:lnTo>
                <a:lnTo>
                  <a:pt x="54" y="315"/>
                </a:lnTo>
                <a:lnTo>
                  <a:pt x="50" y="307"/>
                </a:lnTo>
                <a:lnTo>
                  <a:pt x="44" y="299"/>
                </a:lnTo>
                <a:lnTo>
                  <a:pt x="36" y="295"/>
                </a:lnTo>
                <a:lnTo>
                  <a:pt x="28" y="295"/>
                </a:lnTo>
                <a:lnTo>
                  <a:pt x="28" y="295"/>
                </a:lnTo>
                <a:lnTo>
                  <a:pt x="16" y="297"/>
                </a:lnTo>
                <a:lnTo>
                  <a:pt x="8" y="303"/>
                </a:lnTo>
                <a:lnTo>
                  <a:pt x="2" y="311"/>
                </a:lnTo>
                <a:lnTo>
                  <a:pt x="0" y="323"/>
                </a:lnTo>
                <a:lnTo>
                  <a:pt x="0" y="323"/>
                </a:lnTo>
                <a:lnTo>
                  <a:pt x="2" y="333"/>
                </a:lnTo>
                <a:lnTo>
                  <a:pt x="8" y="343"/>
                </a:lnTo>
                <a:lnTo>
                  <a:pt x="16" y="349"/>
                </a:lnTo>
                <a:lnTo>
                  <a:pt x="28" y="351"/>
                </a:lnTo>
                <a:lnTo>
                  <a:pt x="28" y="351"/>
                </a:lnTo>
                <a:lnTo>
                  <a:pt x="36" y="349"/>
                </a:lnTo>
                <a:lnTo>
                  <a:pt x="44" y="345"/>
                </a:lnTo>
                <a:lnTo>
                  <a:pt x="50" y="339"/>
                </a:lnTo>
                <a:lnTo>
                  <a:pt x="54" y="331"/>
                </a:lnTo>
                <a:lnTo>
                  <a:pt x="126" y="331"/>
                </a:lnTo>
                <a:lnTo>
                  <a:pt x="126" y="331"/>
                </a:lnTo>
                <a:lnTo>
                  <a:pt x="128" y="347"/>
                </a:lnTo>
                <a:lnTo>
                  <a:pt x="130" y="365"/>
                </a:lnTo>
                <a:lnTo>
                  <a:pt x="62" y="383"/>
                </a:lnTo>
                <a:lnTo>
                  <a:pt x="62" y="383"/>
                </a:lnTo>
                <a:lnTo>
                  <a:pt x="58" y="377"/>
                </a:lnTo>
                <a:lnTo>
                  <a:pt x="52" y="373"/>
                </a:lnTo>
                <a:lnTo>
                  <a:pt x="44" y="371"/>
                </a:lnTo>
                <a:lnTo>
                  <a:pt x="38" y="371"/>
                </a:lnTo>
                <a:lnTo>
                  <a:pt x="38" y="371"/>
                </a:lnTo>
                <a:lnTo>
                  <a:pt x="30" y="371"/>
                </a:lnTo>
                <a:lnTo>
                  <a:pt x="30" y="371"/>
                </a:lnTo>
                <a:lnTo>
                  <a:pt x="20" y="375"/>
                </a:lnTo>
                <a:lnTo>
                  <a:pt x="14" y="385"/>
                </a:lnTo>
                <a:lnTo>
                  <a:pt x="10" y="395"/>
                </a:lnTo>
                <a:lnTo>
                  <a:pt x="10" y="405"/>
                </a:lnTo>
                <a:lnTo>
                  <a:pt x="10" y="405"/>
                </a:lnTo>
                <a:lnTo>
                  <a:pt x="14" y="413"/>
                </a:lnTo>
                <a:lnTo>
                  <a:pt x="20" y="421"/>
                </a:lnTo>
                <a:lnTo>
                  <a:pt x="28" y="425"/>
                </a:lnTo>
                <a:lnTo>
                  <a:pt x="38" y="427"/>
                </a:lnTo>
                <a:lnTo>
                  <a:pt x="38" y="427"/>
                </a:lnTo>
                <a:lnTo>
                  <a:pt x="38" y="427"/>
                </a:lnTo>
                <a:lnTo>
                  <a:pt x="44" y="425"/>
                </a:lnTo>
                <a:lnTo>
                  <a:pt x="44" y="425"/>
                </a:lnTo>
                <a:lnTo>
                  <a:pt x="54" y="421"/>
                </a:lnTo>
                <a:lnTo>
                  <a:pt x="60" y="415"/>
                </a:lnTo>
                <a:lnTo>
                  <a:pt x="64" y="407"/>
                </a:lnTo>
                <a:lnTo>
                  <a:pt x="66" y="399"/>
                </a:lnTo>
                <a:lnTo>
                  <a:pt x="134" y="381"/>
                </a:lnTo>
                <a:lnTo>
                  <a:pt x="134" y="381"/>
                </a:lnTo>
                <a:lnTo>
                  <a:pt x="140" y="397"/>
                </a:lnTo>
                <a:lnTo>
                  <a:pt x="148" y="413"/>
                </a:lnTo>
                <a:lnTo>
                  <a:pt x="86" y="449"/>
                </a:lnTo>
                <a:lnTo>
                  <a:pt x="86" y="449"/>
                </a:lnTo>
                <a:lnTo>
                  <a:pt x="78" y="443"/>
                </a:lnTo>
                <a:lnTo>
                  <a:pt x="66" y="441"/>
                </a:lnTo>
                <a:lnTo>
                  <a:pt x="66" y="441"/>
                </a:lnTo>
                <a:lnTo>
                  <a:pt x="60" y="441"/>
                </a:lnTo>
                <a:lnTo>
                  <a:pt x="52" y="445"/>
                </a:lnTo>
                <a:lnTo>
                  <a:pt x="52" y="445"/>
                </a:lnTo>
                <a:lnTo>
                  <a:pt x="44" y="451"/>
                </a:lnTo>
                <a:lnTo>
                  <a:pt x="40" y="461"/>
                </a:lnTo>
                <a:lnTo>
                  <a:pt x="40" y="461"/>
                </a:lnTo>
                <a:lnTo>
                  <a:pt x="40" y="473"/>
                </a:lnTo>
                <a:lnTo>
                  <a:pt x="42" y="483"/>
                </a:lnTo>
                <a:lnTo>
                  <a:pt x="42" y="483"/>
                </a:lnTo>
                <a:lnTo>
                  <a:pt x="48" y="489"/>
                </a:lnTo>
                <a:lnTo>
                  <a:pt x="52" y="493"/>
                </a:lnTo>
                <a:lnTo>
                  <a:pt x="60" y="495"/>
                </a:lnTo>
                <a:lnTo>
                  <a:pt x="66" y="497"/>
                </a:lnTo>
                <a:lnTo>
                  <a:pt x="66" y="497"/>
                </a:lnTo>
                <a:lnTo>
                  <a:pt x="66" y="497"/>
                </a:lnTo>
                <a:lnTo>
                  <a:pt x="74" y="495"/>
                </a:lnTo>
                <a:lnTo>
                  <a:pt x="80" y="493"/>
                </a:lnTo>
                <a:lnTo>
                  <a:pt x="80" y="493"/>
                </a:lnTo>
                <a:lnTo>
                  <a:pt x="88" y="487"/>
                </a:lnTo>
                <a:lnTo>
                  <a:pt x="92" y="479"/>
                </a:lnTo>
                <a:lnTo>
                  <a:pt x="94" y="471"/>
                </a:lnTo>
                <a:lnTo>
                  <a:pt x="94" y="463"/>
                </a:lnTo>
                <a:lnTo>
                  <a:pt x="156" y="427"/>
                </a:lnTo>
                <a:lnTo>
                  <a:pt x="156" y="427"/>
                </a:lnTo>
                <a:lnTo>
                  <a:pt x="166" y="441"/>
                </a:lnTo>
                <a:lnTo>
                  <a:pt x="176" y="455"/>
                </a:lnTo>
                <a:lnTo>
                  <a:pt x="126" y="505"/>
                </a:lnTo>
                <a:lnTo>
                  <a:pt x="126" y="505"/>
                </a:lnTo>
                <a:lnTo>
                  <a:pt x="120" y="503"/>
                </a:lnTo>
                <a:lnTo>
                  <a:pt x="114" y="501"/>
                </a:lnTo>
                <a:lnTo>
                  <a:pt x="114" y="501"/>
                </a:lnTo>
                <a:lnTo>
                  <a:pt x="102" y="503"/>
                </a:lnTo>
                <a:lnTo>
                  <a:pt x="94" y="509"/>
                </a:lnTo>
                <a:lnTo>
                  <a:pt x="94" y="509"/>
                </a:lnTo>
                <a:lnTo>
                  <a:pt x="88" y="519"/>
                </a:lnTo>
                <a:lnTo>
                  <a:pt x="86" y="529"/>
                </a:lnTo>
                <a:lnTo>
                  <a:pt x="86" y="529"/>
                </a:lnTo>
                <a:lnTo>
                  <a:pt x="88" y="541"/>
                </a:lnTo>
                <a:lnTo>
                  <a:pt x="94" y="549"/>
                </a:lnTo>
                <a:lnTo>
                  <a:pt x="94" y="549"/>
                </a:lnTo>
                <a:lnTo>
                  <a:pt x="102" y="555"/>
                </a:lnTo>
                <a:lnTo>
                  <a:pt x="114" y="557"/>
                </a:lnTo>
                <a:lnTo>
                  <a:pt x="114" y="557"/>
                </a:lnTo>
                <a:lnTo>
                  <a:pt x="122" y="555"/>
                </a:lnTo>
                <a:lnTo>
                  <a:pt x="128" y="553"/>
                </a:lnTo>
                <a:lnTo>
                  <a:pt x="134" y="549"/>
                </a:lnTo>
                <a:lnTo>
                  <a:pt x="134" y="549"/>
                </a:lnTo>
                <a:lnTo>
                  <a:pt x="138" y="543"/>
                </a:lnTo>
                <a:lnTo>
                  <a:pt x="142" y="533"/>
                </a:lnTo>
                <a:lnTo>
                  <a:pt x="142" y="525"/>
                </a:lnTo>
                <a:lnTo>
                  <a:pt x="138" y="517"/>
                </a:lnTo>
                <a:lnTo>
                  <a:pt x="188" y="467"/>
                </a:lnTo>
                <a:lnTo>
                  <a:pt x="188" y="467"/>
                </a:lnTo>
                <a:lnTo>
                  <a:pt x="202" y="477"/>
                </a:lnTo>
                <a:lnTo>
                  <a:pt x="216" y="489"/>
                </a:lnTo>
                <a:lnTo>
                  <a:pt x="180" y="549"/>
                </a:lnTo>
                <a:lnTo>
                  <a:pt x="180" y="549"/>
                </a:lnTo>
                <a:lnTo>
                  <a:pt x="174" y="549"/>
                </a:lnTo>
                <a:lnTo>
                  <a:pt x="174" y="549"/>
                </a:lnTo>
                <a:lnTo>
                  <a:pt x="166" y="549"/>
                </a:lnTo>
                <a:lnTo>
                  <a:pt x="160" y="551"/>
                </a:lnTo>
                <a:lnTo>
                  <a:pt x="154" y="557"/>
                </a:lnTo>
                <a:lnTo>
                  <a:pt x="150" y="563"/>
                </a:lnTo>
                <a:lnTo>
                  <a:pt x="150" y="563"/>
                </a:lnTo>
                <a:lnTo>
                  <a:pt x="146" y="573"/>
                </a:lnTo>
                <a:lnTo>
                  <a:pt x="148" y="583"/>
                </a:lnTo>
                <a:lnTo>
                  <a:pt x="148" y="583"/>
                </a:lnTo>
                <a:lnTo>
                  <a:pt x="152" y="593"/>
                </a:lnTo>
                <a:lnTo>
                  <a:pt x="160" y="601"/>
                </a:lnTo>
                <a:lnTo>
                  <a:pt x="160" y="601"/>
                </a:lnTo>
                <a:lnTo>
                  <a:pt x="166" y="603"/>
                </a:lnTo>
                <a:lnTo>
                  <a:pt x="174" y="605"/>
                </a:lnTo>
                <a:lnTo>
                  <a:pt x="174" y="605"/>
                </a:lnTo>
                <a:lnTo>
                  <a:pt x="174" y="605"/>
                </a:lnTo>
                <a:lnTo>
                  <a:pt x="182" y="603"/>
                </a:lnTo>
                <a:lnTo>
                  <a:pt x="188" y="601"/>
                </a:lnTo>
                <a:lnTo>
                  <a:pt x="194" y="597"/>
                </a:lnTo>
                <a:lnTo>
                  <a:pt x="198" y="591"/>
                </a:lnTo>
                <a:lnTo>
                  <a:pt x="198" y="591"/>
                </a:lnTo>
                <a:lnTo>
                  <a:pt x="202" y="581"/>
                </a:lnTo>
                <a:lnTo>
                  <a:pt x="202" y="573"/>
                </a:lnTo>
                <a:lnTo>
                  <a:pt x="200" y="565"/>
                </a:lnTo>
                <a:lnTo>
                  <a:pt x="194" y="557"/>
                </a:lnTo>
                <a:lnTo>
                  <a:pt x="230" y="497"/>
                </a:lnTo>
                <a:lnTo>
                  <a:pt x="230" y="497"/>
                </a:lnTo>
                <a:lnTo>
                  <a:pt x="246" y="505"/>
                </a:lnTo>
                <a:lnTo>
                  <a:pt x="262" y="511"/>
                </a:lnTo>
                <a:lnTo>
                  <a:pt x="244" y="577"/>
                </a:lnTo>
                <a:lnTo>
                  <a:pt x="244" y="577"/>
                </a:lnTo>
                <a:lnTo>
                  <a:pt x="236" y="579"/>
                </a:lnTo>
                <a:lnTo>
                  <a:pt x="228" y="583"/>
                </a:lnTo>
                <a:lnTo>
                  <a:pt x="222" y="591"/>
                </a:lnTo>
                <a:lnTo>
                  <a:pt x="218" y="599"/>
                </a:lnTo>
                <a:lnTo>
                  <a:pt x="218" y="599"/>
                </a:lnTo>
                <a:lnTo>
                  <a:pt x="218" y="609"/>
                </a:lnTo>
                <a:lnTo>
                  <a:pt x="220" y="619"/>
                </a:lnTo>
                <a:lnTo>
                  <a:pt x="220" y="619"/>
                </a:lnTo>
                <a:lnTo>
                  <a:pt x="228" y="627"/>
                </a:lnTo>
                <a:lnTo>
                  <a:pt x="238" y="633"/>
                </a:lnTo>
                <a:lnTo>
                  <a:pt x="238" y="633"/>
                </a:lnTo>
                <a:lnTo>
                  <a:pt x="246" y="633"/>
                </a:lnTo>
                <a:lnTo>
                  <a:pt x="246" y="633"/>
                </a:lnTo>
                <a:lnTo>
                  <a:pt x="246" y="633"/>
                </a:lnTo>
                <a:lnTo>
                  <a:pt x="254" y="633"/>
                </a:lnTo>
                <a:lnTo>
                  <a:pt x="262" y="627"/>
                </a:lnTo>
                <a:lnTo>
                  <a:pt x="268" y="621"/>
                </a:lnTo>
                <a:lnTo>
                  <a:pt x="272" y="613"/>
                </a:lnTo>
                <a:lnTo>
                  <a:pt x="272" y="613"/>
                </a:lnTo>
                <a:lnTo>
                  <a:pt x="272" y="603"/>
                </a:lnTo>
                <a:lnTo>
                  <a:pt x="270" y="595"/>
                </a:lnTo>
                <a:lnTo>
                  <a:pt x="266" y="587"/>
                </a:lnTo>
                <a:lnTo>
                  <a:pt x="260" y="581"/>
                </a:lnTo>
                <a:lnTo>
                  <a:pt x="278" y="515"/>
                </a:lnTo>
                <a:lnTo>
                  <a:pt x="278" y="515"/>
                </a:lnTo>
                <a:lnTo>
                  <a:pt x="296" y="517"/>
                </a:lnTo>
                <a:lnTo>
                  <a:pt x="314" y="519"/>
                </a:lnTo>
                <a:lnTo>
                  <a:pt x="314" y="589"/>
                </a:lnTo>
                <a:lnTo>
                  <a:pt x="314" y="589"/>
                </a:lnTo>
                <a:lnTo>
                  <a:pt x="304" y="593"/>
                </a:lnTo>
                <a:lnTo>
                  <a:pt x="298" y="599"/>
                </a:lnTo>
                <a:lnTo>
                  <a:pt x="294" y="607"/>
                </a:lnTo>
                <a:lnTo>
                  <a:pt x="292" y="615"/>
                </a:lnTo>
                <a:lnTo>
                  <a:pt x="292" y="615"/>
                </a:lnTo>
                <a:lnTo>
                  <a:pt x="296" y="627"/>
                </a:lnTo>
                <a:lnTo>
                  <a:pt x="302" y="635"/>
                </a:lnTo>
                <a:lnTo>
                  <a:pt x="310" y="641"/>
                </a:lnTo>
                <a:lnTo>
                  <a:pt x="320" y="643"/>
                </a:lnTo>
                <a:lnTo>
                  <a:pt x="320" y="643"/>
                </a:lnTo>
                <a:lnTo>
                  <a:pt x="320" y="643"/>
                </a:lnTo>
                <a:lnTo>
                  <a:pt x="332" y="641"/>
                </a:lnTo>
                <a:lnTo>
                  <a:pt x="340" y="635"/>
                </a:lnTo>
                <a:lnTo>
                  <a:pt x="346" y="627"/>
                </a:lnTo>
                <a:lnTo>
                  <a:pt x="348" y="615"/>
                </a:lnTo>
                <a:lnTo>
                  <a:pt x="348" y="615"/>
                </a:lnTo>
                <a:lnTo>
                  <a:pt x="348" y="607"/>
                </a:lnTo>
                <a:lnTo>
                  <a:pt x="344" y="599"/>
                </a:lnTo>
                <a:lnTo>
                  <a:pt x="336" y="593"/>
                </a:lnTo>
                <a:lnTo>
                  <a:pt x="328" y="589"/>
                </a:lnTo>
                <a:lnTo>
                  <a:pt x="328" y="519"/>
                </a:lnTo>
                <a:lnTo>
                  <a:pt x="328" y="519"/>
                </a:lnTo>
                <a:lnTo>
                  <a:pt x="346" y="519"/>
                </a:lnTo>
                <a:lnTo>
                  <a:pt x="364" y="515"/>
                </a:lnTo>
                <a:lnTo>
                  <a:pt x="382" y="581"/>
                </a:lnTo>
                <a:lnTo>
                  <a:pt x="382" y="581"/>
                </a:lnTo>
                <a:lnTo>
                  <a:pt x="376" y="587"/>
                </a:lnTo>
                <a:lnTo>
                  <a:pt x="370" y="595"/>
                </a:lnTo>
                <a:lnTo>
                  <a:pt x="368" y="603"/>
                </a:lnTo>
                <a:lnTo>
                  <a:pt x="370" y="613"/>
                </a:lnTo>
                <a:lnTo>
                  <a:pt x="370" y="613"/>
                </a:lnTo>
                <a:lnTo>
                  <a:pt x="374" y="621"/>
                </a:lnTo>
                <a:lnTo>
                  <a:pt x="380" y="627"/>
                </a:lnTo>
                <a:lnTo>
                  <a:pt x="388" y="633"/>
                </a:lnTo>
                <a:lnTo>
                  <a:pt x="396" y="633"/>
                </a:lnTo>
                <a:lnTo>
                  <a:pt x="396" y="633"/>
                </a:lnTo>
                <a:lnTo>
                  <a:pt x="396" y="633"/>
                </a:lnTo>
                <a:lnTo>
                  <a:pt x="404" y="633"/>
                </a:lnTo>
                <a:lnTo>
                  <a:pt x="404" y="633"/>
                </a:lnTo>
                <a:lnTo>
                  <a:pt x="414" y="627"/>
                </a:lnTo>
                <a:lnTo>
                  <a:pt x="422" y="619"/>
                </a:lnTo>
                <a:lnTo>
                  <a:pt x="422" y="619"/>
                </a:lnTo>
                <a:lnTo>
                  <a:pt x="424" y="609"/>
                </a:lnTo>
                <a:lnTo>
                  <a:pt x="424" y="599"/>
                </a:lnTo>
                <a:lnTo>
                  <a:pt x="424" y="599"/>
                </a:lnTo>
                <a:lnTo>
                  <a:pt x="420" y="591"/>
                </a:lnTo>
                <a:lnTo>
                  <a:pt x="414" y="583"/>
                </a:lnTo>
                <a:lnTo>
                  <a:pt x="406" y="579"/>
                </a:lnTo>
                <a:lnTo>
                  <a:pt x="398" y="577"/>
                </a:lnTo>
                <a:lnTo>
                  <a:pt x="380" y="511"/>
                </a:lnTo>
                <a:lnTo>
                  <a:pt x="380" y="511"/>
                </a:lnTo>
                <a:lnTo>
                  <a:pt x="396" y="505"/>
                </a:lnTo>
                <a:lnTo>
                  <a:pt x="412" y="497"/>
                </a:lnTo>
                <a:lnTo>
                  <a:pt x="448" y="557"/>
                </a:lnTo>
                <a:lnTo>
                  <a:pt x="448" y="557"/>
                </a:lnTo>
                <a:lnTo>
                  <a:pt x="442" y="565"/>
                </a:lnTo>
                <a:lnTo>
                  <a:pt x="440" y="573"/>
                </a:lnTo>
                <a:lnTo>
                  <a:pt x="440" y="581"/>
                </a:lnTo>
                <a:lnTo>
                  <a:pt x="444" y="591"/>
                </a:lnTo>
                <a:lnTo>
                  <a:pt x="444" y="591"/>
                </a:lnTo>
                <a:lnTo>
                  <a:pt x="448" y="597"/>
                </a:lnTo>
                <a:lnTo>
                  <a:pt x="454" y="601"/>
                </a:lnTo>
                <a:lnTo>
                  <a:pt x="460" y="603"/>
                </a:lnTo>
                <a:lnTo>
                  <a:pt x="468" y="605"/>
                </a:lnTo>
                <a:lnTo>
                  <a:pt x="468" y="605"/>
                </a:lnTo>
                <a:lnTo>
                  <a:pt x="468" y="605"/>
                </a:lnTo>
                <a:lnTo>
                  <a:pt x="474" y="603"/>
                </a:lnTo>
                <a:lnTo>
                  <a:pt x="482" y="601"/>
                </a:lnTo>
                <a:lnTo>
                  <a:pt x="482" y="601"/>
                </a:lnTo>
                <a:lnTo>
                  <a:pt x="490" y="593"/>
                </a:lnTo>
                <a:lnTo>
                  <a:pt x="494" y="583"/>
                </a:lnTo>
                <a:lnTo>
                  <a:pt x="494" y="583"/>
                </a:lnTo>
                <a:lnTo>
                  <a:pt x="496" y="573"/>
                </a:lnTo>
                <a:lnTo>
                  <a:pt x="492" y="563"/>
                </a:lnTo>
                <a:lnTo>
                  <a:pt x="492" y="563"/>
                </a:lnTo>
                <a:lnTo>
                  <a:pt x="488" y="557"/>
                </a:lnTo>
                <a:lnTo>
                  <a:pt x="482" y="551"/>
                </a:lnTo>
                <a:lnTo>
                  <a:pt x="474" y="549"/>
                </a:lnTo>
                <a:lnTo>
                  <a:pt x="468" y="549"/>
                </a:lnTo>
                <a:lnTo>
                  <a:pt x="468" y="549"/>
                </a:lnTo>
                <a:lnTo>
                  <a:pt x="460" y="549"/>
                </a:lnTo>
                <a:lnTo>
                  <a:pt x="426" y="489"/>
                </a:lnTo>
                <a:lnTo>
                  <a:pt x="426" y="489"/>
                </a:lnTo>
                <a:lnTo>
                  <a:pt x="442" y="479"/>
                </a:lnTo>
                <a:lnTo>
                  <a:pt x="456" y="467"/>
                </a:lnTo>
                <a:lnTo>
                  <a:pt x="504" y="517"/>
                </a:lnTo>
                <a:lnTo>
                  <a:pt x="504" y="517"/>
                </a:lnTo>
                <a:lnTo>
                  <a:pt x="500" y="525"/>
                </a:lnTo>
                <a:lnTo>
                  <a:pt x="500" y="533"/>
                </a:lnTo>
                <a:lnTo>
                  <a:pt x="504" y="543"/>
                </a:lnTo>
                <a:lnTo>
                  <a:pt x="508" y="549"/>
                </a:lnTo>
                <a:lnTo>
                  <a:pt x="508" y="549"/>
                </a:lnTo>
                <a:lnTo>
                  <a:pt x="519" y="555"/>
                </a:lnTo>
                <a:lnTo>
                  <a:pt x="529" y="557"/>
                </a:lnTo>
                <a:lnTo>
                  <a:pt x="529" y="557"/>
                </a:lnTo>
                <a:lnTo>
                  <a:pt x="529" y="557"/>
                </a:lnTo>
                <a:lnTo>
                  <a:pt x="529" y="557"/>
                </a:lnTo>
                <a:lnTo>
                  <a:pt x="541" y="555"/>
                </a:lnTo>
                <a:lnTo>
                  <a:pt x="549" y="549"/>
                </a:lnTo>
                <a:lnTo>
                  <a:pt x="549" y="549"/>
                </a:lnTo>
                <a:lnTo>
                  <a:pt x="555" y="541"/>
                </a:lnTo>
                <a:lnTo>
                  <a:pt x="557" y="529"/>
                </a:lnTo>
                <a:lnTo>
                  <a:pt x="557" y="529"/>
                </a:lnTo>
                <a:lnTo>
                  <a:pt x="555" y="519"/>
                </a:lnTo>
                <a:lnTo>
                  <a:pt x="549" y="509"/>
                </a:lnTo>
                <a:lnTo>
                  <a:pt x="549" y="509"/>
                </a:lnTo>
                <a:lnTo>
                  <a:pt x="541" y="503"/>
                </a:lnTo>
                <a:lnTo>
                  <a:pt x="529" y="501"/>
                </a:lnTo>
                <a:lnTo>
                  <a:pt x="529" y="501"/>
                </a:lnTo>
                <a:lnTo>
                  <a:pt x="523" y="503"/>
                </a:lnTo>
                <a:lnTo>
                  <a:pt x="515" y="505"/>
                </a:lnTo>
                <a:lnTo>
                  <a:pt x="466" y="457"/>
                </a:lnTo>
                <a:lnTo>
                  <a:pt x="466" y="457"/>
                </a:lnTo>
                <a:lnTo>
                  <a:pt x="478" y="443"/>
                </a:lnTo>
                <a:lnTo>
                  <a:pt x="488" y="429"/>
                </a:lnTo>
                <a:lnTo>
                  <a:pt x="549" y="463"/>
                </a:lnTo>
                <a:lnTo>
                  <a:pt x="549" y="463"/>
                </a:lnTo>
                <a:lnTo>
                  <a:pt x="549" y="471"/>
                </a:lnTo>
                <a:lnTo>
                  <a:pt x="551" y="479"/>
                </a:lnTo>
                <a:lnTo>
                  <a:pt x="555" y="487"/>
                </a:lnTo>
                <a:lnTo>
                  <a:pt x="561" y="493"/>
                </a:lnTo>
                <a:lnTo>
                  <a:pt x="561" y="493"/>
                </a:lnTo>
                <a:lnTo>
                  <a:pt x="569" y="495"/>
                </a:lnTo>
                <a:lnTo>
                  <a:pt x="575" y="497"/>
                </a:lnTo>
                <a:lnTo>
                  <a:pt x="575" y="497"/>
                </a:lnTo>
                <a:lnTo>
                  <a:pt x="575" y="497"/>
                </a:lnTo>
                <a:lnTo>
                  <a:pt x="583" y="495"/>
                </a:lnTo>
                <a:lnTo>
                  <a:pt x="589" y="493"/>
                </a:lnTo>
                <a:lnTo>
                  <a:pt x="595" y="489"/>
                </a:lnTo>
                <a:lnTo>
                  <a:pt x="601" y="483"/>
                </a:lnTo>
                <a:lnTo>
                  <a:pt x="601" y="483"/>
                </a:lnTo>
                <a:lnTo>
                  <a:pt x="603" y="473"/>
                </a:lnTo>
                <a:lnTo>
                  <a:pt x="603" y="461"/>
                </a:lnTo>
                <a:lnTo>
                  <a:pt x="603" y="461"/>
                </a:lnTo>
                <a:lnTo>
                  <a:pt x="599" y="451"/>
                </a:lnTo>
                <a:lnTo>
                  <a:pt x="591" y="445"/>
                </a:lnTo>
                <a:lnTo>
                  <a:pt x="591" y="445"/>
                </a:lnTo>
                <a:lnTo>
                  <a:pt x="583" y="441"/>
                </a:lnTo>
                <a:lnTo>
                  <a:pt x="575" y="441"/>
                </a:lnTo>
                <a:lnTo>
                  <a:pt x="575" y="441"/>
                </a:lnTo>
                <a:lnTo>
                  <a:pt x="565" y="443"/>
                </a:lnTo>
                <a:lnTo>
                  <a:pt x="557" y="449"/>
                </a:lnTo>
                <a:lnTo>
                  <a:pt x="496" y="415"/>
                </a:lnTo>
                <a:lnTo>
                  <a:pt x="496" y="415"/>
                </a:lnTo>
                <a:lnTo>
                  <a:pt x="504" y="399"/>
                </a:lnTo>
                <a:lnTo>
                  <a:pt x="510" y="381"/>
                </a:lnTo>
                <a:lnTo>
                  <a:pt x="577" y="399"/>
                </a:lnTo>
                <a:lnTo>
                  <a:pt x="577" y="399"/>
                </a:lnTo>
                <a:lnTo>
                  <a:pt x="579" y="407"/>
                </a:lnTo>
                <a:lnTo>
                  <a:pt x="583" y="415"/>
                </a:lnTo>
                <a:lnTo>
                  <a:pt x="589" y="421"/>
                </a:lnTo>
                <a:lnTo>
                  <a:pt x="599" y="425"/>
                </a:lnTo>
                <a:lnTo>
                  <a:pt x="599" y="425"/>
                </a:lnTo>
                <a:lnTo>
                  <a:pt x="605" y="427"/>
                </a:lnTo>
                <a:lnTo>
                  <a:pt x="605" y="427"/>
                </a:lnTo>
                <a:lnTo>
                  <a:pt x="605" y="427"/>
                </a:lnTo>
                <a:lnTo>
                  <a:pt x="615" y="425"/>
                </a:lnTo>
                <a:lnTo>
                  <a:pt x="623" y="421"/>
                </a:lnTo>
                <a:lnTo>
                  <a:pt x="629" y="413"/>
                </a:lnTo>
                <a:lnTo>
                  <a:pt x="633" y="405"/>
                </a:lnTo>
                <a:lnTo>
                  <a:pt x="633" y="405"/>
                </a:lnTo>
                <a:lnTo>
                  <a:pt x="633" y="395"/>
                </a:lnTo>
                <a:lnTo>
                  <a:pt x="629" y="385"/>
                </a:lnTo>
                <a:lnTo>
                  <a:pt x="629" y="385"/>
                </a:lnTo>
                <a:lnTo>
                  <a:pt x="623" y="375"/>
                </a:lnTo>
                <a:lnTo>
                  <a:pt x="613" y="371"/>
                </a:lnTo>
                <a:lnTo>
                  <a:pt x="613" y="371"/>
                </a:lnTo>
                <a:lnTo>
                  <a:pt x="605" y="371"/>
                </a:lnTo>
                <a:lnTo>
                  <a:pt x="605" y="371"/>
                </a:lnTo>
                <a:lnTo>
                  <a:pt x="599" y="371"/>
                </a:lnTo>
                <a:lnTo>
                  <a:pt x="591" y="373"/>
                </a:lnTo>
                <a:lnTo>
                  <a:pt x="585" y="377"/>
                </a:lnTo>
                <a:lnTo>
                  <a:pt x="581" y="383"/>
                </a:lnTo>
                <a:lnTo>
                  <a:pt x="515" y="365"/>
                </a:lnTo>
                <a:lnTo>
                  <a:pt x="515" y="365"/>
                </a:lnTo>
                <a:lnTo>
                  <a:pt x="519" y="349"/>
                </a:lnTo>
                <a:lnTo>
                  <a:pt x="521" y="331"/>
                </a:lnTo>
                <a:lnTo>
                  <a:pt x="589" y="331"/>
                </a:lnTo>
                <a:close/>
                <a:moveTo>
                  <a:pt x="619" y="323"/>
                </a:moveTo>
                <a:lnTo>
                  <a:pt x="619" y="323"/>
                </a:lnTo>
                <a:lnTo>
                  <a:pt x="619" y="325"/>
                </a:lnTo>
                <a:lnTo>
                  <a:pt x="615" y="327"/>
                </a:lnTo>
                <a:lnTo>
                  <a:pt x="615" y="327"/>
                </a:lnTo>
                <a:lnTo>
                  <a:pt x="613" y="325"/>
                </a:lnTo>
                <a:lnTo>
                  <a:pt x="611" y="323"/>
                </a:lnTo>
                <a:lnTo>
                  <a:pt x="611" y="323"/>
                </a:lnTo>
                <a:lnTo>
                  <a:pt x="613" y="319"/>
                </a:lnTo>
                <a:lnTo>
                  <a:pt x="615" y="317"/>
                </a:lnTo>
                <a:lnTo>
                  <a:pt x="615" y="317"/>
                </a:lnTo>
                <a:lnTo>
                  <a:pt x="619" y="319"/>
                </a:lnTo>
                <a:lnTo>
                  <a:pt x="619" y="323"/>
                </a:lnTo>
                <a:lnTo>
                  <a:pt x="619" y="323"/>
                </a:lnTo>
                <a:close/>
                <a:moveTo>
                  <a:pt x="601" y="245"/>
                </a:moveTo>
                <a:lnTo>
                  <a:pt x="601" y="245"/>
                </a:lnTo>
                <a:lnTo>
                  <a:pt x="605" y="243"/>
                </a:lnTo>
                <a:lnTo>
                  <a:pt x="605" y="243"/>
                </a:lnTo>
                <a:lnTo>
                  <a:pt x="605" y="243"/>
                </a:lnTo>
                <a:lnTo>
                  <a:pt x="605" y="243"/>
                </a:lnTo>
                <a:lnTo>
                  <a:pt x="607" y="243"/>
                </a:lnTo>
                <a:lnTo>
                  <a:pt x="609" y="245"/>
                </a:lnTo>
                <a:lnTo>
                  <a:pt x="609" y="245"/>
                </a:lnTo>
                <a:lnTo>
                  <a:pt x="609" y="249"/>
                </a:lnTo>
                <a:lnTo>
                  <a:pt x="609" y="249"/>
                </a:lnTo>
                <a:lnTo>
                  <a:pt x="607" y="251"/>
                </a:lnTo>
                <a:lnTo>
                  <a:pt x="607" y="251"/>
                </a:lnTo>
                <a:lnTo>
                  <a:pt x="605" y="251"/>
                </a:lnTo>
                <a:lnTo>
                  <a:pt x="605" y="251"/>
                </a:lnTo>
                <a:lnTo>
                  <a:pt x="603" y="249"/>
                </a:lnTo>
                <a:lnTo>
                  <a:pt x="601" y="247"/>
                </a:lnTo>
                <a:lnTo>
                  <a:pt x="601" y="247"/>
                </a:lnTo>
                <a:lnTo>
                  <a:pt x="601" y="245"/>
                </a:lnTo>
                <a:lnTo>
                  <a:pt x="601" y="245"/>
                </a:lnTo>
                <a:close/>
                <a:moveTo>
                  <a:pt x="579" y="173"/>
                </a:moveTo>
                <a:lnTo>
                  <a:pt x="579" y="173"/>
                </a:lnTo>
                <a:lnTo>
                  <a:pt x="581" y="177"/>
                </a:lnTo>
                <a:lnTo>
                  <a:pt x="581" y="177"/>
                </a:lnTo>
                <a:lnTo>
                  <a:pt x="579" y="179"/>
                </a:lnTo>
                <a:lnTo>
                  <a:pt x="579" y="179"/>
                </a:lnTo>
                <a:lnTo>
                  <a:pt x="575" y="179"/>
                </a:lnTo>
                <a:lnTo>
                  <a:pt x="575" y="179"/>
                </a:lnTo>
                <a:lnTo>
                  <a:pt x="573" y="177"/>
                </a:lnTo>
                <a:lnTo>
                  <a:pt x="573" y="177"/>
                </a:lnTo>
                <a:lnTo>
                  <a:pt x="571" y="175"/>
                </a:lnTo>
                <a:lnTo>
                  <a:pt x="571" y="175"/>
                </a:lnTo>
                <a:lnTo>
                  <a:pt x="573" y="171"/>
                </a:lnTo>
                <a:lnTo>
                  <a:pt x="573" y="171"/>
                </a:lnTo>
                <a:lnTo>
                  <a:pt x="575" y="171"/>
                </a:lnTo>
                <a:lnTo>
                  <a:pt x="575" y="171"/>
                </a:lnTo>
                <a:lnTo>
                  <a:pt x="579" y="173"/>
                </a:lnTo>
                <a:lnTo>
                  <a:pt x="579" y="173"/>
                </a:lnTo>
                <a:close/>
                <a:moveTo>
                  <a:pt x="533" y="116"/>
                </a:moveTo>
                <a:lnTo>
                  <a:pt x="533" y="116"/>
                </a:lnTo>
                <a:lnTo>
                  <a:pt x="529" y="118"/>
                </a:lnTo>
                <a:lnTo>
                  <a:pt x="529" y="118"/>
                </a:lnTo>
                <a:lnTo>
                  <a:pt x="527" y="116"/>
                </a:lnTo>
                <a:lnTo>
                  <a:pt x="527" y="116"/>
                </a:lnTo>
                <a:lnTo>
                  <a:pt x="525" y="114"/>
                </a:lnTo>
                <a:lnTo>
                  <a:pt x="527" y="110"/>
                </a:lnTo>
                <a:lnTo>
                  <a:pt x="527" y="110"/>
                </a:lnTo>
                <a:lnTo>
                  <a:pt x="529" y="110"/>
                </a:lnTo>
                <a:lnTo>
                  <a:pt x="529" y="110"/>
                </a:lnTo>
                <a:lnTo>
                  <a:pt x="533" y="110"/>
                </a:lnTo>
                <a:lnTo>
                  <a:pt x="533" y="110"/>
                </a:lnTo>
                <a:lnTo>
                  <a:pt x="533" y="114"/>
                </a:lnTo>
                <a:lnTo>
                  <a:pt x="533" y="116"/>
                </a:lnTo>
                <a:lnTo>
                  <a:pt x="533" y="116"/>
                </a:lnTo>
                <a:close/>
                <a:moveTo>
                  <a:pt x="472" y="70"/>
                </a:moveTo>
                <a:lnTo>
                  <a:pt x="472" y="70"/>
                </a:lnTo>
                <a:lnTo>
                  <a:pt x="468" y="72"/>
                </a:lnTo>
                <a:lnTo>
                  <a:pt x="468" y="72"/>
                </a:lnTo>
                <a:lnTo>
                  <a:pt x="466" y="70"/>
                </a:lnTo>
                <a:lnTo>
                  <a:pt x="466" y="70"/>
                </a:lnTo>
                <a:lnTo>
                  <a:pt x="464" y="68"/>
                </a:lnTo>
                <a:lnTo>
                  <a:pt x="464" y="66"/>
                </a:lnTo>
                <a:lnTo>
                  <a:pt x="464" y="66"/>
                </a:lnTo>
                <a:lnTo>
                  <a:pt x="468" y="62"/>
                </a:lnTo>
                <a:lnTo>
                  <a:pt x="468" y="62"/>
                </a:lnTo>
                <a:lnTo>
                  <a:pt x="470" y="64"/>
                </a:lnTo>
                <a:lnTo>
                  <a:pt x="470" y="64"/>
                </a:lnTo>
                <a:lnTo>
                  <a:pt x="472" y="66"/>
                </a:lnTo>
                <a:lnTo>
                  <a:pt x="472" y="66"/>
                </a:lnTo>
                <a:lnTo>
                  <a:pt x="472" y="70"/>
                </a:lnTo>
                <a:lnTo>
                  <a:pt x="472" y="70"/>
                </a:lnTo>
                <a:close/>
                <a:moveTo>
                  <a:pt x="392" y="36"/>
                </a:moveTo>
                <a:lnTo>
                  <a:pt x="392" y="36"/>
                </a:lnTo>
                <a:lnTo>
                  <a:pt x="394" y="34"/>
                </a:lnTo>
                <a:lnTo>
                  <a:pt x="396" y="34"/>
                </a:lnTo>
                <a:lnTo>
                  <a:pt x="396" y="34"/>
                </a:lnTo>
                <a:lnTo>
                  <a:pt x="398" y="34"/>
                </a:lnTo>
                <a:lnTo>
                  <a:pt x="398" y="34"/>
                </a:lnTo>
                <a:lnTo>
                  <a:pt x="400" y="36"/>
                </a:lnTo>
                <a:lnTo>
                  <a:pt x="400" y="36"/>
                </a:lnTo>
                <a:lnTo>
                  <a:pt x="400" y="38"/>
                </a:lnTo>
                <a:lnTo>
                  <a:pt x="400" y="38"/>
                </a:lnTo>
                <a:lnTo>
                  <a:pt x="400" y="42"/>
                </a:lnTo>
                <a:lnTo>
                  <a:pt x="396" y="42"/>
                </a:lnTo>
                <a:lnTo>
                  <a:pt x="396" y="42"/>
                </a:lnTo>
                <a:lnTo>
                  <a:pt x="396" y="42"/>
                </a:lnTo>
                <a:lnTo>
                  <a:pt x="396" y="42"/>
                </a:lnTo>
                <a:lnTo>
                  <a:pt x="394" y="40"/>
                </a:lnTo>
                <a:lnTo>
                  <a:pt x="394" y="40"/>
                </a:lnTo>
                <a:lnTo>
                  <a:pt x="392" y="36"/>
                </a:lnTo>
                <a:lnTo>
                  <a:pt x="392" y="36"/>
                </a:lnTo>
                <a:close/>
                <a:moveTo>
                  <a:pt x="320" y="24"/>
                </a:moveTo>
                <a:lnTo>
                  <a:pt x="320" y="24"/>
                </a:lnTo>
                <a:lnTo>
                  <a:pt x="324" y="24"/>
                </a:lnTo>
                <a:lnTo>
                  <a:pt x="326" y="28"/>
                </a:lnTo>
                <a:lnTo>
                  <a:pt x="326" y="28"/>
                </a:lnTo>
                <a:lnTo>
                  <a:pt x="324" y="30"/>
                </a:lnTo>
                <a:lnTo>
                  <a:pt x="320" y="32"/>
                </a:lnTo>
                <a:lnTo>
                  <a:pt x="320" y="32"/>
                </a:lnTo>
                <a:lnTo>
                  <a:pt x="318" y="30"/>
                </a:lnTo>
                <a:lnTo>
                  <a:pt x="318" y="30"/>
                </a:lnTo>
                <a:lnTo>
                  <a:pt x="316" y="28"/>
                </a:lnTo>
                <a:lnTo>
                  <a:pt x="316" y="28"/>
                </a:lnTo>
                <a:lnTo>
                  <a:pt x="318" y="24"/>
                </a:lnTo>
                <a:lnTo>
                  <a:pt x="320" y="24"/>
                </a:lnTo>
                <a:lnTo>
                  <a:pt x="320" y="24"/>
                </a:lnTo>
                <a:close/>
                <a:moveTo>
                  <a:pt x="248" y="40"/>
                </a:moveTo>
                <a:lnTo>
                  <a:pt x="248" y="40"/>
                </a:lnTo>
                <a:lnTo>
                  <a:pt x="246" y="42"/>
                </a:lnTo>
                <a:lnTo>
                  <a:pt x="246" y="42"/>
                </a:lnTo>
                <a:lnTo>
                  <a:pt x="244" y="42"/>
                </a:lnTo>
                <a:lnTo>
                  <a:pt x="244" y="42"/>
                </a:lnTo>
                <a:lnTo>
                  <a:pt x="242" y="42"/>
                </a:lnTo>
                <a:lnTo>
                  <a:pt x="240" y="38"/>
                </a:lnTo>
                <a:lnTo>
                  <a:pt x="240" y="38"/>
                </a:lnTo>
                <a:lnTo>
                  <a:pt x="242" y="36"/>
                </a:lnTo>
                <a:lnTo>
                  <a:pt x="244" y="34"/>
                </a:lnTo>
                <a:lnTo>
                  <a:pt x="244" y="34"/>
                </a:lnTo>
                <a:lnTo>
                  <a:pt x="246" y="34"/>
                </a:lnTo>
                <a:lnTo>
                  <a:pt x="246" y="34"/>
                </a:lnTo>
                <a:lnTo>
                  <a:pt x="248" y="34"/>
                </a:lnTo>
                <a:lnTo>
                  <a:pt x="250" y="36"/>
                </a:lnTo>
                <a:lnTo>
                  <a:pt x="250" y="36"/>
                </a:lnTo>
                <a:lnTo>
                  <a:pt x="248" y="40"/>
                </a:lnTo>
                <a:lnTo>
                  <a:pt x="248" y="40"/>
                </a:lnTo>
                <a:close/>
                <a:moveTo>
                  <a:pt x="170" y="70"/>
                </a:moveTo>
                <a:lnTo>
                  <a:pt x="170" y="70"/>
                </a:lnTo>
                <a:lnTo>
                  <a:pt x="170" y="66"/>
                </a:lnTo>
                <a:lnTo>
                  <a:pt x="172" y="64"/>
                </a:lnTo>
                <a:lnTo>
                  <a:pt x="172" y="64"/>
                </a:lnTo>
                <a:lnTo>
                  <a:pt x="174" y="62"/>
                </a:lnTo>
                <a:lnTo>
                  <a:pt x="174" y="62"/>
                </a:lnTo>
                <a:lnTo>
                  <a:pt x="178" y="66"/>
                </a:lnTo>
                <a:lnTo>
                  <a:pt x="178" y="66"/>
                </a:lnTo>
                <a:lnTo>
                  <a:pt x="178" y="68"/>
                </a:lnTo>
                <a:lnTo>
                  <a:pt x="178" y="68"/>
                </a:lnTo>
                <a:lnTo>
                  <a:pt x="176" y="70"/>
                </a:lnTo>
                <a:lnTo>
                  <a:pt x="176" y="70"/>
                </a:lnTo>
                <a:lnTo>
                  <a:pt x="174" y="72"/>
                </a:lnTo>
                <a:lnTo>
                  <a:pt x="174" y="72"/>
                </a:lnTo>
                <a:lnTo>
                  <a:pt x="170" y="70"/>
                </a:lnTo>
                <a:lnTo>
                  <a:pt x="170" y="70"/>
                </a:lnTo>
                <a:close/>
                <a:moveTo>
                  <a:pt x="110" y="116"/>
                </a:moveTo>
                <a:lnTo>
                  <a:pt x="110" y="116"/>
                </a:lnTo>
                <a:lnTo>
                  <a:pt x="110" y="114"/>
                </a:lnTo>
                <a:lnTo>
                  <a:pt x="110" y="114"/>
                </a:lnTo>
                <a:lnTo>
                  <a:pt x="110" y="110"/>
                </a:lnTo>
                <a:lnTo>
                  <a:pt x="110" y="110"/>
                </a:lnTo>
                <a:lnTo>
                  <a:pt x="114" y="110"/>
                </a:lnTo>
                <a:lnTo>
                  <a:pt x="114" y="110"/>
                </a:lnTo>
                <a:lnTo>
                  <a:pt x="116" y="110"/>
                </a:lnTo>
                <a:lnTo>
                  <a:pt x="116" y="110"/>
                </a:lnTo>
                <a:lnTo>
                  <a:pt x="118" y="114"/>
                </a:lnTo>
                <a:lnTo>
                  <a:pt x="116" y="116"/>
                </a:lnTo>
                <a:lnTo>
                  <a:pt x="116" y="116"/>
                </a:lnTo>
                <a:lnTo>
                  <a:pt x="114" y="118"/>
                </a:lnTo>
                <a:lnTo>
                  <a:pt x="114" y="118"/>
                </a:lnTo>
                <a:lnTo>
                  <a:pt x="110" y="116"/>
                </a:lnTo>
                <a:lnTo>
                  <a:pt x="110" y="116"/>
                </a:lnTo>
                <a:close/>
                <a:moveTo>
                  <a:pt x="64" y="173"/>
                </a:moveTo>
                <a:lnTo>
                  <a:pt x="64" y="173"/>
                </a:lnTo>
                <a:lnTo>
                  <a:pt x="66" y="171"/>
                </a:lnTo>
                <a:lnTo>
                  <a:pt x="66" y="171"/>
                </a:lnTo>
                <a:lnTo>
                  <a:pt x="68" y="171"/>
                </a:lnTo>
                <a:lnTo>
                  <a:pt x="68" y="171"/>
                </a:lnTo>
                <a:lnTo>
                  <a:pt x="70" y="175"/>
                </a:lnTo>
                <a:lnTo>
                  <a:pt x="70" y="175"/>
                </a:lnTo>
                <a:lnTo>
                  <a:pt x="70" y="177"/>
                </a:lnTo>
                <a:lnTo>
                  <a:pt x="70" y="177"/>
                </a:lnTo>
                <a:lnTo>
                  <a:pt x="66" y="179"/>
                </a:lnTo>
                <a:lnTo>
                  <a:pt x="66" y="179"/>
                </a:lnTo>
                <a:lnTo>
                  <a:pt x="64" y="179"/>
                </a:lnTo>
                <a:lnTo>
                  <a:pt x="64" y="179"/>
                </a:lnTo>
                <a:lnTo>
                  <a:pt x="62" y="177"/>
                </a:lnTo>
                <a:lnTo>
                  <a:pt x="64" y="173"/>
                </a:lnTo>
                <a:lnTo>
                  <a:pt x="64" y="173"/>
                </a:lnTo>
                <a:close/>
                <a:moveTo>
                  <a:pt x="42" y="247"/>
                </a:moveTo>
                <a:lnTo>
                  <a:pt x="42" y="247"/>
                </a:lnTo>
                <a:lnTo>
                  <a:pt x="40" y="249"/>
                </a:lnTo>
                <a:lnTo>
                  <a:pt x="38" y="251"/>
                </a:lnTo>
                <a:lnTo>
                  <a:pt x="38" y="251"/>
                </a:lnTo>
                <a:lnTo>
                  <a:pt x="36" y="251"/>
                </a:lnTo>
                <a:lnTo>
                  <a:pt x="36" y="251"/>
                </a:lnTo>
                <a:lnTo>
                  <a:pt x="34" y="249"/>
                </a:lnTo>
                <a:lnTo>
                  <a:pt x="34" y="245"/>
                </a:lnTo>
                <a:lnTo>
                  <a:pt x="34" y="245"/>
                </a:lnTo>
                <a:lnTo>
                  <a:pt x="34" y="243"/>
                </a:lnTo>
                <a:lnTo>
                  <a:pt x="38" y="243"/>
                </a:lnTo>
                <a:lnTo>
                  <a:pt x="38" y="243"/>
                </a:lnTo>
                <a:lnTo>
                  <a:pt x="38" y="243"/>
                </a:lnTo>
                <a:lnTo>
                  <a:pt x="38" y="243"/>
                </a:lnTo>
                <a:lnTo>
                  <a:pt x="42" y="245"/>
                </a:lnTo>
                <a:lnTo>
                  <a:pt x="42" y="245"/>
                </a:lnTo>
                <a:lnTo>
                  <a:pt x="42" y="247"/>
                </a:lnTo>
                <a:lnTo>
                  <a:pt x="42" y="247"/>
                </a:lnTo>
                <a:close/>
                <a:moveTo>
                  <a:pt x="24" y="323"/>
                </a:moveTo>
                <a:lnTo>
                  <a:pt x="24" y="323"/>
                </a:lnTo>
                <a:lnTo>
                  <a:pt x="24" y="319"/>
                </a:lnTo>
                <a:lnTo>
                  <a:pt x="28" y="317"/>
                </a:lnTo>
                <a:lnTo>
                  <a:pt x="28" y="317"/>
                </a:lnTo>
                <a:lnTo>
                  <a:pt x="30" y="319"/>
                </a:lnTo>
                <a:lnTo>
                  <a:pt x="32" y="323"/>
                </a:lnTo>
                <a:lnTo>
                  <a:pt x="32" y="323"/>
                </a:lnTo>
                <a:lnTo>
                  <a:pt x="30" y="325"/>
                </a:lnTo>
                <a:lnTo>
                  <a:pt x="28" y="327"/>
                </a:lnTo>
                <a:lnTo>
                  <a:pt x="28" y="327"/>
                </a:lnTo>
                <a:lnTo>
                  <a:pt x="24" y="325"/>
                </a:lnTo>
                <a:lnTo>
                  <a:pt x="24" y="323"/>
                </a:lnTo>
                <a:lnTo>
                  <a:pt x="24" y="323"/>
                </a:lnTo>
                <a:close/>
                <a:moveTo>
                  <a:pt x="38" y="403"/>
                </a:moveTo>
                <a:lnTo>
                  <a:pt x="38" y="403"/>
                </a:lnTo>
                <a:lnTo>
                  <a:pt x="38" y="403"/>
                </a:lnTo>
                <a:lnTo>
                  <a:pt x="38" y="403"/>
                </a:lnTo>
                <a:lnTo>
                  <a:pt x="34" y="401"/>
                </a:lnTo>
                <a:lnTo>
                  <a:pt x="34" y="399"/>
                </a:lnTo>
                <a:lnTo>
                  <a:pt x="34" y="399"/>
                </a:lnTo>
                <a:lnTo>
                  <a:pt x="34" y="397"/>
                </a:lnTo>
                <a:lnTo>
                  <a:pt x="34" y="397"/>
                </a:lnTo>
                <a:lnTo>
                  <a:pt x="36" y="395"/>
                </a:lnTo>
                <a:lnTo>
                  <a:pt x="36" y="395"/>
                </a:lnTo>
                <a:lnTo>
                  <a:pt x="38" y="393"/>
                </a:lnTo>
                <a:lnTo>
                  <a:pt x="38" y="393"/>
                </a:lnTo>
                <a:lnTo>
                  <a:pt x="40" y="395"/>
                </a:lnTo>
                <a:lnTo>
                  <a:pt x="42" y="397"/>
                </a:lnTo>
                <a:lnTo>
                  <a:pt x="42" y="397"/>
                </a:lnTo>
                <a:lnTo>
                  <a:pt x="42" y="401"/>
                </a:lnTo>
                <a:lnTo>
                  <a:pt x="38" y="403"/>
                </a:lnTo>
                <a:lnTo>
                  <a:pt x="38" y="403"/>
                </a:lnTo>
                <a:close/>
                <a:moveTo>
                  <a:pt x="64" y="471"/>
                </a:moveTo>
                <a:lnTo>
                  <a:pt x="64" y="471"/>
                </a:lnTo>
                <a:lnTo>
                  <a:pt x="62" y="467"/>
                </a:lnTo>
                <a:lnTo>
                  <a:pt x="64" y="465"/>
                </a:lnTo>
                <a:lnTo>
                  <a:pt x="64" y="465"/>
                </a:lnTo>
                <a:lnTo>
                  <a:pt x="66" y="465"/>
                </a:lnTo>
                <a:lnTo>
                  <a:pt x="66" y="465"/>
                </a:lnTo>
                <a:lnTo>
                  <a:pt x="70" y="467"/>
                </a:lnTo>
                <a:lnTo>
                  <a:pt x="70" y="467"/>
                </a:lnTo>
                <a:lnTo>
                  <a:pt x="70" y="469"/>
                </a:lnTo>
                <a:lnTo>
                  <a:pt x="70" y="469"/>
                </a:lnTo>
                <a:lnTo>
                  <a:pt x="68" y="473"/>
                </a:lnTo>
                <a:lnTo>
                  <a:pt x="68" y="473"/>
                </a:lnTo>
                <a:lnTo>
                  <a:pt x="66" y="473"/>
                </a:lnTo>
                <a:lnTo>
                  <a:pt x="66" y="473"/>
                </a:lnTo>
                <a:lnTo>
                  <a:pt x="64" y="471"/>
                </a:lnTo>
                <a:lnTo>
                  <a:pt x="64" y="471"/>
                </a:lnTo>
                <a:close/>
                <a:moveTo>
                  <a:pt x="110" y="527"/>
                </a:moveTo>
                <a:lnTo>
                  <a:pt x="110" y="527"/>
                </a:lnTo>
                <a:lnTo>
                  <a:pt x="114" y="525"/>
                </a:lnTo>
                <a:lnTo>
                  <a:pt x="114" y="525"/>
                </a:lnTo>
                <a:lnTo>
                  <a:pt x="116" y="527"/>
                </a:lnTo>
                <a:lnTo>
                  <a:pt x="116" y="527"/>
                </a:lnTo>
                <a:lnTo>
                  <a:pt x="118" y="529"/>
                </a:lnTo>
                <a:lnTo>
                  <a:pt x="116" y="533"/>
                </a:lnTo>
                <a:lnTo>
                  <a:pt x="116" y="533"/>
                </a:lnTo>
                <a:lnTo>
                  <a:pt x="114" y="533"/>
                </a:lnTo>
                <a:lnTo>
                  <a:pt x="114" y="533"/>
                </a:lnTo>
                <a:lnTo>
                  <a:pt x="110" y="533"/>
                </a:lnTo>
                <a:lnTo>
                  <a:pt x="110" y="533"/>
                </a:lnTo>
                <a:lnTo>
                  <a:pt x="110" y="529"/>
                </a:lnTo>
                <a:lnTo>
                  <a:pt x="110" y="527"/>
                </a:lnTo>
                <a:lnTo>
                  <a:pt x="110" y="527"/>
                </a:lnTo>
                <a:close/>
                <a:moveTo>
                  <a:pt x="170" y="575"/>
                </a:moveTo>
                <a:lnTo>
                  <a:pt x="170" y="575"/>
                </a:lnTo>
                <a:lnTo>
                  <a:pt x="174" y="573"/>
                </a:lnTo>
                <a:lnTo>
                  <a:pt x="174" y="573"/>
                </a:lnTo>
                <a:lnTo>
                  <a:pt x="176" y="573"/>
                </a:lnTo>
                <a:lnTo>
                  <a:pt x="176" y="573"/>
                </a:lnTo>
                <a:lnTo>
                  <a:pt x="178" y="575"/>
                </a:lnTo>
                <a:lnTo>
                  <a:pt x="178" y="579"/>
                </a:lnTo>
                <a:lnTo>
                  <a:pt x="178" y="579"/>
                </a:lnTo>
                <a:lnTo>
                  <a:pt x="174" y="581"/>
                </a:lnTo>
                <a:lnTo>
                  <a:pt x="174" y="581"/>
                </a:lnTo>
                <a:lnTo>
                  <a:pt x="172" y="579"/>
                </a:lnTo>
                <a:lnTo>
                  <a:pt x="172" y="579"/>
                </a:lnTo>
                <a:lnTo>
                  <a:pt x="170" y="577"/>
                </a:lnTo>
                <a:lnTo>
                  <a:pt x="170" y="575"/>
                </a:lnTo>
                <a:lnTo>
                  <a:pt x="170" y="575"/>
                </a:lnTo>
                <a:close/>
                <a:moveTo>
                  <a:pt x="250" y="607"/>
                </a:moveTo>
                <a:lnTo>
                  <a:pt x="250" y="607"/>
                </a:lnTo>
                <a:lnTo>
                  <a:pt x="248" y="609"/>
                </a:lnTo>
                <a:lnTo>
                  <a:pt x="246" y="609"/>
                </a:lnTo>
                <a:lnTo>
                  <a:pt x="246" y="609"/>
                </a:lnTo>
                <a:lnTo>
                  <a:pt x="244" y="609"/>
                </a:lnTo>
                <a:lnTo>
                  <a:pt x="244" y="609"/>
                </a:lnTo>
                <a:lnTo>
                  <a:pt x="242" y="607"/>
                </a:lnTo>
                <a:lnTo>
                  <a:pt x="242" y="607"/>
                </a:lnTo>
                <a:lnTo>
                  <a:pt x="240" y="605"/>
                </a:lnTo>
                <a:lnTo>
                  <a:pt x="240" y="605"/>
                </a:lnTo>
                <a:lnTo>
                  <a:pt x="242" y="603"/>
                </a:lnTo>
                <a:lnTo>
                  <a:pt x="244" y="601"/>
                </a:lnTo>
                <a:lnTo>
                  <a:pt x="244" y="601"/>
                </a:lnTo>
                <a:lnTo>
                  <a:pt x="246" y="601"/>
                </a:lnTo>
                <a:lnTo>
                  <a:pt x="246" y="601"/>
                </a:lnTo>
                <a:lnTo>
                  <a:pt x="248" y="603"/>
                </a:lnTo>
                <a:lnTo>
                  <a:pt x="250" y="607"/>
                </a:lnTo>
                <a:lnTo>
                  <a:pt x="250" y="607"/>
                </a:lnTo>
                <a:close/>
                <a:moveTo>
                  <a:pt x="320" y="619"/>
                </a:moveTo>
                <a:lnTo>
                  <a:pt x="320" y="619"/>
                </a:lnTo>
                <a:lnTo>
                  <a:pt x="318" y="619"/>
                </a:lnTo>
                <a:lnTo>
                  <a:pt x="316" y="615"/>
                </a:lnTo>
                <a:lnTo>
                  <a:pt x="316" y="615"/>
                </a:lnTo>
                <a:lnTo>
                  <a:pt x="318" y="613"/>
                </a:lnTo>
                <a:lnTo>
                  <a:pt x="320" y="611"/>
                </a:lnTo>
                <a:lnTo>
                  <a:pt x="320" y="611"/>
                </a:lnTo>
                <a:lnTo>
                  <a:pt x="324" y="613"/>
                </a:lnTo>
                <a:lnTo>
                  <a:pt x="326" y="615"/>
                </a:lnTo>
                <a:lnTo>
                  <a:pt x="326" y="615"/>
                </a:lnTo>
                <a:lnTo>
                  <a:pt x="324" y="619"/>
                </a:lnTo>
                <a:lnTo>
                  <a:pt x="320" y="619"/>
                </a:lnTo>
                <a:lnTo>
                  <a:pt x="320" y="619"/>
                </a:lnTo>
                <a:close/>
                <a:moveTo>
                  <a:pt x="394" y="603"/>
                </a:moveTo>
                <a:lnTo>
                  <a:pt x="394" y="603"/>
                </a:lnTo>
                <a:lnTo>
                  <a:pt x="396" y="601"/>
                </a:lnTo>
                <a:lnTo>
                  <a:pt x="396" y="601"/>
                </a:lnTo>
                <a:lnTo>
                  <a:pt x="396" y="601"/>
                </a:lnTo>
                <a:lnTo>
                  <a:pt x="396" y="601"/>
                </a:lnTo>
                <a:lnTo>
                  <a:pt x="400" y="603"/>
                </a:lnTo>
                <a:lnTo>
                  <a:pt x="400" y="605"/>
                </a:lnTo>
                <a:lnTo>
                  <a:pt x="400" y="605"/>
                </a:lnTo>
                <a:lnTo>
                  <a:pt x="400" y="607"/>
                </a:lnTo>
                <a:lnTo>
                  <a:pt x="398" y="609"/>
                </a:lnTo>
                <a:lnTo>
                  <a:pt x="398" y="609"/>
                </a:lnTo>
                <a:lnTo>
                  <a:pt x="396" y="609"/>
                </a:lnTo>
                <a:lnTo>
                  <a:pt x="396" y="609"/>
                </a:lnTo>
                <a:lnTo>
                  <a:pt x="394" y="609"/>
                </a:lnTo>
                <a:lnTo>
                  <a:pt x="392" y="607"/>
                </a:lnTo>
                <a:lnTo>
                  <a:pt x="392" y="607"/>
                </a:lnTo>
                <a:lnTo>
                  <a:pt x="394" y="603"/>
                </a:lnTo>
                <a:lnTo>
                  <a:pt x="394" y="603"/>
                </a:lnTo>
                <a:close/>
                <a:moveTo>
                  <a:pt x="322" y="421"/>
                </a:moveTo>
                <a:lnTo>
                  <a:pt x="322" y="421"/>
                </a:lnTo>
                <a:lnTo>
                  <a:pt x="302" y="419"/>
                </a:lnTo>
                <a:lnTo>
                  <a:pt x="284" y="413"/>
                </a:lnTo>
                <a:lnTo>
                  <a:pt x="268" y="403"/>
                </a:lnTo>
                <a:lnTo>
                  <a:pt x="254" y="391"/>
                </a:lnTo>
                <a:lnTo>
                  <a:pt x="242" y="377"/>
                </a:lnTo>
                <a:lnTo>
                  <a:pt x="232" y="361"/>
                </a:lnTo>
                <a:lnTo>
                  <a:pt x="226" y="341"/>
                </a:lnTo>
                <a:lnTo>
                  <a:pt x="224" y="323"/>
                </a:lnTo>
                <a:lnTo>
                  <a:pt x="224" y="323"/>
                </a:lnTo>
                <a:lnTo>
                  <a:pt x="226" y="303"/>
                </a:lnTo>
                <a:lnTo>
                  <a:pt x="232" y="285"/>
                </a:lnTo>
                <a:lnTo>
                  <a:pt x="242" y="267"/>
                </a:lnTo>
                <a:lnTo>
                  <a:pt x="254" y="253"/>
                </a:lnTo>
                <a:lnTo>
                  <a:pt x="268" y="241"/>
                </a:lnTo>
                <a:lnTo>
                  <a:pt x="284" y="233"/>
                </a:lnTo>
                <a:lnTo>
                  <a:pt x="302" y="227"/>
                </a:lnTo>
                <a:lnTo>
                  <a:pt x="322" y="225"/>
                </a:lnTo>
                <a:lnTo>
                  <a:pt x="322" y="225"/>
                </a:lnTo>
                <a:lnTo>
                  <a:pt x="342" y="227"/>
                </a:lnTo>
                <a:lnTo>
                  <a:pt x="360" y="233"/>
                </a:lnTo>
                <a:lnTo>
                  <a:pt x="376" y="241"/>
                </a:lnTo>
                <a:lnTo>
                  <a:pt x="392" y="253"/>
                </a:lnTo>
                <a:lnTo>
                  <a:pt x="404" y="267"/>
                </a:lnTo>
                <a:lnTo>
                  <a:pt x="412" y="285"/>
                </a:lnTo>
                <a:lnTo>
                  <a:pt x="418" y="303"/>
                </a:lnTo>
                <a:lnTo>
                  <a:pt x="420" y="323"/>
                </a:lnTo>
                <a:lnTo>
                  <a:pt x="420" y="323"/>
                </a:lnTo>
                <a:lnTo>
                  <a:pt x="418" y="341"/>
                </a:lnTo>
                <a:lnTo>
                  <a:pt x="412" y="361"/>
                </a:lnTo>
                <a:lnTo>
                  <a:pt x="404" y="377"/>
                </a:lnTo>
                <a:lnTo>
                  <a:pt x="392" y="391"/>
                </a:lnTo>
                <a:lnTo>
                  <a:pt x="376" y="403"/>
                </a:lnTo>
                <a:lnTo>
                  <a:pt x="360" y="413"/>
                </a:lnTo>
                <a:lnTo>
                  <a:pt x="342" y="419"/>
                </a:lnTo>
                <a:lnTo>
                  <a:pt x="322" y="421"/>
                </a:lnTo>
                <a:lnTo>
                  <a:pt x="322" y="421"/>
                </a:lnTo>
                <a:close/>
                <a:moveTo>
                  <a:pt x="472" y="575"/>
                </a:moveTo>
                <a:lnTo>
                  <a:pt x="472" y="575"/>
                </a:lnTo>
                <a:lnTo>
                  <a:pt x="472" y="577"/>
                </a:lnTo>
                <a:lnTo>
                  <a:pt x="470" y="579"/>
                </a:lnTo>
                <a:lnTo>
                  <a:pt x="470" y="579"/>
                </a:lnTo>
                <a:lnTo>
                  <a:pt x="468" y="581"/>
                </a:lnTo>
                <a:lnTo>
                  <a:pt x="468" y="581"/>
                </a:lnTo>
                <a:lnTo>
                  <a:pt x="464" y="579"/>
                </a:lnTo>
                <a:lnTo>
                  <a:pt x="464" y="579"/>
                </a:lnTo>
                <a:lnTo>
                  <a:pt x="464" y="575"/>
                </a:lnTo>
                <a:lnTo>
                  <a:pt x="464" y="575"/>
                </a:lnTo>
                <a:lnTo>
                  <a:pt x="466" y="573"/>
                </a:lnTo>
                <a:lnTo>
                  <a:pt x="466" y="573"/>
                </a:lnTo>
                <a:lnTo>
                  <a:pt x="468" y="573"/>
                </a:lnTo>
                <a:lnTo>
                  <a:pt x="468" y="573"/>
                </a:lnTo>
                <a:lnTo>
                  <a:pt x="472" y="575"/>
                </a:lnTo>
                <a:lnTo>
                  <a:pt x="472" y="575"/>
                </a:lnTo>
                <a:close/>
                <a:moveTo>
                  <a:pt x="533" y="527"/>
                </a:moveTo>
                <a:lnTo>
                  <a:pt x="533" y="527"/>
                </a:lnTo>
                <a:lnTo>
                  <a:pt x="533" y="529"/>
                </a:lnTo>
                <a:lnTo>
                  <a:pt x="533" y="533"/>
                </a:lnTo>
                <a:lnTo>
                  <a:pt x="533" y="533"/>
                </a:lnTo>
                <a:lnTo>
                  <a:pt x="529" y="533"/>
                </a:lnTo>
                <a:lnTo>
                  <a:pt x="529" y="533"/>
                </a:lnTo>
                <a:lnTo>
                  <a:pt x="527" y="533"/>
                </a:lnTo>
                <a:lnTo>
                  <a:pt x="527" y="533"/>
                </a:lnTo>
                <a:lnTo>
                  <a:pt x="525" y="529"/>
                </a:lnTo>
                <a:lnTo>
                  <a:pt x="527" y="527"/>
                </a:lnTo>
                <a:lnTo>
                  <a:pt x="527" y="527"/>
                </a:lnTo>
                <a:lnTo>
                  <a:pt x="529" y="525"/>
                </a:lnTo>
                <a:lnTo>
                  <a:pt x="529" y="525"/>
                </a:lnTo>
                <a:lnTo>
                  <a:pt x="533" y="527"/>
                </a:lnTo>
                <a:lnTo>
                  <a:pt x="533" y="527"/>
                </a:lnTo>
                <a:close/>
                <a:moveTo>
                  <a:pt x="579" y="471"/>
                </a:moveTo>
                <a:lnTo>
                  <a:pt x="579" y="471"/>
                </a:lnTo>
                <a:lnTo>
                  <a:pt x="575" y="473"/>
                </a:lnTo>
                <a:lnTo>
                  <a:pt x="575" y="473"/>
                </a:lnTo>
                <a:lnTo>
                  <a:pt x="573" y="473"/>
                </a:lnTo>
                <a:lnTo>
                  <a:pt x="573" y="473"/>
                </a:lnTo>
                <a:lnTo>
                  <a:pt x="571" y="469"/>
                </a:lnTo>
                <a:lnTo>
                  <a:pt x="573" y="467"/>
                </a:lnTo>
                <a:lnTo>
                  <a:pt x="573" y="467"/>
                </a:lnTo>
                <a:lnTo>
                  <a:pt x="575" y="465"/>
                </a:lnTo>
                <a:lnTo>
                  <a:pt x="575" y="465"/>
                </a:lnTo>
                <a:lnTo>
                  <a:pt x="579" y="465"/>
                </a:lnTo>
                <a:lnTo>
                  <a:pt x="579" y="465"/>
                </a:lnTo>
                <a:lnTo>
                  <a:pt x="581" y="467"/>
                </a:lnTo>
                <a:lnTo>
                  <a:pt x="579" y="471"/>
                </a:lnTo>
                <a:lnTo>
                  <a:pt x="579" y="471"/>
                </a:lnTo>
                <a:close/>
                <a:moveTo>
                  <a:pt x="601" y="397"/>
                </a:moveTo>
                <a:lnTo>
                  <a:pt x="601" y="397"/>
                </a:lnTo>
                <a:lnTo>
                  <a:pt x="603" y="395"/>
                </a:lnTo>
                <a:lnTo>
                  <a:pt x="605" y="393"/>
                </a:lnTo>
                <a:lnTo>
                  <a:pt x="605" y="393"/>
                </a:lnTo>
                <a:lnTo>
                  <a:pt x="607" y="395"/>
                </a:lnTo>
                <a:lnTo>
                  <a:pt x="607" y="395"/>
                </a:lnTo>
                <a:lnTo>
                  <a:pt x="609" y="397"/>
                </a:lnTo>
                <a:lnTo>
                  <a:pt x="609" y="399"/>
                </a:lnTo>
                <a:lnTo>
                  <a:pt x="609" y="399"/>
                </a:lnTo>
                <a:lnTo>
                  <a:pt x="607" y="401"/>
                </a:lnTo>
                <a:lnTo>
                  <a:pt x="605" y="403"/>
                </a:lnTo>
                <a:lnTo>
                  <a:pt x="605" y="403"/>
                </a:lnTo>
                <a:lnTo>
                  <a:pt x="605" y="403"/>
                </a:lnTo>
                <a:lnTo>
                  <a:pt x="605" y="403"/>
                </a:lnTo>
                <a:lnTo>
                  <a:pt x="601" y="401"/>
                </a:lnTo>
                <a:lnTo>
                  <a:pt x="601" y="397"/>
                </a:lnTo>
                <a:lnTo>
                  <a:pt x="601" y="397"/>
                </a:lnTo>
                <a:close/>
              </a:path>
            </a:pathLst>
          </a:custGeom>
          <a:solidFill>
            <a:srgbClr val="0B64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7" name="组合 96"/>
          <p:cNvGrpSpPr/>
          <p:nvPr/>
        </p:nvGrpSpPr>
        <p:grpSpPr>
          <a:xfrm>
            <a:off x="4571207" y="1381125"/>
            <a:ext cx="1392237" cy="954088"/>
            <a:chOff x="3522663" y="942975"/>
            <a:chExt cx="1392237" cy="954088"/>
          </a:xfrm>
        </p:grpSpPr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3598863" y="1296988"/>
              <a:ext cx="247650" cy="301625"/>
            </a:xfrm>
            <a:custGeom>
              <a:avLst/>
              <a:gdLst>
                <a:gd name="T0" fmla="*/ 2 w 156"/>
                <a:gd name="T1" fmla="*/ 118 h 190"/>
                <a:gd name="T2" fmla="*/ 16 w 156"/>
                <a:gd name="T3" fmla="*/ 130 h 190"/>
                <a:gd name="T4" fmla="*/ 24 w 156"/>
                <a:gd name="T5" fmla="*/ 154 h 190"/>
                <a:gd name="T6" fmla="*/ 46 w 156"/>
                <a:gd name="T7" fmla="*/ 180 h 190"/>
                <a:gd name="T8" fmla="*/ 78 w 156"/>
                <a:gd name="T9" fmla="*/ 190 h 190"/>
                <a:gd name="T10" fmla="*/ 98 w 156"/>
                <a:gd name="T11" fmla="*/ 186 h 190"/>
                <a:gd name="T12" fmla="*/ 124 w 156"/>
                <a:gd name="T13" fmla="*/ 164 h 190"/>
                <a:gd name="T14" fmla="*/ 138 w 156"/>
                <a:gd name="T15" fmla="*/ 130 h 190"/>
                <a:gd name="T16" fmla="*/ 140 w 156"/>
                <a:gd name="T17" fmla="*/ 130 h 190"/>
                <a:gd name="T18" fmla="*/ 154 w 156"/>
                <a:gd name="T19" fmla="*/ 120 h 190"/>
                <a:gd name="T20" fmla="*/ 154 w 156"/>
                <a:gd name="T21" fmla="*/ 106 h 190"/>
                <a:gd name="T22" fmla="*/ 142 w 156"/>
                <a:gd name="T23" fmla="*/ 94 h 190"/>
                <a:gd name="T24" fmla="*/ 144 w 156"/>
                <a:gd name="T25" fmla="*/ 84 h 190"/>
                <a:gd name="T26" fmla="*/ 146 w 156"/>
                <a:gd name="T27" fmla="*/ 52 h 190"/>
                <a:gd name="T28" fmla="*/ 130 w 156"/>
                <a:gd name="T29" fmla="*/ 28 h 190"/>
                <a:gd name="T30" fmla="*/ 122 w 156"/>
                <a:gd name="T31" fmla="*/ 16 h 190"/>
                <a:gd name="T32" fmla="*/ 108 w 156"/>
                <a:gd name="T33" fmla="*/ 4 h 190"/>
                <a:gd name="T34" fmla="*/ 76 w 156"/>
                <a:gd name="T35" fmla="*/ 2 h 190"/>
                <a:gd name="T36" fmla="*/ 32 w 156"/>
                <a:gd name="T37" fmla="*/ 14 h 190"/>
                <a:gd name="T38" fmla="*/ 20 w 156"/>
                <a:gd name="T39" fmla="*/ 24 h 190"/>
                <a:gd name="T40" fmla="*/ 6 w 156"/>
                <a:gd name="T41" fmla="*/ 50 h 190"/>
                <a:gd name="T42" fmla="*/ 8 w 156"/>
                <a:gd name="T43" fmla="*/ 86 h 190"/>
                <a:gd name="T44" fmla="*/ 10 w 156"/>
                <a:gd name="T45" fmla="*/ 94 h 190"/>
                <a:gd name="T46" fmla="*/ 2 w 156"/>
                <a:gd name="T47" fmla="*/ 106 h 190"/>
                <a:gd name="T48" fmla="*/ 16 w 156"/>
                <a:gd name="T49" fmla="*/ 96 h 190"/>
                <a:gd name="T50" fmla="*/ 18 w 156"/>
                <a:gd name="T51" fmla="*/ 98 h 190"/>
                <a:gd name="T52" fmla="*/ 22 w 156"/>
                <a:gd name="T53" fmla="*/ 68 h 190"/>
                <a:gd name="T54" fmla="*/ 42 w 156"/>
                <a:gd name="T55" fmla="*/ 60 h 190"/>
                <a:gd name="T56" fmla="*/ 94 w 156"/>
                <a:gd name="T57" fmla="*/ 48 h 190"/>
                <a:gd name="T58" fmla="*/ 104 w 156"/>
                <a:gd name="T59" fmla="*/ 42 h 190"/>
                <a:gd name="T60" fmla="*/ 116 w 156"/>
                <a:gd name="T61" fmla="*/ 44 h 190"/>
                <a:gd name="T62" fmla="*/ 132 w 156"/>
                <a:gd name="T63" fmla="*/ 86 h 190"/>
                <a:gd name="T64" fmla="*/ 138 w 156"/>
                <a:gd name="T65" fmla="*/ 98 h 190"/>
                <a:gd name="T66" fmla="*/ 140 w 156"/>
                <a:gd name="T67" fmla="*/ 96 h 190"/>
                <a:gd name="T68" fmla="*/ 148 w 156"/>
                <a:gd name="T69" fmla="*/ 100 h 190"/>
                <a:gd name="T70" fmla="*/ 152 w 156"/>
                <a:gd name="T71" fmla="*/ 112 h 190"/>
                <a:gd name="T72" fmla="*/ 148 w 156"/>
                <a:gd name="T73" fmla="*/ 122 h 190"/>
                <a:gd name="T74" fmla="*/ 140 w 156"/>
                <a:gd name="T75" fmla="*/ 126 h 190"/>
                <a:gd name="T76" fmla="*/ 134 w 156"/>
                <a:gd name="T77" fmla="*/ 130 h 190"/>
                <a:gd name="T78" fmla="*/ 128 w 156"/>
                <a:gd name="T79" fmla="*/ 152 h 190"/>
                <a:gd name="T80" fmla="*/ 114 w 156"/>
                <a:gd name="T81" fmla="*/ 170 h 190"/>
                <a:gd name="T82" fmla="*/ 98 w 156"/>
                <a:gd name="T83" fmla="*/ 182 h 190"/>
                <a:gd name="T84" fmla="*/ 78 w 156"/>
                <a:gd name="T85" fmla="*/ 186 h 190"/>
                <a:gd name="T86" fmla="*/ 58 w 156"/>
                <a:gd name="T87" fmla="*/ 182 h 190"/>
                <a:gd name="T88" fmla="*/ 40 w 156"/>
                <a:gd name="T89" fmla="*/ 170 h 190"/>
                <a:gd name="T90" fmla="*/ 22 w 156"/>
                <a:gd name="T91" fmla="*/ 142 h 190"/>
                <a:gd name="T92" fmla="*/ 16 w 156"/>
                <a:gd name="T93" fmla="*/ 126 h 190"/>
                <a:gd name="T94" fmla="*/ 8 w 156"/>
                <a:gd name="T95" fmla="*/ 122 h 190"/>
                <a:gd name="T96" fmla="*/ 4 w 156"/>
                <a:gd name="T97" fmla="*/ 112 h 190"/>
                <a:gd name="T98" fmla="*/ 8 w 156"/>
                <a:gd name="T99" fmla="*/ 100 h 190"/>
                <a:gd name="T100" fmla="*/ 16 w 156"/>
                <a:gd name="T101" fmla="*/ 9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6" h="190">
                  <a:moveTo>
                    <a:pt x="0" y="112"/>
                  </a:moveTo>
                  <a:lnTo>
                    <a:pt x="0" y="112"/>
                  </a:lnTo>
                  <a:lnTo>
                    <a:pt x="2" y="118"/>
                  </a:lnTo>
                  <a:lnTo>
                    <a:pt x="6" y="124"/>
                  </a:lnTo>
                  <a:lnTo>
                    <a:pt x="10" y="128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8" y="142"/>
                  </a:lnTo>
                  <a:lnTo>
                    <a:pt x="24" y="154"/>
                  </a:lnTo>
                  <a:lnTo>
                    <a:pt x="30" y="164"/>
                  </a:lnTo>
                  <a:lnTo>
                    <a:pt x="38" y="174"/>
                  </a:lnTo>
                  <a:lnTo>
                    <a:pt x="46" y="180"/>
                  </a:lnTo>
                  <a:lnTo>
                    <a:pt x="56" y="186"/>
                  </a:lnTo>
                  <a:lnTo>
                    <a:pt x="66" y="190"/>
                  </a:lnTo>
                  <a:lnTo>
                    <a:pt x="78" y="190"/>
                  </a:lnTo>
                  <a:lnTo>
                    <a:pt x="78" y="190"/>
                  </a:lnTo>
                  <a:lnTo>
                    <a:pt x="88" y="190"/>
                  </a:lnTo>
                  <a:lnTo>
                    <a:pt x="98" y="186"/>
                  </a:lnTo>
                  <a:lnTo>
                    <a:pt x="108" y="180"/>
                  </a:lnTo>
                  <a:lnTo>
                    <a:pt x="118" y="174"/>
                  </a:lnTo>
                  <a:lnTo>
                    <a:pt x="124" y="164"/>
                  </a:lnTo>
                  <a:lnTo>
                    <a:pt x="130" y="154"/>
                  </a:lnTo>
                  <a:lnTo>
                    <a:pt x="136" y="142"/>
                  </a:lnTo>
                  <a:lnTo>
                    <a:pt x="138" y="130"/>
                  </a:lnTo>
                  <a:lnTo>
                    <a:pt x="138" y="130"/>
                  </a:lnTo>
                  <a:lnTo>
                    <a:pt x="140" y="130"/>
                  </a:lnTo>
                  <a:lnTo>
                    <a:pt x="140" y="130"/>
                  </a:lnTo>
                  <a:lnTo>
                    <a:pt x="146" y="128"/>
                  </a:lnTo>
                  <a:lnTo>
                    <a:pt x="152" y="124"/>
                  </a:lnTo>
                  <a:lnTo>
                    <a:pt x="154" y="120"/>
                  </a:lnTo>
                  <a:lnTo>
                    <a:pt x="156" y="112"/>
                  </a:lnTo>
                  <a:lnTo>
                    <a:pt x="156" y="112"/>
                  </a:lnTo>
                  <a:lnTo>
                    <a:pt x="154" y="106"/>
                  </a:lnTo>
                  <a:lnTo>
                    <a:pt x="152" y="100"/>
                  </a:lnTo>
                  <a:lnTo>
                    <a:pt x="148" y="96"/>
                  </a:lnTo>
                  <a:lnTo>
                    <a:pt x="142" y="94"/>
                  </a:lnTo>
                  <a:lnTo>
                    <a:pt x="142" y="94"/>
                  </a:lnTo>
                  <a:lnTo>
                    <a:pt x="142" y="94"/>
                  </a:lnTo>
                  <a:lnTo>
                    <a:pt x="144" y="84"/>
                  </a:lnTo>
                  <a:lnTo>
                    <a:pt x="146" y="76"/>
                  </a:lnTo>
                  <a:lnTo>
                    <a:pt x="146" y="64"/>
                  </a:lnTo>
                  <a:lnTo>
                    <a:pt x="146" y="52"/>
                  </a:lnTo>
                  <a:lnTo>
                    <a:pt x="142" y="42"/>
                  </a:lnTo>
                  <a:lnTo>
                    <a:pt x="136" y="32"/>
                  </a:lnTo>
                  <a:lnTo>
                    <a:pt x="130" y="28"/>
                  </a:lnTo>
                  <a:lnTo>
                    <a:pt x="124" y="24"/>
                  </a:lnTo>
                  <a:lnTo>
                    <a:pt x="124" y="24"/>
                  </a:lnTo>
                  <a:lnTo>
                    <a:pt x="122" y="16"/>
                  </a:lnTo>
                  <a:lnTo>
                    <a:pt x="118" y="10"/>
                  </a:lnTo>
                  <a:lnTo>
                    <a:pt x="114" y="6"/>
                  </a:lnTo>
                  <a:lnTo>
                    <a:pt x="108" y="4"/>
                  </a:lnTo>
                  <a:lnTo>
                    <a:pt x="102" y="2"/>
                  </a:lnTo>
                  <a:lnTo>
                    <a:pt x="94" y="0"/>
                  </a:lnTo>
                  <a:lnTo>
                    <a:pt x="76" y="2"/>
                  </a:lnTo>
                  <a:lnTo>
                    <a:pt x="60" y="6"/>
                  </a:lnTo>
                  <a:lnTo>
                    <a:pt x="46" y="10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6" y="18"/>
                  </a:lnTo>
                  <a:lnTo>
                    <a:pt x="20" y="24"/>
                  </a:lnTo>
                  <a:lnTo>
                    <a:pt x="14" y="30"/>
                  </a:lnTo>
                  <a:lnTo>
                    <a:pt x="10" y="36"/>
                  </a:lnTo>
                  <a:lnTo>
                    <a:pt x="6" y="50"/>
                  </a:lnTo>
                  <a:lnTo>
                    <a:pt x="4" y="62"/>
                  </a:lnTo>
                  <a:lnTo>
                    <a:pt x="6" y="76"/>
                  </a:lnTo>
                  <a:lnTo>
                    <a:pt x="8" y="86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6" y="98"/>
                  </a:lnTo>
                  <a:lnTo>
                    <a:pt x="4" y="102"/>
                  </a:lnTo>
                  <a:lnTo>
                    <a:pt x="2" y="106"/>
                  </a:lnTo>
                  <a:lnTo>
                    <a:pt x="0" y="112"/>
                  </a:lnTo>
                  <a:lnTo>
                    <a:pt x="0" y="112"/>
                  </a:lnTo>
                  <a:close/>
                  <a:moveTo>
                    <a:pt x="16" y="96"/>
                  </a:moveTo>
                  <a:lnTo>
                    <a:pt x="16" y="96"/>
                  </a:lnTo>
                  <a:lnTo>
                    <a:pt x="18" y="96"/>
                  </a:lnTo>
                  <a:lnTo>
                    <a:pt x="18" y="98"/>
                  </a:lnTo>
                  <a:lnTo>
                    <a:pt x="18" y="92"/>
                  </a:lnTo>
                  <a:lnTo>
                    <a:pt x="22" y="68"/>
                  </a:lnTo>
                  <a:lnTo>
                    <a:pt x="22" y="68"/>
                  </a:lnTo>
                  <a:lnTo>
                    <a:pt x="28" y="60"/>
                  </a:lnTo>
                  <a:lnTo>
                    <a:pt x="28" y="60"/>
                  </a:lnTo>
                  <a:lnTo>
                    <a:pt x="42" y="60"/>
                  </a:lnTo>
                  <a:lnTo>
                    <a:pt x="56" y="60"/>
                  </a:lnTo>
                  <a:lnTo>
                    <a:pt x="78" y="54"/>
                  </a:lnTo>
                  <a:lnTo>
                    <a:pt x="94" y="48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104" y="42"/>
                  </a:lnTo>
                  <a:lnTo>
                    <a:pt x="108" y="42"/>
                  </a:lnTo>
                  <a:lnTo>
                    <a:pt x="112" y="42"/>
                  </a:lnTo>
                  <a:lnTo>
                    <a:pt x="116" y="44"/>
                  </a:lnTo>
                  <a:lnTo>
                    <a:pt x="122" y="52"/>
                  </a:lnTo>
                  <a:lnTo>
                    <a:pt x="126" y="64"/>
                  </a:lnTo>
                  <a:lnTo>
                    <a:pt x="132" y="86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8" y="98"/>
                  </a:lnTo>
                  <a:lnTo>
                    <a:pt x="138" y="98"/>
                  </a:lnTo>
                  <a:lnTo>
                    <a:pt x="140" y="96"/>
                  </a:lnTo>
                  <a:lnTo>
                    <a:pt x="140" y="96"/>
                  </a:lnTo>
                  <a:lnTo>
                    <a:pt x="144" y="98"/>
                  </a:lnTo>
                  <a:lnTo>
                    <a:pt x="148" y="100"/>
                  </a:lnTo>
                  <a:lnTo>
                    <a:pt x="148" y="100"/>
                  </a:lnTo>
                  <a:lnTo>
                    <a:pt x="150" y="106"/>
                  </a:lnTo>
                  <a:lnTo>
                    <a:pt x="152" y="112"/>
                  </a:lnTo>
                  <a:lnTo>
                    <a:pt x="152" y="112"/>
                  </a:lnTo>
                  <a:lnTo>
                    <a:pt x="150" y="118"/>
                  </a:lnTo>
                  <a:lnTo>
                    <a:pt x="148" y="122"/>
                  </a:lnTo>
                  <a:lnTo>
                    <a:pt x="148" y="122"/>
                  </a:lnTo>
                  <a:lnTo>
                    <a:pt x="144" y="126"/>
                  </a:lnTo>
                  <a:lnTo>
                    <a:pt x="140" y="126"/>
                  </a:lnTo>
                  <a:lnTo>
                    <a:pt x="140" y="126"/>
                  </a:lnTo>
                  <a:lnTo>
                    <a:pt x="140" y="126"/>
                  </a:lnTo>
                  <a:lnTo>
                    <a:pt x="136" y="126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32" y="142"/>
                  </a:lnTo>
                  <a:lnTo>
                    <a:pt x="128" y="152"/>
                  </a:lnTo>
                  <a:lnTo>
                    <a:pt x="122" y="162"/>
                  </a:lnTo>
                  <a:lnTo>
                    <a:pt x="114" y="170"/>
                  </a:lnTo>
                  <a:lnTo>
                    <a:pt x="114" y="170"/>
                  </a:lnTo>
                  <a:lnTo>
                    <a:pt x="106" y="178"/>
                  </a:lnTo>
                  <a:lnTo>
                    <a:pt x="98" y="182"/>
                  </a:lnTo>
                  <a:lnTo>
                    <a:pt x="98" y="182"/>
                  </a:lnTo>
                  <a:lnTo>
                    <a:pt x="88" y="186"/>
                  </a:lnTo>
                  <a:lnTo>
                    <a:pt x="78" y="186"/>
                  </a:lnTo>
                  <a:lnTo>
                    <a:pt x="78" y="186"/>
                  </a:lnTo>
                  <a:lnTo>
                    <a:pt x="68" y="186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48" y="178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34" y="162"/>
                  </a:lnTo>
                  <a:lnTo>
                    <a:pt x="28" y="152"/>
                  </a:lnTo>
                  <a:lnTo>
                    <a:pt x="22" y="142"/>
                  </a:lnTo>
                  <a:lnTo>
                    <a:pt x="20" y="130"/>
                  </a:lnTo>
                  <a:lnTo>
                    <a:pt x="20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2" y="126"/>
                  </a:lnTo>
                  <a:lnTo>
                    <a:pt x="8" y="122"/>
                  </a:lnTo>
                  <a:lnTo>
                    <a:pt x="6" y="118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6" y="106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12" y="98"/>
                  </a:lnTo>
                  <a:lnTo>
                    <a:pt x="16" y="96"/>
                  </a:lnTo>
                  <a:lnTo>
                    <a:pt x="16" y="96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4591050" y="1296988"/>
              <a:ext cx="244475" cy="301625"/>
            </a:xfrm>
            <a:custGeom>
              <a:avLst/>
              <a:gdLst>
                <a:gd name="T0" fmla="*/ 2 w 154"/>
                <a:gd name="T1" fmla="*/ 118 h 190"/>
                <a:gd name="T2" fmla="*/ 16 w 154"/>
                <a:gd name="T3" fmla="*/ 130 h 190"/>
                <a:gd name="T4" fmla="*/ 22 w 154"/>
                <a:gd name="T5" fmla="*/ 154 h 190"/>
                <a:gd name="T6" fmla="*/ 46 w 154"/>
                <a:gd name="T7" fmla="*/ 180 h 190"/>
                <a:gd name="T8" fmla="*/ 76 w 154"/>
                <a:gd name="T9" fmla="*/ 190 h 190"/>
                <a:gd name="T10" fmla="*/ 98 w 154"/>
                <a:gd name="T11" fmla="*/ 186 h 190"/>
                <a:gd name="T12" fmla="*/ 124 w 154"/>
                <a:gd name="T13" fmla="*/ 164 h 190"/>
                <a:gd name="T14" fmla="*/ 138 w 154"/>
                <a:gd name="T15" fmla="*/ 130 h 190"/>
                <a:gd name="T16" fmla="*/ 140 w 154"/>
                <a:gd name="T17" fmla="*/ 130 h 190"/>
                <a:gd name="T18" fmla="*/ 154 w 154"/>
                <a:gd name="T19" fmla="*/ 120 h 190"/>
                <a:gd name="T20" fmla="*/ 154 w 154"/>
                <a:gd name="T21" fmla="*/ 106 h 190"/>
                <a:gd name="T22" fmla="*/ 142 w 154"/>
                <a:gd name="T23" fmla="*/ 94 h 190"/>
                <a:gd name="T24" fmla="*/ 144 w 154"/>
                <a:gd name="T25" fmla="*/ 84 h 190"/>
                <a:gd name="T26" fmla="*/ 144 w 154"/>
                <a:gd name="T27" fmla="*/ 52 h 190"/>
                <a:gd name="T28" fmla="*/ 130 w 154"/>
                <a:gd name="T29" fmla="*/ 28 h 190"/>
                <a:gd name="T30" fmla="*/ 122 w 154"/>
                <a:gd name="T31" fmla="*/ 16 h 190"/>
                <a:gd name="T32" fmla="*/ 108 w 154"/>
                <a:gd name="T33" fmla="*/ 4 h 190"/>
                <a:gd name="T34" fmla="*/ 76 w 154"/>
                <a:gd name="T35" fmla="*/ 2 h 190"/>
                <a:gd name="T36" fmla="*/ 32 w 154"/>
                <a:gd name="T37" fmla="*/ 14 h 190"/>
                <a:gd name="T38" fmla="*/ 18 w 154"/>
                <a:gd name="T39" fmla="*/ 24 h 190"/>
                <a:gd name="T40" fmla="*/ 6 w 154"/>
                <a:gd name="T41" fmla="*/ 50 h 190"/>
                <a:gd name="T42" fmla="*/ 6 w 154"/>
                <a:gd name="T43" fmla="*/ 86 h 190"/>
                <a:gd name="T44" fmla="*/ 10 w 154"/>
                <a:gd name="T45" fmla="*/ 94 h 190"/>
                <a:gd name="T46" fmla="*/ 0 w 154"/>
                <a:gd name="T47" fmla="*/ 106 h 190"/>
                <a:gd name="T48" fmla="*/ 16 w 154"/>
                <a:gd name="T49" fmla="*/ 96 h 190"/>
                <a:gd name="T50" fmla="*/ 18 w 154"/>
                <a:gd name="T51" fmla="*/ 98 h 190"/>
                <a:gd name="T52" fmla="*/ 22 w 154"/>
                <a:gd name="T53" fmla="*/ 68 h 190"/>
                <a:gd name="T54" fmla="*/ 42 w 154"/>
                <a:gd name="T55" fmla="*/ 60 h 190"/>
                <a:gd name="T56" fmla="*/ 92 w 154"/>
                <a:gd name="T57" fmla="*/ 48 h 190"/>
                <a:gd name="T58" fmla="*/ 104 w 154"/>
                <a:gd name="T59" fmla="*/ 42 h 190"/>
                <a:gd name="T60" fmla="*/ 114 w 154"/>
                <a:gd name="T61" fmla="*/ 44 h 190"/>
                <a:gd name="T62" fmla="*/ 132 w 154"/>
                <a:gd name="T63" fmla="*/ 86 h 190"/>
                <a:gd name="T64" fmla="*/ 138 w 154"/>
                <a:gd name="T65" fmla="*/ 98 h 190"/>
                <a:gd name="T66" fmla="*/ 140 w 154"/>
                <a:gd name="T67" fmla="*/ 96 h 190"/>
                <a:gd name="T68" fmla="*/ 146 w 154"/>
                <a:gd name="T69" fmla="*/ 100 h 190"/>
                <a:gd name="T70" fmla="*/ 150 w 154"/>
                <a:gd name="T71" fmla="*/ 112 h 190"/>
                <a:gd name="T72" fmla="*/ 146 w 154"/>
                <a:gd name="T73" fmla="*/ 122 h 190"/>
                <a:gd name="T74" fmla="*/ 140 w 154"/>
                <a:gd name="T75" fmla="*/ 126 h 190"/>
                <a:gd name="T76" fmla="*/ 134 w 154"/>
                <a:gd name="T77" fmla="*/ 130 h 190"/>
                <a:gd name="T78" fmla="*/ 126 w 154"/>
                <a:gd name="T79" fmla="*/ 152 h 190"/>
                <a:gd name="T80" fmla="*/ 114 w 154"/>
                <a:gd name="T81" fmla="*/ 170 h 190"/>
                <a:gd name="T82" fmla="*/ 96 w 154"/>
                <a:gd name="T83" fmla="*/ 182 h 190"/>
                <a:gd name="T84" fmla="*/ 76 w 154"/>
                <a:gd name="T85" fmla="*/ 186 h 190"/>
                <a:gd name="T86" fmla="*/ 56 w 154"/>
                <a:gd name="T87" fmla="*/ 182 h 190"/>
                <a:gd name="T88" fmla="*/ 40 w 154"/>
                <a:gd name="T89" fmla="*/ 170 h 190"/>
                <a:gd name="T90" fmla="*/ 22 w 154"/>
                <a:gd name="T91" fmla="*/ 142 h 190"/>
                <a:gd name="T92" fmla="*/ 16 w 154"/>
                <a:gd name="T93" fmla="*/ 126 h 190"/>
                <a:gd name="T94" fmla="*/ 8 w 154"/>
                <a:gd name="T95" fmla="*/ 122 h 190"/>
                <a:gd name="T96" fmla="*/ 4 w 154"/>
                <a:gd name="T97" fmla="*/ 112 h 190"/>
                <a:gd name="T98" fmla="*/ 8 w 154"/>
                <a:gd name="T99" fmla="*/ 100 h 190"/>
                <a:gd name="T100" fmla="*/ 16 w 154"/>
                <a:gd name="T101" fmla="*/ 9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4" h="190">
                  <a:moveTo>
                    <a:pt x="0" y="112"/>
                  </a:moveTo>
                  <a:lnTo>
                    <a:pt x="0" y="112"/>
                  </a:lnTo>
                  <a:lnTo>
                    <a:pt x="2" y="118"/>
                  </a:lnTo>
                  <a:lnTo>
                    <a:pt x="4" y="124"/>
                  </a:lnTo>
                  <a:lnTo>
                    <a:pt x="10" y="128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8" y="142"/>
                  </a:lnTo>
                  <a:lnTo>
                    <a:pt x="22" y="154"/>
                  </a:lnTo>
                  <a:lnTo>
                    <a:pt x="30" y="164"/>
                  </a:lnTo>
                  <a:lnTo>
                    <a:pt x="36" y="174"/>
                  </a:lnTo>
                  <a:lnTo>
                    <a:pt x="46" y="180"/>
                  </a:lnTo>
                  <a:lnTo>
                    <a:pt x="54" y="186"/>
                  </a:lnTo>
                  <a:lnTo>
                    <a:pt x="66" y="190"/>
                  </a:lnTo>
                  <a:lnTo>
                    <a:pt x="76" y="190"/>
                  </a:lnTo>
                  <a:lnTo>
                    <a:pt x="76" y="190"/>
                  </a:lnTo>
                  <a:lnTo>
                    <a:pt x="88" y="190"/>
                  </a:lnTo>
                  <a:lnTo>
                    <a:pt x="98" y="186"/>
                  </a:lnTo>
                  <a:lnTo>
                    <a:pt x="108" y="180"/>
                  </a:lnTo>
                  <a:lnTo>
                    <a:pt x="116" y="174"/>
                  </a:lnTo>
                  <a:lnTo>
                    <a:pt x="124" y="164"/>
                  </a:lnTo>
                  <a:lnTo>
                    <a:pt x="130" y="154"/>
                  </a:lnTo>
                  <a:lnTo>
                    <a:pt x="134" y="142"/>
                  </a:lnTo>
                  <a:lnTo>
                    <a:pt x="138" y="130"/>
                  </a:lnTo>
                  <a:lnTo>
                    <a:pt x="138" y="130"/>
                  </a:lnTo>
                  <a:lnTo>
                    <a:pt x="140" y="130"/>
                  </a:lnTo>
                  <a:lnTo>
                    <a:pt x="140" y="130"/>
                  </a:lnTo>
                  <a:lnTo>
                    <a:pt x="146" y="128"/>
                  </a:lnTo>
                  <a:lnTo>
                    <a:pt x="150" y="124"/>
                  </a:lnTo>
                  <a:lnTo>
                    <a:pt x="154" y="120"/>
                  </a:lnTo>
                  <a:lnTo>
                    <a:pt x="154" y="112"/>
                  </a:lnTo>
                  <a:lnTo>
                    <a:pt x="154" y="112"/>
                  </a:lnTo>
                  <a:lnTo>
                    <a:pt x="154" y="106"/>
                  </a:lnTo>
                  <a:lnTo>
                    <a:pt x="152" y="100"/>
                  </a:lnTo>
                  <a:lnTo>
                    <a:pt x="148" y="96"/>
                  </a:lnTo>
                  <a:lnTo>
                    <a:pt x="142" y="94"/>
                  </a:lnTo>
                  <a:lnTo>
                    <a:pt x="142" y="94"/>
                  </a:lnTo>
                  <a:lnTo>
                    <a:pt x="142" y="94"/>
                  </a:lnTo>
                  <a:lnTo>
                    <a:pt x="144" y="84"/>
                  </a:lnTo>
                  <a:lnTo>
                    <a:pt x="146" y="76"/>
                  </a:lnTo>
                  <a:lnTo>
                    <a:pt x="146" y="64"/>
                  </a:lnTo>
                  <a:lnTo>
                    <a:pt x="144" y="52"/>
                  </a:lnTo>
                  <a:lnTo>
                    <a:pt x="142" y="42"/>
                  </a:lnTo>
                  <a:lnTo>
                    <a:pt x="134" y="32"/>
                  </a:lnTo>
                  <a:lnTo>
                    <a:pt x="130" y="28"/>
                  </a:lnTo>
                  <a:lnTo>
                    <a:pt x="124" y="24"/>
                  </a:lnTo>
                  <a:lnTo>
                    <a:pt x="124" y="24"/>
                  </a:lnTo>
                  <a:lnTo>
                    <a:pt x="122" y="16"/>
                  </a:lnTo>
                  <a:lnTo>
                    <a:pt x="118" y="10"/>
                  </a:lnTo>
                  <a:lnTo>
                    <a:pt x="114" y="6"/>
                  </a:lnTo>
                  <a:lnTo>
                    <a:pt x="108" y="4"/>
                  </a:lnTo>
                  <a:lnTo>
                    <a:pt x="100" y="2"/>
                  </a:lnTo>
                  <a:lnTo>
                    <a:pt x="92" y="0"/>
                  </a:lnTo>
                  <a:lnTo>
                    <a:pt x="76" y="2"/>
                  </a:lnTo>
                  <a:lnTo>
                    <a:pt x="60" y="6"/>
                  </a:lnTo>
                  <a:lnTo>
                    <a:pt x="46" y="10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4" y="18"/>
                  </a:lnTo>
                  <a:lnTo>
                    <a:pt x="18" y="24"/>
                  </a:lnTo>
                  <a:lnTo>
                    <a:pt x="14" y="30"/>
                  </a:lnTo>
                  <a:lnTo>
                    <a:pt x="10" y="36"/>
                  </a:lnTo>
                  <a:lnTo>
                    <a:pt x="6" y="50"/>
                  </a:lnTo>
                  <a:lnTo>
                    <a:pt x="4" y="62"/>
                  </a:lnTo>
                  <a:lnTo>
                    <a:pt x="4" y="76"/>
                  </a:lnTo>
                  <a:lnTo>
                    <a:pt x="6" y="86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6" y="98"/>
                  </a:lnTo>
                  <a:lnTo>
                    <a:pt x="2" y="102"/>
                  </a:lnTo>
                  <a:lnTo>
                    <a:pt x="0" y="106"/>
                  </a:lnTo>
                  <a:lnTo>
                    <a:pt x="0" y="112"/>
                  </a:lnTo>
                  <a:lnTo>
                    <a:pt x="0" y="112"/>
                  </a:lnTo>
                  <a:close/>
                  <a:moveTo>
                    <a:pt x="16" y="96"/>
                  </a:moveTo>
                  <a:lnTo>
                    <a:pt x="16" y="96"/>
                  </a:lnTo>
                  <a:lnTo>
                    <a:pt x="16" y="96"/>
                  </a:lnTo>
                  <a:lnTo>
                    <a:pt x="18" y="98"/>
                  </a:lnTo>
                  <a:lnTo>
                    <a:pt x="18" y="92"/>
                  </a:lnTo>
                  <a:lnTo>
                    <a:pt x="22" y="68"/>
                  </a:lnTo>
                  <a:lnTo>
                    <a:pt x="22" y="68"/>
                  </a:lnTo>
                  <a:lnTo>
                    <a:pt x="28" y="60"/>
                  </a:lnTo>
                  <a:lnTo>
                    <a:pt x="28" y="60"/>
                  </a:lnTo>
                  <a:lnTo>
                    <a:pt x="42" y="60"/>
                  </a:lnTo>
                  <a:lnTo>
                    <a:pt x="56" y="60"/>
                  </a:lnTo>
                  <a:lnTo>
                    <a:pt x="78" y="54"/>
                  </a:lnTo>
                  <a:lnTo>
                    <a:pt x="92" y="48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104" y="42"/>
                  </a:lnTo>
                  <a:lnTo>
                    <a:pt x="108" y="42"/>
                  </a:lnTo>
                  <a:lnTo>
                    <a:pt x="112" y="42"/>
                  </a:lnTo>
                  <a:lnTo>
                    <a:pt x="114" y="44"/>
                  </a:lnTo>
                  <a:lnTo>
                    <a:pt x="120" y="52"/>
                  </a:lnTo>
                  <a:lnTo>
                    <a:pt x="126" y="64"/>
                  </a:lnTo>
                  <a:lnTo>
                    <a:pt x="132" y="86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8" y="98"/>
                  </a:lnTo>
                  <a:lnTo>
                    <a:pt x="138" y="98"/>
                  </a:lnTo>
                  <a:lnTo>
                    <a:pt x="140" y="96"/>
                  </a:lnTo>
                  <a:lnTo>
                    <a:pt x="140" y="96"/>
                  </a:lnTo>
                  <a:lnTo>
                    <a:pt x="144" y="98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50" y="106"/>
                  </a:lnTo>
                  <a:lnTo>
                    <a:pt x="150" y="112"/>
                  </a:lnTo>
                  <a:lnTo>
                    <a:pt x="150" y="112"/>
                  </a:lnTo>
                  <a:lnTo>
                    <a:pt x="150" y="118"/>
                  </a:lnTo>
                  <a:lnTo>
                    <a:pt x="146" y="122"/>
                  </a:lnTo>
                  <a:lnTo>
                    <a:pt x="146" y="122"/>
                  </a:lnTo>
                  <a:lnTo>
                    <a:pt x="144" y="126"/>
                  </a:lnTo>
                  <a:lnTo>
                    <a:pt x="140" y="126"/>
                  </a:lnTo>
                  <a:lnTo>
                    <a:pt x="140" y="126"/>
                  </a:lnTo>
                  <a:lnTo>
                    <a:pt x="138" y="126"/>
                  </a:lnTo>
                  <a:lnTo>
                    <a:pt x="134" y="126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30" y="142"/>
                  </a:lnTo>
                  <a:lnTo>
                    <a:pt x="126" y="152"/>
                  </a:lnTo>
                  <a:lnTo>
                    <a:pt x="120" y="162"/>
                  </a:lnTo>
                  <a:lnTo>
                    <a:pt x="114" y="170"/>
                  </a:lnTo>
                  <a:lnTo>
                    <a:pt x="114" y="170"/>
                  </a:lnTo>
                  <a:lnTo>
                    <a:pt x="106" y="178"/>
                  </a:lnTo>
                  <a:lnTo>
                    <a:pt x="96" y="182"/>
                  </a:lnTo>
                  <a:lnTo>
                    <a:pt x="96" y="182"/>
                  </a:lnTo>
                  <a:lnTo>
                    <a:pt x="86" y="186"/>
                  </a:lnTo>
                  <a:lnTo>
                    <a:pt x="76" y="186"/>
                  </a:lnTo>
                  <a:lnTo>
                    <a:pt x="76" y="186"/>
                  </a:lnTo>
                  <a:lnTo>
                    <a:pt x="66" y="186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48" y="178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32" y="162"/>
                  </a:lnTo>
                  <a:lnTo>
                    <a:pt x="26" y="152"/>
                  </a:lnTo>
                  <a:lnTo>
                    <a:pt x="22" y="142"/>
                  </a:lnTo>
                  <a:lnTo>
                    <a:pt x="20" y="130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2" y="126"/>
                  </a:lnTo>
                  <a:lnTo>
                    <a:pt x="8" y="122"/>
                  </a:lnTo>
                  <a:lnTo>
                    <a:pt x="6" y="118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6" y="106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12" y="98"/>
                  </a:lnTo>
                  <a:lnTo>
                    <a:pt x="16" y="96"/>
                  </a:lnTo>
                  <a:lnTo>
                    <a:pt x="16" y="96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522663" y="1598613"/>
              <a:ext cx="327025" cy="279400"/>
            </a:xfrm>
            <a:custGeom>
              <a:avLst/>
              <a:gdLst>
                <a:gd name="T0" fmla="*/ 140 w 206"/>
                <a:gd name="T1" fmla="*/ 86 h 176"/>
                <a:gd name="T2" fmla="*/ 134 w 206"/>
                <a:gd name="T3" fmla="*/ 48 h 176"/>
                <a:gd name="T4" fmla="*/ 134 w 206"/>
                <a:gd name="T5" fmla="*/ 48 h 176"/>
                <a:gd name="T6" fmla="*/ 140 w 206"/>
                <a:gd name="T7" fmla="*/ 42 h 176"/>
                <a:gd name="T8" fmla="*/ 142 w 206"/>
                <a:gd name="T9" fmla="*/ 36 h 176"/>
                <a:gd name="T10" fmla="*/ 142 w 206"/>
                <a:gd name="T11" fmla="*/ 36 h 176"/>
                <a:gd name="T12" fmla="*/ 140 w 206"/>
                <a:gd name="T13" fmla="*/ 30 h 176"/>
                <a:gd name="T14" fmla="*/ 136 w 206"/>
                <a:gd name="T15" fmla="*/ 24 h 176"/>
                <a:gd name="T16" fmla="*/ 132 w 206"/>
                <a:gd name="T17" fmla="*/ 22 h 176"/>
                <a:gd name="T18" fmla="*/ 126 w 206"/>
                <a:gd name="T19" fmla="*/ 20 h 176"/>
                <a:gd name="T20" fmla="*/ 126 w 206"/>
                <a:gd name="T21" fmla="*/ 20 h 176"/>
                <a:gd name="T22" fmla="*/ 120 w 206"/>
                <a:gd name="T23" fmla="*/ 22 h 176"/>
                <a:gd name="T24" fmla="*/ 114 w 206"/>
                <a:gd name="T25" fmla="*/ 24 h 176"/>
                <a:gd name="T26" fmla="*/ 112 w 206"/>
                <a:gd name="T27" fmla="*/ 30 h 176"/>
                <a:gd name="T28" fmla="*/ 110 w 206"/>
                <a:gd name="T29" fmla="*/ 36 h 176"/>
                <a:gd name="T30" fmla="*/ 110 w 206"/>
                <a:gd name="T31" fmla="*/ 36 h 176"/>
                <a:gd name="T32" fmla="*/ 112 w 206"/>
                <a:gd name="T33" fmla="*/ 42 h 176"/>
                <a:gd name="T34" fmla="*/ 118 w 206"/>
                <a:gd name="T35" fmla="*/ 48 h 176"/>
                <a:gd name="T36" fmla="*/ 112 w 206"/>
                <a:gd name="T37" fmla="*/ 86 h 176"/>
                <a:gd name="T38" fmla="*/ 56 w 206"/>
                <a:gd name="T39" fmla="*/ 0 h 176"/>
                <a:gd name="T40" fmla="*/ 56 w 206"/>
                <a:gd name="T41" fmla="*/ 0 h 176"/>
                <a:gd name="T42" fmla="*/ 36 w 206"/>
                <a:gd name="T43" fmla="*/ 10 h 176"/>
                <a:gd name="T44" fmla="*/ 18 w 206"/>
                <a:gd name="T45" fmla="*/ 24 h 176"/>
                <a:gd name="T46" fmla="*/ 12 w 206"/>
                <a:gd name="T47" fmla="*/ 32 h 176"/>
                <a:gd name="T48" fmla="*/ 6 w 206"/>
                <a:gd name="T49" fmla="*/ 40 h 176"/>
                <a:gd name="T50" fmla="*/ 2 w 206"/>
                <a:gd name="T51" fmla="*/ 48 h 176"/>
                <a:gd name="T52" fmla="*/ 0 w 206"/>
                <a:gd name="T53" fmla="*/ 56 h 176"/>
                <a:gd name="T54" fmla="*/ 0 w 206"/>
                <a:gd name="T55" fmla="*/ 162 h 176"/>
                <a:gd name="T56" fmla="*/ 0 w 206"/>
                <a:gd name="T57" fmla="*/ 162 h 176"/>
                <a:gd name="T58" fmla="*/ 40 w 206"/>
                <a:gd name="T59" fmla="*/ 170 h 176"/>
                <a:gd name="T60" fmla="*/ 80 w 206"/>
                <a:gd name="T61" fmla="*/ 174 h 176"/>
                <a:gd name="T62" fmla="*/ 126 w 206"/>
                <a:gd name="T63" fmla="*/ 176 h 176"/>
                <a:gd name="T64" fmla="*/ 126 w 206"/>
                <a:gd name="T65" fmla="*/ 176 h 176"/>
                <a:gd name="T66" fmla="*/ 166 w 206"/>
                <a:gd name="T67" fmla="*/ 174 h 176"/>
                <a:gd name="T68" fmla="*/ 204 w 206"/>
                <a:gd name="T69" fmla="*/ 170 h 176"/>
                <a:gd name="T70" fmla="*/ 206 w 206"/>
                <a:gd name="T71" fmla="*/ 4 h 176"/>
                <a:gd name="T72" fmla="*/ 206 w 206"/>
                <a:gd name="T73" fmla="*/ 4 h 176"/>
                <a:gd name="T74" fmla="*/ 196 w 206"/>
                <a:gd name="T75" fmla="*/ 0 h 176"/>
                <a:gd name="T76" fmla="*/ 140 w 206"/>
                <a:gd name="T77" fmla="*/ 8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6" h="176">
                  <a:moveTo>
                    <a:pt x="140" y="86"/>
                  </a:moveTo>
                  <a:lnTo>
                    <a:pt x="134" y="48"/>
                  </a:lnTo>
                  <a:lnTo>
                    <a:pt x="134" y="48"/>
                  </a:lnTo>
                  <a:lnTo>
                    <a:pt x="140" y="42"/>
                  </a:lnTo>
                  <a:lnTo>
                    <a:pt x="142" y="36"/>
                  </a:lnTo>
                  <a:lnTo>
                    <a:pt x="142" y="36"/>
                  </a:lnTo>
                  <a:lnTo>
                    <a:pt x="140" y="30"/>
                  </a:lnTo>
                  <a:lnTo>
                    <a:pt x="136" y="24"/>
                  </a:lnTo>
                  <a:lnTo>
                    <a:pt x="132" y="22"/>
                  </a:lnTo>
                  <a:lnTo>
                    <a:pt x="126" y="20"/>
                  </a:lnTo>
                  <a:lnTo>
                    <a:pt x="126" y="20"/>
                  </a:lnTo>
                  <a:lnTo>
                    <a:pt x="120" y="22"/>
                  </a:lnTo>
                  <a:lnTo>
                    <a:pt x="114" y="24"/>
                  </a:lnTo>
                  <a:lnTo>
                    <a:pt x="112" y="30"/>
                  </a:lnTo>
                  <a:lnTo>
                    <a:pt x="110" y="36"/>
                  </a:lnTo>
                  <a:lnTo>
                    <a:pt x="110" y="36"/>
                  </a:lnTo>
                  <a:lnTo>
                    <a:pt x="112" y="42"/>
                  </a:lnTo>
                  <a:lnTo>
                    <a:pt x="118" y="48"/>
                  </a:lnTo>
                  <a:lnTo>
                    <a:pt x="112" y="8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36" y="10"/>
                  </a:lnTo>
                  <a:lnTo>
                    <a:pt x="18" y="24"/>
                  </a:lnTo>
                  <a:lnTo>
                    <a:pt x="12" y="32"/>
                  </a:lnTo>
                  <a:lnTo>
                    <a:pt x="6" y="40"/>
                  </a:lnTo>
                  <a:lnTo>
                    <a:pt x="2" y="48"/>
                  </a:lnTo>
                  <a:lnTo>
                    <a:pt x="0" y="56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40" y="170"/>
                  </a:lnTo>
                  <a:lnTo>
                    <a:pt x="80" y="174"/>
                  </a:lnTo>
                  <a:lnTo>
                    <a:pt x="126" y="176"/>
                  </a:lnTo>
                  <a:lnTo>
                    <a:pt x="126" y="176"/>
                  </a:lnTo>
                  <a:lnTo>
                    <a:pt x="166" y="174"/>
                  </a:lnTo>
                  <a:lnTo>
                    <a:pt x="204" y="170"/>
                  </a:lnTo>
                  <a:lnTo>
                    <a:pt x="206" y="4"/>
                  </a:lnTo>
                  <a:lnTo>
                    <a:pt x="206" y="4"/>
                  </a:lnTo>
                  <a:lnTo>
                    <a:pt x="196" y="0"/>
                  </a:lnTo>
                  <a:lnTo>
                    <a:pt x="140" y="86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3875088" y="1439863"/>
              <a:ext cx="665163" cy="457200"/>
            </a:xfrm>
            <a:custGeom>
              <a:avLst/>
              <a:gdLst>
                <a:gd name="T0" fmla="*/ 325 w 419"/>
                <a:gd name="T1" fmla="*/ 0 h 288"/>
                <a:gd name="T2" fmla="*/ 234 w 419"/>
                <a:gd name="T3" fmla="*/ 140 h 288"/>
                <a:gd name="T4" fmla="*/ 222 w 419"/>
                <a:gd name="T5" fmla="*/ 78 h 288"/>
                <a:gd name="T6" fmla="*/ 222 w 419"/>
                <a:gd name="T7" fmla="*/ 78 h 288"/>
                <a:gd name="T8" fmla="*/ 228 w 419"/>
                <a:gd name="T9" fmla="*/ 74 h 288"/>
                <a:gd name="T10" fmla="*/ 232 w 419"/>
                <a:gd name="T11" fmla="*/ 68 h 288"/>
                <a:gd name="T12" fmla="*/ 234 w 419"/>
                <a:gd name="T13" fmla="*/ 62 h 288"/>
                <a:gd name="T14" fmla="*/ 234 w 419"/>
                <a:gd name="T15" fmla="*/ 56 h 288"/>
                <a:gd name="T16" fmla="*/ 234 w 419"/>
                <a:gd name="T17" fmla="*/ 56 h 288"/>
                <a:gd name="T18" fmla="*/ 232 w 419"/>
                <a:gd name="T19" fmla="*/ 48 h 288"/>
                <a:gd name="T20" fmla="*/ 228 w 419"/>
                <a:gd name="T21" fmla="*/ 40 h 288"/>
                <a:gd name="T22" fmla="*/ 220 w 419"/>
                <a:gd name="T23" fmla="*/ 34 h 288"/>
                <a:gd name="T24" fmla="*/ 210 w 419"/>
                <a:gd name="T25" fmla="*/ 32 h 288"/>
                <a:gd name="T26" fmla="*/ 210 w 419"/>
                <a:gd name="T27" fmla="*/ 32 h 288"/>
                <a:gd name="T28" fmla="*/ 200 w 419"/>
                <a:gd name="T29" fmla="*/ 34 h 288"/>
                <a:gd name="T30" fmla="*/ 190 w 419"/>
                <a:gd name="T31" fmla="*/ 40 h 288"/>
                <a:gd name="T32" fmla="*/ 186 w 419"/>
                <a:gd name="T33" fmla="*/ 48 h 288"/>
                <a:gd name="T34" fmla="*/ 184 w 419"/>
                <a:gd name="T35" fmla="*/ 56 h 288"/>
                <a:gd name="T36" fmla="*/ 184 w 419"/>
                <a:gd name="T37" fmla="*/ 56 h 288"/>
                <a:gd name="T38" fmla="*/ 184 w 419"/>
                <a:gd name="T39" fmla="*/ 62 h 288"/>
                <a:gd name="T40" fmla="*/ 186 w 419"/>
                <a:gd name="T41" fmla="*/ 68 h 288"/>
                <a:gd name="T42" fmla="*/ 190 w 419"/>
                <a:gd name="T43" fmla="*/ 74 h 288"/>
                <a:gd name="T44" fmla="*/ 196 w 419"/>
                <a:gd name="T45" fmla="*/ 78 h 288"/>
                <a:gd name="T46" fmla="*/ 184 w 419"/>
                <a:gd name="T47" fmla="*/ 140 h 288"/>
                <a:gd name="T48" fmla="*/ 96 w 419"/>
                <a:gd name="T49" fmla="*/ 0 h 288"/>
                <a:gd name="T50" fmla="*/ 96 w 419"/>
                <a:gd name="T51" fmla="*/ 0 h 288"/>
                <a:gd name="T52" fmla="*/ 78 w 419"/>
                <a:gd name="T53" fmla="*/ 8 h 288"/>
                <a:gd name="T54" fmla="*/ 60 w 419"/>
                <a:gd name="T55" fmla="*/ 16 h 288"/>
                <a:gd name="T56" fmla="*/ 46 w 419"/>
                <a:gd name="T57" fmla="*/ 28 h 288"/>
                <a:gd name="T58" fmla="*/ 32 w 419"/>
                <a:gd name="T59" fmla="*/ 38 h 288"/>
                <a:gd name="T60" fmla="*/ 22 w 419"/>
                <a:gd name="T61" fmla="*/ 52 h 288"/>
                <a:gd name="T62" fmla="*/ 12 w 419"/>
                <a:gd name="T63" fmla="*/ 64 h 288"/>
                <a:gd name="T64" fmla="*/ 6 w 419"/>
                <a:gd name="T65" fmla="*/ 78 h 288"/>
                <a:gd name="T66" fmla="*/ 2 w 419"/>
                <a:gd name="T67" fmla="*/ 92 h 288"/>
                <a:gd name="T68" fmla="*/ 0 w 419"/>
                <a:gd name="T69" fmla="*/ 268 h 288"/>
                <a:gd name="T70" fmla="*/ 0 w 419"/>
                <a:gd name="T71" fmla="*/ 268 h 288"/>
                <a:gd name="T72" fmla="*/ 18 w 419"/>
                <a:gd name="T73" fmla="*/ 270 h 288"/>
                <a:gd name="T74" fmla="*/ 66 w 419"/>
                <a:gd name="T75" fmla="*/ 278 h 288"/>
                <a:gd name="T76" fmla="*/ 134 w 419"/>
                <a:gd name="T77" fmla="*/ 286 h 288"/>
                <a:gd name="T78" fmla="*/ 172 w 419"/>
                <a:gd name="T79" fmla="*/ 288 h 288"/>
                <a:gd name="T80" fmla="*/ 210 w 419"/>
                <a:gd name="T81" fmla="*/ 288 h 288"/>
                <a:gd name="T82" fmla="*/ 210 w 419"/>
                <a:gd name="T83" fmla="*/ 288 h 288"/>
                <a:gd name="T84" fmla="*/ 248 w 419"/>
                <a:gd name="T85" fmla="*/ 288 h 288"/>
                <a:gd name="T86" fmla="*/ 284 w 419"/>
                <a:gd name="T87" fmla="*/ 286 h 288"/>
                <a:gd name="T88" fmla="*/ 353 w 419"/>
                <a:gd name="T89" fmla="*/ 278 h 288"/>
                <a:gd name="T90" fmla="*/ 401 w 419"/>
                <a:gd name="T91" fmla="*/ 270 h 288"/>
                <a:gd name="T92" fmla="*/ 419 w 419"/>
                <a:gd name="T93" fmla="*/ 268 h 288"/>
                <a:gd name="T94" fmla="*/ 419 w 419"/>
                <a:gd name="T95" fmla="*/ 92 h 288"/>
                <a:gd name="T96" fmla="*/ 419 w 419"/>
                <a:gd name="T97" fmla="*/ 92 h 288"/>
                <a:gd name="T98" fmla="*/ 413 w 419"/>
                <a:gd name="T99" fmla="*/ 78 h 288"/>
                <a:gd name="T100" fmla="*/ 407 w 419"/>
                <a:gd name="T101" fmla="*/ 64 h 288"/>
                <a:gd name="T102" fmla="*/ 399 w 419"/>
                <a:gd name="T103" fmla="*/ 52 h 288"/>
                <a:gd name="T104" fmla="*/ 387 w 419"/>
                <a:gd name="T105" fmla="*/ 38 h 288"/>
                <a:gd name="T106" fmla="*/ 375 w 419"/>
                <a:gd name="T107" fmla="*/ 28 h 288"/>
                <a:gd name="T108" fmla="*/ 359 w 419"/>
                <a:gd name="T109" fmla="*/ 16 h 288"/>
                <a:gd name="T110" fmla="*/ 343 w 419"/>
                <a:gd name="T111" fmla="*/ 8 h 288"/>
                <a:gd name="T112" fmla="*/ 325 w 419"/>
                <a:gd name="T113" fmla="*/ 0 h 288"/>
                <a:gd name="T114" fmla="*/ 325 w 419"/>
                <a:gd name="T11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19" h="288">
                  <a:moveTo>
                    <a:pt x="325" y="0"/>
                  </a:moveTo>
                  <a:lnTo>
                    <a:pt x="234" y="140"/>
                  </a:lnTo>
                  <a:lnTo>
                    <a:pt x="222" y="78"/>
                  </a:lnTo>
                  <a:lnTo>
                    <a:pt x="222" y="78"/>
                  </a:lnTo>
                  <a:lnTo>
                    <a:pt x="228" y="74"/>
                  </a:lnTo>
                  <a:lnTo>
                    <a:pt x="232" y="68"/>
                  </a:lnTo>
                  <a:lnTo>
                    <a:pt x="234" y="62"/>
                  </a:lnTo>
                  <a:lnTo>
                    <a:pt x="234" y="56"/>
                  </a:lnTo>
                  <a:lnTo>
                    <a:pt x="234" y="56"/>
                  </a:lnTo>
                  <a:lnTo>
                    <a:pt x="232" y="48"/>
                  </a:lnTo>
                  <a:lnTo>
                    <a:pt x="228" y="40"/>
                  </a:lnTo>
                  <a:lnTo>
                    <a:pt x="220" y="34"/>
                  </a:lnTo>
                  <a:lnTo>
                    <a:pt x="210" y="32"/>
                  </a:lnTo>
                  <a:lnTo>
                    <a:pt x="210" y="32"/>
                  </a:lnTo>
                  <a:lnTo>
                    <a:pt x="200" y="34"/>
                  </a:lnTo>
                  <a:lnTo>
                    <a:pt x="190" y="40"/>
                  </a:lnTo>
                  <a:lnTo>
                    <a:pt x="186" y="48"/>
                  </a:lnTo>
                  <a:lnTo>
                    <a:pt x="184" y="56"/>
                  </a:lnTo>
                  <a:lnTo>
                    <a:pt x="184" y="56"/>
                  </a:lnTo>
                  <a:lnTo>
                    <a:pt x="184" y="62"/>
                  </a:lnTo>
                  <a:lnTo>
                    <a:pt x="186" y="68"/>
                  </a:lnTo>
                  <a:lnTo>
                    <a:pt x="190" y="74"/>
                  </a:lnTo>
                  <a:lnTo>
                    <a:pt x="196" y="78"/>
                  </a:lnTo>
                  <a:lnTo>
                    <a:pt x="184" y="14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78" y="8"/>
                  </a:lnTo>
                  <a:lnTo>
                    <a:pt x="60" y="16"/>
                  </a:lnTo>
                  <a:lnTo>
                    <a:pt x="46" y="28"/>
                  </a:lnTo>
                  <a:lnTo>
                    <a:pt x="32" y="38"/>
                  </a:lnTo>
                  <a:lnTo>
                    <a:pt x="22" y="52"/>
                  </a:lnTo>
                  <a:lnTo>
                    <a:pt x="12" y="64"/>
                  </a:lnTo>
                  <a:lnTo>
                    <a:pt x="6" y="78"/>
                  </a:lnTo>
                  <a:lnTo>
                    <a:pt x="2" y="92"/>
                  </a:lnTo>
                  <a:lnTo>
                    <a:pt x="0" y="268"/>
                  </a:lnTo>
                  <a:lnTo>
                    <a:pt x="0" y="268"/>
                  </a:lnTo>
                  <a:lnTo>
                    <a:pt x="18" y="270"/>
                  </a:lnTo>
                  <a:lnTo>
                    <a:pt x="66" y="278"/>
                  </a:lnTo>
                  <a:lnTo>
                    <a:pt x="134" y="286"/>
                  </a:lnTo>
                  <a:lnTo>
                    <a:pt x="172" y="288"/>
                  </a:lnTo>
                  <a:lnTo>
                    <a:pt x="210" y="288"/>
                  </a:lnTo>
                  <a:lnTo>
                    <a:pt x="210" y="288"/>
                  </a:lnTo>
                  <a:lnTo>
                    <a:pt x="248" y="288"/>
                  </a:lnTo>
                  <a:lnTo>
                    <a:pt x="284" y="286"/>
                  </a:lnTo>
                  <a:lnTo>
                    <a:pt x="353" y="278"/>
                  </a:lnTo>
                  <a:lnTo>
                    <a:pt x="401" y="270"/>
                  </a:lnTo>
                  <a:lnTo>
                    <a:pt x="419" y="268"/>
                  </a:lnTo>
                  <a:lnTo>
                    <a:pt x="419" y="92"/>
                  </a:lnTo>
                  <a:lnTo>
                    <a:pt x="419" y="92"/>
                  </a:lnTo>
                  <a:lnTo>
                    <a:pt x="413" y="78"/>
                  </a:lnTo>
                  <a:lnTo>
                    <a:pt x="407" y="64"/>
                  </a:lnTo>
                  <a:lnTo>
                    <a:pt x="399" y="52"/>
                  </a:lnTo>
                  <a:lnTo>
                    <a:pt x="387" y="38"/>
                  </a:lnTo>
                  <a:lnTo>
                    <a:pt x="375" y="28"/>
                  </a:lnTo>
                  <a:lnTo>
                    <a:pt x="359" y="16"/>
                  </a:lnTo>
                  <a:lnTo>
                    <a:pt x="343" y="8"/>
                  </a:lnTo>
                  <a:lnTo>
                    <a:pt x="325" y="0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4568825" y="1598613"/>
              <a:ext cx="346075" cy="279400"/>
            </a:xfrm>
            <a:custGeom>
              <a:avLst/>
              <a:gdLst>
                <a:gd name="T0" fmla="*/ 218 w 218"/>
                <a:gd name="T1" fmla="*/ 56 h 176"/>
                <a:gd name="T2" fmla="*/ 218 w 218"/>
                <a:gd name="T3" fmla="*/ 56 h 176"/>
                <a:gd name="T4" fmla="*/ 216 w 218"/>
                <a:gd name="T5" fmla="*/ 48 h 176"/>
                <a:gd name="T6" fmla="*/ 212 w 218"/>
                <a:gd name="T7" fmla="*/ 40 h 176"/>
                <a:gd name="T8" fmla="*/ 206 w 218"/>
                <a:gd name="T9" fmla="*/ 32 h 176"/>
                <a:gd name="T10" fmla="*/ 198 w 218"/>
                <a:gd name="T11" fmla="*/ 24 h 176"/>
                <a:gd name="T12" fmla="*/ 182 w 218"/>
                <a:gd name="T13" fmla="*/ 10 h 176"/>
                <a:gd name="T14" fmla="*/ 160 w 218"/>
                <a:gd name="T15" fmla="*/ 0 h 176"/>
                <a:gd name="T16" fmla="*/ 106 w 218"/>
                <a:gd name="T17" fmla="*/ 86 h 176"/>
                <a:gd name="T18" fmla="*/ 100 w 218"/>
                <a:gd name="T19" fmla="*/ 48 h 176"/>
                <a:gd name="T20" fmla="*/ 100 w 218"/>
                <a:gd name="T21" fmla="*/ 48 h 176"/>
                <a:gd name="T22" fmla="*/ 104 w 218"/>
                <a:gd name="T23" fmla="*/ 42 h 176"/>
                <a:gd name="T24" fmla="*/ 106 w 218"/>
                <a:gd name="T25" fmla="*/ 36 h 176"/>
                <a:gd name="T26" fmla="*/ 106 w 218"/>
                <a:gd name="T27" fmla="*/ 36 h 176"/>
                <a:gd name="T28" fmla="*/ 106 w 218"/>
                <a:gd name="T29" fmla="*/ 30 h 176"/>
                <a:gd name="T30" fmla="*/ 102 w 218"/>
                <a:gd name="T31" fmla="*/ 24 h 176"/>
                <a:gd name="T32" fmla="*/ 98 w 218"/>
                <a:gd name="T33" fmla="*/ 22 h 176"/>
                <a:gd name="T34" fmla="*/ 92 w 218"/>
                <a:gd name="T35" fmla="*/ 20 h 176"/>
                <a:gd name="T36" fmla="*/ 92 w 218"/>
                <a:gd name="T37" fmla="*/ 20 h 176"/>
                <a:gd name="T38" fmla="*/ 86 w 218"/>
                <a:gd name="T39" fmla="*/ 22 h 176"/>
                <a:gd name="T40" fmla="*/ 80 w 218"/>
                <a:gd name="T41" fmla="*/ 24 h 176"/>
                <a:gd name="T42" fmla="*/ 76 w 218"/>
                <a:gd name="T43" fmla="*/ 30 h 176"/>
                <a:gd name="T44" fmla="*/ 76 w 218"/>
                <a:gd name="T45" fmla="*/ 36 h 176"/>
                <a:gd name="T46" fmla="*/ 76 w 218"/>
                <a:gd name="T47" fmla="*/ 36 h 176"/>
                <a:gd name="T48" fmla="*/ 78 w 218"/>
                <a:gd name="T49" fmla="*/ 42 h 176"/>
                <a:gd name="T50" fmla="*/ 82 w 218"/>
                <a:gd name="T51" fmla="*/ 48 h 176"/>
                <a:gd name="T52" fmla="*/ 76 w 218"/>
                <a:gd name="T53" fmla="*/ 86 h 176"/>
                <a:gd name="T54" fmla="*/ 22 w 218"/>
                <a:gd name="T55" fmla="*/ 0 h 176"/>
                <a:gd name="T56" fmla="*/ 22 w 218"/>
                <a:gd name="T57" fmla="*/ 0 h 176"/>
                <a:gd name="T58" fmla="*/ 0 w 218"/>
                <a:gd name="T59" fmla="*/ 12 h 176"/>
                <a:gd name="T60" fmla="*/ 2 w 218"/>
                <a:gd name="T61" fmla="*/ 168 h 176"/>
                <a:gd name="T62" fmla="*/ 2 w 218"/>
                <a:gd name="T63" fmla="*/ 168 h 176"/>
                <a:gd name="T64" fmla="*/ 44 w 218"/>
                <a:gd name="T65" fmla="*/ 174 h 176"/>
                <a:gd name="T66" fmla="*/ 92 w 218"/>
                <a:gd name="T67" fmla="*/ 176 h 176"/>
                <a:gd name="T68" fmla="*/ 92 w 218"/>
                <a:gd name="T69" fmla="*/ 176 h 176"/>
                <a:gd name="T70" fmla="*/ 138 w 218"/>
                <a:gd name="T71" fmla="*/ 174 h 176"/>
                <a:gd name="T72" fmla="*/ 178 w 218"/>
                <a:gd name="T73" fmla="*/ 170 h 176"/>
                <a:gd name="T74" fmla="*/ 218 w 218"/>
                <a:gd name="T75" fmla="*/ 162 h 176"/>
                <a:gd name="T76" fmla="*/ 218 w 218"/>
                <a:gd name="T77" fmla="*/ 5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8" h="176">
                  <a:moveTo>
                    <a:pt x="218" y="56"/>
                  </a:moveTo>
                  <a:lnTo>
                    <a:pt x="218" y="56"/>
                  </a:lnTo>
                  <a:lnTo>
                    <a:pt x="216" y="48"/>
                  </a:lnTo>
                  <a:lnTo>
                    <a:pt x="212" y="40"/>
                  </a:lnTo>
                  <a:lnTo>
                    <a:pt x="206" y="32"/>
                  </a:lnTo>
                  <a:lnTo>
                    <a:pt x="198" y="24"/>
                  </a:lnTo>
                  <a:lnTo>
                    <a:pt x="182" y="10"/>
                  </a:lnTo>
                  <a:lnTo>
                    <a:pt x="160" y="0"/>
                  </a:lnTo>
                  <a:lnTo>
                    <a:pt x="106" y="86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4" y="42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06" y="30"/>
                  </a:lnTo>
                  <a:lnTo>
                    <a:pt x="102" y="24"/>
                  </a:lnTo>
                  <a:lnTo>
                    <a:pt x="98" y="22"/>
                  </a:lnTo>
                  <a:lnTo>
                    <a:pt x="92" y="20"/>
                  </a:lnTo>
                  <a:lnTo>
                    <a:pt x="92" y="20"/>
                  </a:lnTo>
                  <a:lnTo>
                    <a:pt x="86" y="22"/>
                  </a:lnTo>
                  <a:lnTo>
                    <a:pt x="80" y="24"/>
                  </a:lnTo>
                  <a:lnTo>
                    <a:pt x="76" y="30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78" y="42"/>
                  </a:lnTo>
                  <a:lnTo>
                    <a:pt x="82" y="48"/>
                  </a:lnTo>
                  <a:lnTo>
                    <a:pt x="76" y="8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0" y="12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44" y="174"/>
                  </a:lnTo>
                  <a:lnTo>
                    <a:pt x="92" y="176"/>
                  </a:lnTo>
                  <a:lnTo>
                    <a:pt x="92" y="176"/>
                  </a:lnTo>
                  <a:lnTo>
                    <a:pt x="138" y="174"/>
                  </a:lnTo>
                  <a:lnTo>
                    <a:pt x="178" y="170"/>
                  </a:lnTo>
                  <a:lnTo>
                    <a:pt x="218" y="162"/>
                  </a:lnTo>
                  <a:lnTo>
                    <a:pt x="218" y="56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4005263" y="942975"/>
              <a:ext cx="407988" cy="496888"/>
            </a:xfrm>
            <a:custGeom>
              <a:avLst/>
              <a:gdLst>
                <a:gd name="T0" fmla="*/ 2 w 257"/>
                <a:gd name="T1" fmla="*/ 195 h 313"/>
                <a:gd name="T2" fmla="*/ 24 w 257"/>
                <a:gd name="T3" fmla="*/ 213 h 313"/>
                <a:gd name="T4" fmla="*/ 38 w 257"/>
                <a:gd name="T5" fmla="*/ 253 h 313"/>
                <a:gd name="T6" fmla="*/ 74 w 257"/>
                <a:gd name="T7" fmla="*/ 297 h 313"/>
                <a:gd name="T8" fmla="*/ 126 w 257"/>
                <a:gd name="T9" fmla="*/ 313 h 313"/>
                <a:gd name="T10" fmla="*/ 162 w 257"/>
                <a:gd name="T11" fmla="*/ 305 h 313"/>
                <a:gd name="T12" fmla="*/ 204 w 257"/>
                <a:gd name="T13" fmla="*/ 271 h 313"/>
                <a:gd name="T14" fmla="*/ 229 w 257"/>
                <a:gd name="T15" fmla="*/ 213 h 313"/>
                <a:gd name="T16" fmla="*/ 229 w 257"/>
                <a:gd name="T17" fmla="*/ 213 h 313"/>
                <a:gd name="T18" fmla="*/ 249 w 257"/>
                <a:gd name="T19" fmla="*/ 205 h 313"/>
                <a:gd name="T20" fmla="*/ 257 w 257"/>
                <a:gd name="T21" fmla="*/ 182 h 313"/>
                <a:gd name="T22" fmla="*/ 243 w 257"/>
                <a:gd name="T23" fmla="*/ 156 h 313"/>
                <a:gd name="T24" fmla="*/ 235 w 257"/>
                <a:gd name="T25" fmla="*/ 152 h 313"/>
                <a:gd name="T26" fmla="*/ 241 w 257"/>
                <a:gd name="T27" fmla="*/ 104 h 313"/>
                <a:gd name="T28" fmla="*/ 233 w 257"/>
                <a:gd name="T29" fmla="*/ 66 h 313"/>
                <a:gd name="T30" fmla="*/ 214 w 257"/>
                <a:gd name="T31" fmla="*/ 44 h 313"/>
                <a:gd name="T32" fmla="*/ 200 w 257"/>
                <a:gd name="T33" fmla="*/ 26 h 313"/>
                <a:gd name="T34" fmla="*/ 176 w 257"/>
                <a:gd name="T35" fmla="*/ 4 h 313"/>
                <a:gd name="T36" fmla="*/ 140 w 257"/>
                <a:gd name="T37" fmla="*/ 0 h 313"/>
                <a:gd name="T38" fmla="*/ 76 w 257"/>
                <a:gd name="T39" fmla="*/ 14 h 313"/>
                <a:gd name="T40" fmla="*/ 40 w 257"/>
                <a:gd name="T41" fmla="*/ 30 h 313"/>
                <a:gd name="T42" fmla="*/ 16 w 257"/>
                <a:gd name="T43" fmla="*/ 58 h 313"/>
                <a:gd name="T44" fmla="*/ 6 w 257"/>
                <a:gd name="T45" fmla="*/ 102 h 313"/>
                <a:gd name="T46" fmla="*/ 14 w 257"/>
                <a:gd name="T47" fmla="*/ 154 h 313"/>
                <a:gd name="T48" fmla="*/ 8 w 257"/>
                <a:gd name="T49" fmla="*/ 158 h 313"/>
                <a:gd name="T50" fmla="*/ 0 w 257"/>
                <a:gd name="T51" fmla="*/ 182 h 313"/>
                <a:gd name="T52" fmla="*/ 26 w 257"/>
                <a:gd name="T53" fmla="*/ 158 h 313"/>
                <a:gd name="T54" fmla="*/ 28 w 257"/>
                <a:gd name="T55" fmla="*/ 150 h 313"/>
                <a:gd name="T56" fmla="*/ 46 w 257"/>
                <a:gd name="T57" fmla="*/ 98 h 313"/>
                <a:gd name="T58" fmla="*/ 92 w 257"/>
                <a:gd name="T59" fmla="*/ 96 h 313"/>
                <a:gd name="T60" fmla="*/ 152 w 257"/>
                <a:gd name="T61" fmla="*/ 76 h 313"/>
                <a:gd name="T62" fmla="*/ 170 w 257"/>
                <a:gd name="T63" fmla="*/ 66 h 313"/>
                <a:gd name="T64" fmla="*/ 190 w 257"/>
                <a:gd name="T65" fmla="*/ 72 h 313"/>
                <a:gd name="T66" fmla="*/ 206 w 257"/>
                <a:gd name="T67" fmla="*/ 104 h 313"/>
                <a:gd name="T68" fmla="*/ 221 w 257"/>
                <a:gd name="T69" fmla="*/ 160 h 313"/>
                <a:gd name="T70" fmla="*/ 227 w 257"/>
                <a:gd name="T71" fmla="*/ 158 h 313"/>
                <a:gd name="T72" fmla="*/ 237 w 257"/>
                <a:gd name="T73" fmla="*/ 160 h 313"/>
                <a:gd name="T74" fmla="*/ 247 w 257"/>
                <a:gd name="T75" fmla="*/ 172 h 313"/>
                <a:gd name="T76" fmla="*/ 247 w 257"/>
                <a:gd name="T77" fmla="*/ 193 h 313"/>
                <a:gd name="T78" fmla="*/ 237 w 257"/>
                <a:gd name="T79" fmla="*/ 205 h 313"/>
                <a:gd name="T80" fmla="*/ 229 w 257"/>
                <a:gd name="T81" fmla="*/ 207 h 313"/>
                <a:gd name="T82" fmla="*/ 221 w 257"/>
                <a:gd name="T83" fmla="*/ 213 h 313"/>
                <a:gd name="T84" fmla="*/ 198 w 257"/>
                <a:gd name="T85" fmla="*/ 267 h 313"/>
                <a:gd name="T86" fmla="*/ 174 w 257"/>
                <a:gd name="T87" fmla="*/ 291 h 313"/>
                <a:gd name="T88" fmla="*/ 142 w 257"/>
                <a:gd name="T89" fmla="*/ 305 h 313"/>
                <a:gd name="T90" fmla="*/ 110 w 257"/>
                <a:gd name="T91" fmla="*/ 305 h 313"/>
                <a:gd name="T92" fmla="*/ 78 w 257"/>
                <a:gd name="T93" fmla="*/ 291 h 313"/>
                <a:gd name="T94" fmla="*/ 54 w 257"/>
                <a:gd name="T95" fmla="*/ 267 h 313"/>
                <a:gd name="T96" fmla="*/ 32 w 257"/>
                <a:gd name="T97" fmla="*/ 213 h 313"/>
                <a:gd name="T98" fmla="*/ 26 w 257"/>
                <a:gd name="T99" fmla="*/ 207 h 313"/>
                <a:gd name="T100" fmla="*/ 8 w 257"/>
                <a:gd name="T101" fmla="*/ 193 h 313"/>
                <a:gd name="T102" fmla="*/ 8 w 257"/>
                <a:gd name="T103" fmla="*/ 172 h 313"/>
                <a:gd name="T104" fmla="*/ 20 w 257"/>
                <a:gd name="T105" fmla="*/ 16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7" h="313">
                  <a:moveTo>
                    <a:pt x="0" y="182"/>
                  </a:moveTo>
                  <a:lnTo>
                    <a:pt x="0" y="182"/>
                  </a:lnTo>
                  <a:lnTo>
                    <a:pt x="2" y="195"/>
                  </a:lnTo>
                  <a:lnTo>
                    <a:pt x="8" y="205"/>
                  </a:lnTo>
                  <a:lnTo>
                    <a:pt x="16" y="211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30" y="235"/>
                  </a:lnTo>
                  <a:lnTo>
                    <a:pt x="38" y="253"/>
                  </a:lnTo>
                  <a:lnTo>
                    <a:pt x="48" y="271"/>
                  </a:lnTo>
                  <a:lnTo>
                    <a:pt x="60" y="285"/>
                  </a:lnTo>
                  <a:lnTo>
                    <a:pt x="74" y="297"/>
                  </a:lnTo>
                  <a:lnTo>
                    <a:pt x="90" y="305"/>
                  </a:lnTo>
                  <a:lnTo>
                    <a:pt x="108" y="311"/>
                  </a:lnTo>
                  <a:lnTo>
                    <a:pt x="126" y="313"/>
                  </a:lnTo>
                  <a:lnTo>
                    <a:pt x="126" y="313"/>
                  </a:lnTo>
                  <a:lnTo>
                    <a:pt x="144" y="311"/>
                  </a:lnTo>
                  <a:lnTo>
                    <a:pt x="162" y="305"/>
                  </a:lnTo>
                  <a:lnTo>
                    <a:pt x="178" y="297"/>
                  </a:lnTo>
                  <a:lnTo>
                    <a:pt x="192" y="285"/>
                  </a:lnTo>
                  <a:lnTo>
                    <a:pt x="204" y="271"/>
                  </a:lnTo>
                  <a:lnTo>
                    <a:pt x="214" y="253"/>
                  </a:lnTo>
                  <a:lnTo>
                    <a:pt x="223" y="235"/>
                  </a:lnTo>
                  <a:lnTo>
                    <a:pt x="229" y="213"/>
                  </a:lnTo>
                  <a:lnTo>
                    <a:pt x="229" y="213"/>
                  </a:lnTo>
                  <a:lnTo>
                    <a:pt x="229" y="213"/>
                  </a:lnTo>
                  <a:lnTo>
                    <a:pt x="229" y="213"/>
                  </a:lnTo>
                  <a:lnTo>
                    <a:pt x="235" y="213"/>
                  </a:lnTo>
                  <a:lnTo>
                    <a:pt x="241" y="211"/>
                  </a:lnTo>
                  <a:lnTo>
                    <a:pt x="249" y="205"/>
                  </a:lnTo>
                  <a:lnTo>
                    <a:pt x="255" y="195"/>
                  </a:lnTo>
                  <a:lnTo>
                    <a:pt x="257" y="182"/>
                  </a:lnTo>
                  <a:lnTo>
                    <a:pt x="257" y="182"/>
                  </a:lnTo>
                  <a:lnTo>
                    <a:pt x="255" y="172"/>
                  </a:lnTo>
                  <a:lnTo>
                    <a:pt x="249" y="162"/>
                  </a:lnTo>
                  <a:lnTo>
                    <a:pt x="243" y="156"/>
                  </a:lnTo>
                  <a:lnTo>
                    <a:pt x="235" y="152"/>
                  </a:lnTo>
                  <a:lnTo>
                    <a:pt x="235" y="152"/>
                  </a:lnTo>
                  <a:lnTo>
                    <a:pt x="235" y="152"/>
                  </a:lnTo>
                  <a:lnTo>
                    <a:pt x="239" y="138"/>
                  </a:lnTo>
                  <a:lnTo>
                    <a:pt x="241" y="122"/>
                  </a:lnTo>
                  <a:lnTo>
                    <a:pt x="241" y="104"/>
                  </a:lnTo>
                  <a:lnTo>
                    <a:pt x="239" y="86"/>
                  </a:lnTo>
                  <a:lnTo>
                    <a:pt x="237" y="76"/>
                  </a:lnTo>
                  <a:lnTo>
                    <a:pt x="233" y="66"/>
                  </a:lnTo>
                  <a:lnTo>
                    <a:pt x="229" y="58"/>
                  </a:lnTo>
                  <a:lnTo>
                    <a:pt x="223" y="50"/>
                  </a:lnTo>
                  <a:lnTo>
                    <a:pt x="214" y="44"/>
                  </a:lnTo>
                  <a:lnTo>
                    <a:pt x="204" y="38"/>
                  </a:lnTo>
                  <a:lnTo>
                    <a:pt x="204" y="38"/>
                  </a:lnTo>
                  <a:lnTo>
                    <a:pt x="200" y="26"/>
                  </a:lnTo>
                  <a:lnTo>
                    <a:pt x="194" y="16"/>
                  </a:lnTo>
                  <a:lnTo>
                    <a:pt x="186" y="8"/>
                  </a:lnTo>
                  <a:lnTo>
                    <a:pt x="176" y="4"/>
                  </a:lnTo>
                  <a:lnTo>
                    <a:pt x="166" y="0"/>
                  </a:lnTo>
                  <a:lnTo>
                    <a:pt x="152" y="0"/>
                  </a:lnTo>
                  <a:lnTo>
                    <a:pt x="140" y="0"/>
                  </a:lnTo>
                  <a:lnTo>
                    <a:pt x="126" y="2"/>
                  </a:lnTo>
                  <a:lnTo>
                    <a:pt x="98" y="8"/>
                  </a:lnTo>
                  <a:lnTo>
                    <a:pt x="76" y="14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40" y="30"/>
                  </a:lnTo>
                  <a:lnTo>
                    <a:pt x="30" y="38"/>
                  </a:lnTo>
                  <a:lnTo>
                    <a:pt x="22" y="48"/>
                  </a:lnTo>
                  <a:lnTo>
                    <a:pt x="16" y="58"/>
                  </a:lnTo>
                  <a:lnTo>
                    <a:pt x="12" y="68"/>
                  </a:lnTo>
                  <a:lnTo>
                    <a:pt x="8" y="80"/>
                  </a:lnTo>
                  <a:lnTo>
                    <a:pt x="6" y="102"/>
                  </a:lnTo>
                  <a:lnTo>
                    <a:pt x="8" y="122"/>
                  </a:lnTo>
                  <a:lnTo>
                    <a:pt x="10" y="138"/>
                  </a:lnTo>
                  <a:lnTo>
                    <a:pt x="14" y="154"/>
                  </a:lnTo>
                  <a:lnTo>
                    <a:pt x="14" y="154"/>
                  </a:lnTo>
                  <a:lnTo>
                    <a:pt x="14" y="154"/>
                  </a:lnTo>
                  <a:lnTo>
                    <a:pt x="8" y="158"/>
                  </a:lnTo>
                  <a:lnTo>
                    <a:pt x="4" y="166"/>
                  </a:lnTo>
                  <a:lnTo>
                    <a:pt x="2" y="174"/>
                  </a:lnTo>
                  <a:lnTo>
                    <a:pt x="0" y="182"/>
                  </a:lnTo>
                  <a:lnTo>
                    <a:pt x="0" y="182"/>
                  </a:lnTo>
                  <a:close/>
                  <a:moveTo>
                    <a:pt x="26" y="158"/>
                  </a:moveTo>
                  <a:lnTo>
                    <a:pt x="26" y="158"/>
                  </a:lnTo>
                  <a:lnTo>
                    <a:pt x="26" y="158"/>
                  </a:lnTo>
                  <a:lnTo>
                    <a:pt x="28" y="158"/>
                  </a:lnTo>
                  <a:lnTo>
                    <a:pt x="28" y="150"/>
                  </a:lnTo>
                  <a:lnTo>
                    <a:pt x="36" y="110"/>
                  </a:lnTo>
                  <a:lnTo>
                    <a:pt x="36" y="110"/>
                  </a:lnTo>
                  <a:lnTo>
                    <a:pt x="46" y="98"/>
                  </a:lnTo>
                  <a:lnTo>
                    <a:pt x="46" y="98"/>
                  </a:lnTo>
                  <a:lnTo>
                    <a:pt x="70" y="98"/>
                  </a:lnTo>
                  <a:lnTo>
                    <a:pt x="92" y="96"/>
                  </a:lnTo>
                  <a:lnTo>
                    <a:pt x="112" y="92"/>
                  </a:lnTo>
                  <a:lnTo>
                    <a:pt x="128" y="86"/>
                  </a:lnTo>
                  <a:lnTo>
                    <a:pt x="152" y="76"/>
                  </a:lnTo>
                  <a:lnTo>
                    <a:pt x="162" y="72"/>
                  </a:lnTo>
                  <a:lnTo>
                    <a:pt x="162" y="72"/>
                  </a:lnTo>
                  <a:lnTo>
                    <a:pt x="170" y="66"/>
                  </a:lnTo>
                  <a:lnTo>
                    <a:pt x="176" y="66"/>
                  </a:lnTo>
                  <a:lnTo>
                    <a:pt x="184" y="68"/>
                  </a:lnTo>
                  <a:lnTo>
                    <a:pt x="190" y="72"/>
                  </a:lnTo>
                  <a:lnTo>
                    <a:pt x="194" y="78"/>
                  </a:lnTo>
                  <a:lnTo>
                    <a:pt x="200" y="86"/>
                  </a:lnTo>
                  <a:lnTo>
                    <a:pt x="206" y="104"/>
                  </a:lnTo>
                  <a:lnTo>
                    <a:pt x="212" y="124"/>
                  </a:lnTo>
                  <a:lnTo>
                    <a:pt x="217" y="142"/>
                  </a:lnTo>
                  <a:lnTo>
                    <a:pt x="221" y="160"/>
                  </a:lnTo>
                  <a:lnTo>
                    <a:pt x="221" y="160"/>
                  </a:lnTo>
                  <a:lnTo>
                    <a:pt x="227" y="158"/>
                  </a:lnTo>
                  <a:lnTo>
                    <a:pt x="227" y="158"/>
                  </a:lnTo>
                  <a:lnTo>
                    <a:pt x="229" y="158"/>
                  </a:lnTo>
                  <a:lnTo>
                    <a:pt x="229" y="158"/>
                  </a:lnTo>
                  <a:lnTo>
                    <a:pt x="237" y="160"/>
                  </a:lnTo>
                  <a:lnTo>
                    <a:pt x="243" y="164"/>
                  </a:lnTo>
                  <a:lnTo>
                    <a:pt x="243" y="164"/>
                  </a:lnTo>
                  <a:lnTo>
                    <a:pt x="247" y="172"/>
                  </a:lnTo>
                  <a:lnTo>
                    <a:pt x="249" y="182"/>
                  </a:lnTo>
                  <a:lnTo>
                    <a:pt x="249" y="182"/>
                  </a:lnTo>
                  <a:lnTo>
                    <a:pt x="247" y="193"/>
                  </a:lnTo>
                  <a:lnTo>
                    <a:pt x="243" y="201"/>
                  </a:lnTo>
                  <a:lnTo>
                    <a:pt x="243" y="201"/>
                  </a:lnTo>
                  <a:lnTo>
                    <a:pt x="237" y="205"/>
                  </a:lnTo>
                  <a:lnTo>
                    <a:pt x="229" y="207"/>
                  </a:lnTo>
                  <a:lnTo>
                    <a:pt x="229" y="207"/>
                  </a:lnTo>
                  <a:lnTo>
                    <a:pt x="229" y="207"/>
                  </a:lnTo>
                  <a:lnTo>
                    <a:pt x="223" y="207"/>
                  </a:lnTo>
                  <a:lnTo>
                    <a:pt x="221" y="213"/>
                  </a:lnTo>
                  <a:lnTo>
                    <a:pt x="221" y="213"/>
                  </a:lnTo>
                  <a:lnTo>
                    <a:pt x="217" y="233"/>
                  </a:lnTo>
                  <a:lnTo>
                    <a:pt x="208" y="251"/>
                  </a:lnTo>
                  <a:lnTo>
                    <a:pt x="198" y="267"/>
                  </a:lnTo>
                  <a:lnTo>
                    <a:pt x="186" y="281"/>
                  </a:lnTo>
                  <a:lnTo>
                    <a:pt x="186" y="281"/>
                  </a:lnTo>
                  <a:lnTo>
                    <a:pt x="174" y="291"/>
                  </a:lnTo>
                  <a:lnTo>
                    <a:pt x="158" y="299"/>
                  </a:lnTo>
                  <a:lnTo>
                    <a:pt x="158" y="299"/>
                  </a:lnTo>
                  <a:lnTo>
                    <a:pt x="142" y="305"/>
                  </a:lnTo>
                  <a:lnTo>
                    <a:pt x="126" y="307"/>
                  </a:lnTo>
                  <a:lnTo>
                    <a:pt x="126" y="307"/>
                  </a:lnTo>
                  <a:lnTo>
                    <a:pt x="110" y="305"/>
                  </a:lnTo>
                  <a:lnTo>
                    <a:pt x="94" y="299"/>
                  </a:lnTo>
                  <a:lnTo>
                    <a:pt x="94" y="299"/>
                  </a:lnTo>
                  <a:lnTo>
                    <a:pt x="78" y="291"/>
                  </a:lnTo>
                  <a:lnTo>
                    <a:pt x="66" y="281"/>
                  </a:lnTo>
                  <a:lnTo>
                    <a:pt x="66" y="281"/>
                  </a:lnTo>
                  <a:lnTo>
                    <a:pt x="54" y="267"/>
                  </a:lnTo>
                  <a:lnTo>
                    <a:pt x="44" y="251"/>
                  </a:lnTo>
                  <a:lnTo>
                    <a:pt x="36" y="233"/>
                  </a:lnTo>
                  <a:lnTo>
                    <a:pt x="32" y="213"/>
                  </a:lnTo>
                  <a:lnTo>
                    <a:pt x="30" y="207"/>
                  </a:lnTo>
                  <a:lnTo>
                    <a:pt x="26" y="207"/>
                  </a:lnTo>
                  <a:lnTo>
                    <a:pt x="26" y="207"/>
                  </a:lnTo>
                  <a:lnTo>
                    <a:pt x="18" y="205"/>
                  </a:lnTo>
                  <a:lnTo>
                    <a:pt x="12" y="199"/>
                  </a:lnTo>
                  <a:lnTo>
                    <a:pt x="8" y="193"/>
                  </a:lnTo>
                  <a:lnTo>
                    <a:pt x="8" y="182"/>
                  </a:lnTo>
                  <a:lnTo>
                    <a:pt x="8" y="182"/>
                  </a:lnTo>
                  <a:lnTo>
                    <a:pt x="8" y="172"/>
                  </a:lnTo>
                  <a:lnTo>
                    <a:pt x="14" y="164"/>
                  </a:lnTo>
                  <a:lnTo>
                    <a:pt x="14" y="164"/>
                  </a:lnTo>
                  <a:lnTo>
                    <a:pt x="20" y="160"/>
                  </a:lnTo>
                  <a:lnTo>
                    <a:pt x="26" y="158"/>
                  </a:lnTo>
                  <a:lnTo>
                    <a:pt x="26" y="158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112096" y="1127125"/>
            <a:ext cx="985838" cy="1538288"/>
            <a:chOff x="330200" y="688975"/>
            <a:chExt cx="985838" cy="1538288"/>
          </a:xfrm>
        </p:grpSpPr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669925" y="688975"/>
              <a:ext cx="306388" cy="1014413"/>
            </a:xfrm>
            <a:custGeom>
              <a:avLst/>
              <a:gdLst>
                <a:gd name="T0" fmla="*/ 48 w 193"/>
                <a:gd name="T1" fmla="*/ 575 h 639"/>
                <a:gd name="T2" fmla="*/ 46 w 193"/>
                <a:gd name="T3" fmla="*/ 589 h 639"/>
                <a:gd name="T4" fmla="*/ 50 w 193"/>
                <a:gd name="T5" fmla="*/ 609 h 639"/>
                <a:gd name="T6" fmla="*/ 60 w 193"/>
                <a:gd name="T7" fmla="*/ 625 h 639"/>
                <a:gd name="T8" fmla="*/ 76 w 193"/>
                <a:gd name="T9" fmla="*/ 635 h 639"/>
                <a:gd name="T10" fmla="*/ 96 w 193"/>
                <a:gd name="T11" fmla="*/ 639 h 639"/>
                <a:gd name="T12" fmla="*/ 107 w 193"/>
                <a:gd name="T13" fmla="*/ 639 h 639"/>
                <a:gd name="T14" fmla="*/ 125 w 193"/>
                <a:gd name="T15" fmla="*/ 631 h 639"/>
                <a:gd name="T16" fmla="*/ 139 w 193"/>
                <a:gd name="T17" fmla="*/ 617 h 639"/>
                <a:gd name="T18" fmla="*/ 147 w 193"/>
                <a:gd name="T19" fmla="*/ 599 h 639"/>
                <a:gd name="T20" fmla="*/ 147 w 193"/>
                <a:gd name="T21" fmla="*/ 589 h 639"/>
                <a:gd name="T22" fmla="*/ 147 w 193"/>
                <a:gd name="T23" fmla="*/ 575 h 639"/>
                <a:gd name="T24" fmla="*/ 193 w 193"/>
                <a:gd name="T25" fmla="*/ 154 h 639"/>
                <a:gd name="T26" fmla="*/ 185 w 193"/>
                <a:gd name="T27" fmla="*/ 94 h 639"/>
                <a:gd name="T28" fmla="*/ 165 w 193"/>
                <a:gd name="T29" fmla="*/ 46 h 639"/>
                <a:gd name="T30" fmla="*/ 143 w 193"/>
                <a:gd name="T31" fmla="*/ 18 h 639"/>
                <a:gd name="T32" fmla="*/ 125 w 193"/>
                <a:gd name="T33" fmla="*/ 8 h 639"/>
                <a:gd name="T34" fmla="*/ 107 w 193"/>
                <a:gd name="T35" fmla="*/ 2 h 639"/>
                <a:gd name="T36" fmla="*/ 96 w 193"/>
                <a:gd name="T37" fmla="*/ 0 h 639"/>
                <a:gd name="T38" fmla="*/ 76 w 193"/>
                <a:gd name="T39" fmla="*/ 4 h 639"/>
                <a:gd name="T40" fmla="*/ 58 w 193"/>
                <a:gd name="T41" fmla="*/ 12 h 639"/>
                <a:gd name="T42" fmla="*/ 42 w 193"/>
                <a:gd name="T43" fmla="*/ 26 h 639"/>
                <a:gd name="T44" fmla="*/ 16 w 193"/>
                <a:gd name="T45" fmla="*/ 68 h 639"/>
                <a:gd name="T46" fmla="*/ 2 w 193"/>
                <a:gd name="T47" fmla="*/ 122 h 639"/>
                <a:gd name="T48" fmla="*/ 46 w 193"/>
                <a:gd name="T49" fmla="*/ 575 h 639"/>
                <a:gd name="T50" fmla="*/ 42 w 193"/>
                <a:gd name="T51" fmla="*/ 152 h 639"/>
                <a:gd name="T52" fmla="*/ 44 w 193"/>
                <a:gd name="T53" fmla="*/ 126 h 639"/>
                <a:gd name="T54" fmla="*/ 54 w 193"/>
                <a:gd name="T55" fmla="*/ 84 h 639"/>
                <a:gd name="T56" fmla="*/ 70 w 193"/>
                <a:gd name="T57" fmla="*/ 54 h 639"/>
                <a:gd name="T58" fmla="*/ 88 w 193"/>
                <a:gd name="T59" fmla="*/ 38 h 639"/>
                <a:gd name="T60" fmla="*/ 96 w 193"/>
                <a:gd name="T61" fmla="*/ 36 h 639"/>
                <a:gd name="T62" fmla="*/ 113 w 193"/>
                <a:gd name="T63" fmla="*/ 44 h 639"/>
                <a:gd name="T64" fmla="*/ 131 w 193"/>
                <a:gd name="T65" fmla="*/ 66 h 639"/>
                <a:gd name="T66" fmla="*/ 145 w 193"/>
                <a:gd name="T67" fmla="*/ 104 h 639"/>
                <a:gd name="T68" fmla="*/ 151 w 193"/>
                <a:gd name="T69" fmla="*/ 152 h 639"/>
                <a:gd name="T70" fmla="*/ 151 w 193"/>
                <a:gd name="T71" fmla="*/ 154 h 639"/>
                <a:gd name="T72" fmla="*/ 127 w 193"/>
                <a:gd name="T73" fmla="*/ 142 h 639"/>
                <a:gd name="T74" fmla="*/ 96 w 193"/>
                <a:gd name="T75" fmla="*/ 136 h 639"/>
                <a:gd name="T76" fmla="*/ 80 w 193"/>
                <a:gd name="T77" fmla="*/ 138 h 639"/>
                <a:gd name="T78" fmla="*/ 54 w 193"/>
                <a:gd name="T79" fmla="*/ 148 h 639"/>
                <a:gd name="T80" fmla="*/ 42 w 193"/>
                <a:gd name="T81" fmla="*/ 152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3" h="639">
                  <a:moveTo>
                    <a:pt x="48" y="575"/>
                  </a:moveTo>
                  <a:lnTo>
                    <a:pt x="48" y="575"/>
                  </a:lnTo>
                  <a:lnTo>
                    <a:pt x="46" y="589"/>
                  </a:lnTo>
                  <a:lnTo>
                    <a:pt x="46" y="589"/>
                  </a:lnTo>
                  <a:lnTo>
                    <a:pt x="46" y="599"/>
                  </a:lnTo>
                  <a:lnTo>
                    <a:pt x="50" y="609"/>
                  </a:lnTo>
                  <a:lnTo>
                    <a:pt x="54" y="617"/>
                  </a:lnTo>
                  <a:lnTo>
                    <a:pt x="60" y="625"/>
                  </a:lnTo>
                  <a:lnTo>
                    <a:pt x="68" y="631"/>
                  </a:lnTo>
                  <a:lnTo>
                    <a:pt x="76" y="635"/>
                  </a:lnTo>
                  <a:lnTo>
                    <a:pt x="86" y="639"/>
                  </a:lnTo>
                  <a:lnTo>
                    <a:pt x="96" y="639"/>
                  </a:lnTo>
                  <a:lnTo>
                    <a:pt x="96" y="639"/>
                  </a:lnTo>
                  <a:lnTo>
                    <a:pt x="107" y="639"/>
                  </a:lnTo>
                  <a:lnTo>
                    <a:pt x="117" y="635"/>
                  </a:lnTo>
                  <a:lnTo>
                    <a:pt x="125" y="631"/>
                  </a:lnTo>
                  <a:lnTo>
                    <a:pt x="133" y="625"/>
                  </a:lnTo>
                  <a:lnTo>
                    <a:pt x="139" y="617"/>
                  </a:lnTo>
                  <a:lnTo>
                    <a:pt x="143" y="609"/>
                  </a:lnTo>
                  <a:lnTo>
                    <a:pt x="147" y="599"/>
                  </a:lnTo>
                  <a:lnTo>
                    <a:pt x="147" y="589"/>
                  </a:lnTo>
                  <a:lnTo>
                    <a:pt x="147" y="589"/>
                  </a:lnTo>
                  <a:lnTo>
                    <a:pt x="145" y="575"/>
                  </a:lnTo>
                  <a:lnTo>
                    <a:pt x="147" y="575"/>
                  </a:lnTo>
                  <a:lnTo>
                    <a:pt x="193" y="154"/>
                  </a:lnTo>
                  <a:lnTo>
                    <a:pt x="193" y="154"/>
                  </a:lnTo>
                  <a:lnTo>
                    <a:pt x="191" y="122"/>
                  </a:lnTo>
                  <a:lnTo>
                    <a:pt x="185" y="94"/>
                  </a:lnTo>
                  <a:lnTo>
                    <a:pt x="177" y="68"/>
                  </a:lnTo>
                  <a:lnTo>
                    <a:pt x="165" y="46"/>
                  </a:lnTo>
                  <a:lnTo>
                    <a:pt x="151" y="26"/>
                  </a:lnTo>
                  <a:lnTo>
                    <a:pt x="143" y="18"/>
                  </a:lnTo>
                  <a:lnTo>
                    <a:pt x="135" y="12"/>
                  </a:lnTo>
                  <a:lnTo>
                    <a:pt x="125" y="8"/>
                  </a:lnTo>
                  <a:lnTo>
                    <a:pt x="117" y="4"/>
                  </a:lnTo>
                  <a:lnTo>
                    <a:pt x="107" y="2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86" y="2"/>
                  </a:lnTo>
                  <a:lnTo>
                    <a:pt x="76" y="4"/>
                  </a:lnTo>
                  <a:lnTo>
                    <a:pt x="68" y="8"/>
                  </a:lnTo>
                  <a:lnTo>
                    <a:pt x="58" y="12"/>
                  </a:lnTo>
                  <a:lnTo>
                    <a:pt x="50" y="18"/>
                  </a:lnTo>
                  <a:lnTo>
                    <a:pt x="42" y="26"/>
                  </a:lnTo>
                  <a:lnTo>
                    <a:pt x="28" y="46"/>
                  </a:lnTo>
                  <a:lnTo>
                    <a:pt x="16" y="68"/>
                  </a:lnTo>
                  <a:lnTo>
                    <a:pt x="8" y="94"/>
                  </a:lnTo>
                  <a:lnTo>
                    <a:pt x="2" y="122"/>
                  </a:lnTo>
                  <a:lnTo>
                    <a:pt x="0" y="154"/>
                  </a:lnTo>
                  <a:lnTo>
                    <a:pt x="46" y="575"/>
                  </a:lnTo>
                  <a:lnTo>
                    <a:pt x="48" y="575"/>
                  </a:lnTo>
                  <a:close/>
                  <a:moveTo>
                    <a:pt x="42" y="152"/>
                  </a:moveTo>
                  <a:lnTo>
                    <a:pt x="42" y="152"/>
                  </a:lnTo>
                  <a:lnTo>
                    <a:pt x="44" y="126"/>
                  </a:lnTo>
                  <a:lnTo>
                    <a:pt x="48" y="104"/>
                  </a:lnTo>
                  <a:lnTo>
                    <a:pt x="54" y="84"/>
                  </a:lnTo>
                  <a:lnTo>
                    <a:pt x="62" y="66"/>
                  </a:lnTo>
                  <a:lnTo>
                    <a:pt x="70" y="54"/>
                  </a:lnTo>
                  <a:lnTo>
                    <a:pt x="80" y="44"/>
                  </a:lnTo>
                  <a:lnTo>
                    <a:pt x="88" y="38"/>
                  </a:lnTo>
                  <a:lnTo>
                    <a:pt x="96" y="36"/>
                  </a:lnTo>
                  <a:lnTo>
                    <a:pt x="96" y="36"/>
                  </a:lnTo>
                  <a:lnTo>
                    <a:pt x="104" y="38"/>
                  </a:lnTo>
                  <a:lnTo>
                    <a:pt x="113" y="44"/>
                  </a:lnTo>
                  <a:lnTo>
                    <a:pt x="123" y="54"/>
                  </a:lnTo>
                  <a:lnTo>
                    <a:pt x="131" y="66"/>
                  </a:lnTo>
                  <a:lnTo>
                    <a:pt x="139" y="84"/>
                  </a:lnTo>
                  <a:lnTo>
                    <a:pt x="145" y="104"/>
                  </a:lnTo>
                  <a:lnTo>
                    <a:pt x="149" y="126"/>
                  </a:lnTo>
                  <a:lnTo>
                    <a:pt x="151" y="152"/>
                  </a:lnTo>
                  <a:lnTo>
                    <a:pt x="151" y="154"/>
                  </a:lnTo>
                  <a:lnTo>
                    <a:pt x="151" y="154"/>
                  </a:lnTo>
                  <a:lnTo>
                    <a:pt x="141" y="148"/>
                  </a:lnTo>
                  <a:lnTo>
                    <a:pt x="127" y="142"/>
                  </a:lnTo>
                  <a:lnTo>
                    <a:pt x="113" y="138"/>
                  </a:lnTo>
                  <a:lnTo>
                    <a:pt x="96" y="136"/>
                  </a:lnTo>
                  <a:lnTo>
                    <a:pt x="96" y="136"/>
                  </a:lnTo>
                  <a:lnTo>
                    <a:pt x="80" y="138"/>
                  </a:lnTo>
                  <a:lnTo>
                    <a:pt x="66" y="142"/>
                  </a:lnTo>
                  <a:lnTo>
                    <a:pt x="54" y="148"/>
                  </a:lnTo>
                  <a:lnTo>
                    <a:pt x="42" y="154"/>
                  </a:lnTo>
                  <a:lnTo>
                    <a:pt x="42" y="152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488950" y="1420813"/>
              <a:ext cx="225425" cy="203200"/>
            </a:xfrm>
            <a:custGeom>
              <a:avLst/>
              <a:gdLst>
                <a:gd name="T0" fmla="*/ 142 w 142"/>
                <a:gd name="T1" fmla="*/ 114 h 128"/>
                <a:gd name="T2" fmla="*/ 132 w 142"/>
                <a:gd name="T3" fmla="*/ 0 h 128"/>
                <a:gd name="T4" fmla="*/ 0 w 142"/>
                <a:gd name="T5" fmla="*/ 128 h 128"/>
                <a:gd name="T6" fmla="*/ 142 w 142"/>
                <a:gd name="T7" fmla="*/ 11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28">
                  <a:moveTo>
                    <a:pt x="142" y="114"/>
                  </a:moveTo>
                  <a:lnTo>
                    <a:pt x="132" y="0"/>
                  </a:lnTo>
                  <a:lnTo>
                    <a:pt x="0" y="128"/>
                  </a:lnTo>
                  <a:lnTo>
                    <a:pt x="142" y="114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739775" y="1722438"/>
              <a:ext cx="50800" cy="234950"/>
            </a:xfrm>
            <a:custGeom>
              <a:avLst/>
              <a:gdLst>
                <a:gd name="T0" fmla="*/ 18 w 32"/>
                <a:gd name="T1" fmla="*/ 148 h 148"/>
                <a:gd name="T2" fmla="*/ 32 w 32"/>
                <a:gd name="T3" fmla="*/ 16 h 148"/>
                <a:gd name="T4" fmla="*/ 32 w 32"/>
                <a:gd name="T5" fmla="*/ 16 h 148"/>
                <a:gd name="T6" fmla="*/ 16 w 32"/>
                <a:gd name="T7" fmla="*/ 10 h 148"/>
                <a:gd name="T8" fmla="*/ 0 w 32"/>
                <a:gd name="T9" fmla="*/ 0 h 148"/>
                <a:gd name="T10" fmla="*/ 18 w 32"/>
                <a:gd name="T11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48">
                  <a:moveTo>
                    <a:pt x="18" y="148"/>
                  </a:moveTo>
                  <a:lnTo>
                    <a:pt x="32" y="16"/>
                  </a:lnTo>
                  <a:lnTo>
                    <a:pt x="32" y="16"/>
                  </a:lnTo>
                  <a:lnTo>
                    <a:pt x="16" y="10"/>
                  </a:lnTo>
                  <a:lnTo>
                    <a:pt x="0" y="0"/>
                  </a:lnTo>
                  <a:lnTo>
                    <a:pt x="18" y="148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862013" y="1712913"/>
              <a:ext cx="53975" cy="244475"/>
            </a:xfrm>
            <a:custGeom>
              <a:avLst/>
              <a:gdLst>
                <a:gd name="T0" fmla="*/ 16 w 34"/>
                <a:gd name="T1" fmla="*/ 154 h 154"/>
                <a:gd name="T2" fmla="*/ 34 w 34"/>
                <a:gd name="T3" fmla="*/ 0 h 154"/>
                <a:gd name="T4" fmla="*/ 34 w 34"/>
                <a:gd name="T5" fmla="*/ 0 h 154"/>
                <a:gd name="T6" fmla="*/ 18 w 34"/>
                <a:gd name="T7" fmla="*/ 12 h 154"/>
                <a:gd name="T8" fmla="*/ 10 w 34"/>
                <a:gd name="T9" fmla="*/ 16 h 154"/>
                <a:gd name="T10" fmla="*/ 0 w 34"/>
                <a:gd name="T11" fmla="*/ 20 h 154"/>
                <a:gd name="T12" fmla="*/ 16 w 34"/>
                <a:gd name="T13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54">
                  <a:moveTo>
                    <a:pt x="16" y="154"/>
                  </a:moveTo>
                  <a:lnTo>
                    <a:pt x="34" y="0"/>
                  </a:lnTo>
                  <a:lnTo>
                    <a:pt x="34" y="0"/>
                  </a:lnTo>
                  <a:lnTo>
                    <a:pt x="18" y="12"/>
                  </a:lnTo>
                  <a:lnTo>
                    <a:pt x="10" y="16"/>
                  </a:lnTo>
                  <a:lnTo>
                    <a:pt x="0" y="20"/>
                  </a:lnTo>
                  <a:lnTo>
                    <a:pt x="16" y="154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803275" y="1747838"/>
              <a:ext cx="49213" cy="209550"/>
            </a:xfrm>
            <a:custGeom>
              <a:avLst/>
              <a:gdLst>
                <a:gd name="T0" fmla="*/ 0 w 31"/>
                <a:gd name="T1" fmla="*/ 0 h 132"/>
                <a:gd name="T2" fmla="*/ 16 w 31"/>
                <a:gd name="T3" fmla="*/ 132 h 132"/>
                <a:gd name="T4" fmla="*/ 31 w 31"/>
                <a:gd name="T5" fmla="*/ 0 h 132"/>
                <a:gd name="T6" fmla="*/ 31 w 31"/>
                <a:gd name="T7" fmla="*/ 0 h 132"/>
                <a:gd name="T8" fmla="*/ 12 w 31"/>
                <a:gd name="T9" fmla="*/ 2 h 132"/>
                <a:gd name="T10" fmla="*/ 12 w 31"/>
                <a:gd name="T11" fmla="*/ 2 h 132"/>
                <a:gd name="T12" fmla="*/ 0 w 31"/>
                <a:gd name="T13" fmla="*/ 0 h 132"/>
                <a:gd name="T14" fmla="*/ 0 w 31"/>
                <a:gd name="T1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32">
                  <a:moveTo>
                    <a:pt x="0" y="0"/>
                  </a:moveTo>
                  <a:lnTo>
                    <a:pt x="16" y="132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330200" y="1262063"/>
              <a:ext cx="985838" cy="965200"/>
            </a:xfrm>
            <a:custGeom>
              <a:avLst/>
              <a:gdLst>
                <a:gd name="T0" fmla="*/ 391 w 621"/>
                <a:gd name="T1" fmla="*/ 34 h 608"/>
                <a:gd name="T2" fmla="*/ 451 w 621"/>
                <a:gd name="T3" fmla="*/ 60 h 608"/>
                <a:gd name="T4" fmla="*/ 503 w 621"/>
                <a:gd name="T5" fmla="*/ 100 h 608"/>
                <a:gd name="T6" fmla="*/ 545 w 621"/>
                <a:gd name="T7" fmla="*/ 150 h 608"/>
                <a:gd name="T8" fmla="*/ 573 w 621"/>
                <a:gd name="T9" fmla="*/ 210 h 608"/>
                <a:gd name="T10" fmla="*/ 587 w 621"/>
                <a:gd name="T11" fmla="*/ 276 h 608"/>
                <a:gd name="T12" fmla="*/ 589 w 621"/>
                <a:gd name="T13" fmla="*/ 328 h 608"/>
                <a:gd name="T14" fmla="*/ 479 w 621"/>
                <a:gd name="T15" fmla="*/ 342 h 608"/>
                <a:gd name="T16" fmla="*/ 461 w 621"/>
                <a:gd name="T17" fmla="*/ 384 h 608"/>
                <a:gd name="T18" fmla="*/ 435 w 621"/>
                <a:gd name="T19" fmla="*/ 420 h 608"/>
                <a:gd name="T20" fmla="*/ 399 w 621"/>
                <a:gd name="T21" fmla="*/ 448 h 608"/>
                <a:gd name="T22" fmla="*/ 357 w 621"/>
                <a:gd name="T23" fmla="*/ 466 h 608"/>
                <a:gd name="T24" fmla="*/ 310 w 621"/>
                <a:gd name="T25" fmla="*/ 472 h 608"/>
                <a:gd name="T26" fmla="*/ 278 w 621"/>
                <a:gd name="T27" fmla="*/ 470 h 608"/>
                <a:gd name="T28" fmla="*/ 236 w 621"/>
                <a:gd name="T29" fmla="*/ 456 h 608"/>
                <a:gd name="T30" fmla="*/ 198 w 621"/>
                <a:gd name="T31" fmla="*/ 430 h 608"/>
                <a:gd name="T32" fmla="*/ 168 w 621"/>
                <a:gd name="T33" fmla="*/ 398 h 608"/>
                <a:gd name="T34" fmla="*/ 148 w 621"/>
                <a:gd name="T35" fmla="*/ 358 h 608"/>
                <a:gd name="T36" fmla="*/ 34 w 621"/>
                <a:gd name="T37" fmla="*/ 328 h 608"/>
                <a:gd name="T38" fmla="*/ 34 w 621"/>
                <a:gd name="T39" fmla="*/ 298 h 608"/>
                <a:gd name="T40" fmla="*/ 42 w 621"/>
                <a:gd name="T41" fmla="*/ 230 h 608"/>
                <a:gd name="T42" fmla="*/ 66 w 621"/>
                <a:gd name="T43" fmla="*/ 170 h 608"/>
                <a:gd name="T44" fmla="*/ 102 w 621"/>
                <a:gd name="T45" fmla="*/ 116 h 608"/>
                <a:gd name="T46" fmla="*/ 152 w 621"/>
                <a:gd name="T47" fmla="*/ 72 h 608"/>
                <a:gd name="T48" fmla="*/ 210 w 621"/>
                <a:gd name="T49" fmla="*/ 42 h 608"/>
                <a:gd name="T50" fmla="*/ 226 w 621"/>
                <a:gd name="T51" fmla="*/ 2 h 608"/>
                <a:gd name="T52" fmla="*/ 158 w 621"/>
                <a:gd name="T53" fmla="*/ 30 h 608"/>
                <a:gd name="T54" fmla="*/ 98 w 621"/>
                <a:gd name="T55" fmla="*/ 74 h 608"/>
                <a:gd name="T56" fmla="*/ 50 w 621"/>
                <a:gd name="T57" fmla="*/ 130 h 608"/>
                <a:gd name="T58" fmla="*/ 18 w 621"/>
                <a:gd name="T59" fmla="*/ 198 h 608"/>
                <a:gd name="T60" fmla="*/ 2 w 621"/>
                <a:gd name="T61" fmla="*/ 272 h 608"/>
                <a:gd name="T62" fmla="*/ 2 w 621"/>
                <a:gd name="T63" fmla="*/ 330 h 608"/>
                <a:gd name="T64" fmla="*/ 26 w 621"/>
                <a:gd name="T65" fmla="*/ 420 h 608"/>
                <a:gd name="T66" fmla="*/ 72 w 621"/>
                <a:gd name="T67" fmla="*/ 496 h 608"/>
                <a:gd name="T68" fmla="*/ 138 w 621"/>
                <a:gd name="T69" fmla="*/ 556 h 608"/>
                <a:gd name="T70" fmla="*/ 218 w 621"/>
                <a:gd name="T71" fmla="*/ 594 h 608"/>
                <a:gd name="T72" fmla="*/ 310 w 621"/>
                <a:gd name="T73" fmla="*/ 608 h 608"/>
                <a:gd name="T74" fmla="*/ 373 w 621"/>
                <a:gd name="T75" fmla="*/ 602 h 608"/>
                <a:gd name="T76" fmla="*/ 459 w 621"/>
                <a:gd name="T77" fmla="*/ 572 h 608"/>
                <a:gd name="T78" fmla="*/ 531 w 621"/>
                <a:gd name="T79" fmla="*/ 518 h 608"/>
                <a:gd name="T80" fmla="*/ 583 w 621"/>
                <a:gd name="T81" fmla="*/ 446 h 608"/>
                <a:gd name="T82" fmla="*/ 615 w 621"/>
                <a:gd name="T83" fmla="*/ 362 h 608"/>
                <a:gd name="T84" fmla="*/ 621 w 621"/>
                <a:gd name="T85" fmla="*/ 298 h 608"/>
                <a:gd name="T86" fmla="*/ 611 w 621"/>
                <a:gd name="T87" fmla="*/ 222 h 608"/>
                <a:gd name="T88" fmla="*/ 583 w 621"/>
                <a:gd name="T89" fmla="*/ 152 h 608"/>
                <a:gd name="T90" fmla="*/ 541 w 621"/>
                <a:gd name="T91" fmla="*/ 92 h 608"/>
                <a:gd name="T92" fmla="*/ 485 w 621"/>
                <a:gd name="T93" fmla="*/ 42 h 608"/>
                <a:gd name="T94" fmla="*/ 419 w 621"/>
                <a:gd name="T95" fmla="*/ 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1" h="608">
                  <a:moveTo>
                    <a:pt x="395" y="0"/>
                  </a:moveTo>
                  <a:lnTo>
                    <a:pt x="391" y="34"/>
                  </a:lnTo>
                  <a:lnTo>
                    <a:pt x="391" y="34"/>
                  </a:lnTo>
                  <a:lnTo>
                    <a:pt x="413" y="42"/>
                  </a:lnTo>
                  <a:lnTo>
                    <a:pt x="433" y="50"/>
                  </a:lnTo>
                  <a:lnTo>
                    <a:pt x="451" y="60"/>
                  </a:lnTo>
                  <a:lnTo>
                    <a:pt x="471" y="72"/>
                  </a:lnTo>
                  <a:lnTo>
                    <a:pt x="487" y="86"/>
                  </a:lnTo>
                  <a:lnTo>
                    <a:pt x="503" y="100"/>
                  </a:lnTo>
                  <a:lnTo>
                    <a:pt x="519" y="116"/>
                  </a:lnTo>
                  <a:lnTo>
                    <a:pt x="533" y="132"/>
                  </a:lnTo>
                  <a:lnTo>
                    <a:pt x="545" y="150"/>
                  </a:lnTo>
                  <a:lnTo>
                    <a:pt x="557" y="170"/>
                  </a:lnTo>
                  <a:lnTo>
                    <a:pt x="565" y="188"/>
                  </a:lnTo>
                  <a:lnTo>
                    <a:pt x="573" y="210"/>
                  </a:lnTo>
                  <a:lnTo>
                    <a:pt x="579" y="230"/>
                  </a:lnTo>
                  <a:lnTo>
                    <a:pt x="585" y="254"/>
                  </a:lnTo>
                  <a:lnTo>
                    <a:pt x="587" y="276"/>
                  </a:lnTo>
                  <a:lnTo>
                    <a:pt x="589" y="298"/>
                  </a:lnTo>
                  <a:lnTo>
                    <a:pt x="589" y="298"/>
                  </a:lnTo>
                  <a:lnTo>
                    <a:pt x="589" y="328"/>
                  </a:lnTo>
                  <a:lnTo>
                    <a:pt x="483" y="328"/>
                  </a:lnTo>
                  <a:lnTo>
                    <a:pt x="483" y="328"/>
                  </a:lnTo>
                  <a:lnTo>
                    <a:pt x="479" y="342"/>
                  </a:lnTo>
                  <a:lnTo>
                    <a:pt x="475" y="358"/>
                  </a:lnTo>
                  <a:lnTo>
                    <a:pt x="469" y="372"/>
                  </a:lnTo>
                  <a:lnTo>
                    <a:pt x="461" y="384"/>
                  </a:lnTo>
                  <a:lnTo>
                    <a:pt x="453" y="398"/>
                  </a:lnTo>
                  <a:lnTo>
                    <a:pt x="445" y="410"/>
                  </a:lnTo>
                  <a:lnTo>
                    <a:pt x="435" y="420"/>
                  </a:lnTo>
                  <a:lnTo>
                    <a:pt x="423" y="430"/>
                  </a:lnTo>
                  <a:lnTo>
                    <a:pt x="413" y="440"/>
                  </a:lnTo>
                  <a:lnTo>
                    <a:pt x="399" y="448"/>
                  </a:lnTo>
                  <a:lnTo>
                    <a:pt x="387" y="456"/>
                  </a:lnTo>
                  <a:lnTo>
                    <a:pt x="373" y="462"/>
                  </a:lnTo>
                  <a:lnTo>
                    <a:pt x="357" y="466"/>
                  </a:lnTo>
                  <a:lnTo>
                    <a:pt x="343" y="470"/>
                  </a:lnTo>
                  <a:lnTo>
                    <a:pt x="327" y="472"/>
                  </a:lnTo>
                  <a:lnTo>
                    <a:pt x="310" y="472"/>
                  </a:lnTo>
                  <a:lnTo>
                    <a:pt x="310" y="472"/>
                  </a:lnTo>
                  <a:lnTo>
                    <a:pt x="294" y="472"/>
                  </a:lnTo>
                  <a:lnTo>
                    <a:pt x="278" y="470"/>
                  </a:lnTo>
                  <a:lnTo>
                    <a:pt x="264" y="466"/>
                  </a:lnTo>
                  <a:lnTo>
                    <a:pt x="250" y="462"/>
                  </a:lnTo>
                  <a:lnTo>
                    <a:pt x="236" y="456"/>
                  </a:lnTo>
                  <a:lnTo>
                    <a:pt x="222" y="448"/>
                  </a:lnTo>
                  <a:lnTo>
                    <a:pt x="210" y="440"/>
                  </a:lnTo>
                  <a:lnTo>
                    <a:pt x="198" y="430"/>
                  </a:lnTo>
                  <a:lnTo>
                    <a:pt x="188" y="420"/>
                  </a:lnTo>
                  <a:lnTo>
                    <a:pt x="178" y="410"/>
                  </a:lnTo>
                  <a:lnTo>
                    <a:pt x="168" y="398"/>
                  </a:lnTo>
                  <a:lnTo>
                    <a:pt x="160" y="384"/>
                  </a:lnTo>
                  <a:lnTo>
                    <a:pt x="154" y="372"/>
                  </a:lnTo>
                  <a:lnTo>
                    <a:pt x="148" y="358"/>
                  </a:lnTo>
                  <a:lnTo>
                    <a:pt x="142" y="342"/>
                  </a:lnTo>
                  <a:lnTo>
                    <a:pt x="140" y="328"/>
                  </a:lnTo>
                  <a:lnTo>
                    <a:pt x="34" y="328"/>
                  </a:lnTo>
                  <a:lnTo>
                    <a:pt x="34" y="328"/>
                  </a:lnTo>
                  <a:lnTo>
                    <a:pt x="34" y="298"/>
                  </a:lnTo>
                  <a:lnTo>
                    <a:pt x="34" y="298"/>
                  </a:lnTo>
                  <a:lnTo>
                    <a:pt x="34" y="276"/>
                  </a:lnTo>
                  <a:lnTo>
                    <a:pt x="38" y="254"/>
                  </a:lnTo>
                  <a:lnTo>
                    <a:pt x="42" y="230"/>
                  </a:lnTo>
                  <a:lnTo>
                    <a:pt x="48" y="210"/>
                  </a:lnTo>
                  <a:lnTo>
                    <a:pt x="56" y="190"/>
                  </a:lnTo>
                  <a:lnTo>
                    <a:pt x="66" y="170"/>
                  </a:lnTo>
                  <a:lnTo>
                    <a:pt x="76" y="150"/>
                  </a:lnTo>
                  <a:lnTo>
                    <a:pt x="88" y="132"/>
                  </a:lnTo>
                  <a:lnTo>
                    <a:pt x="102" y="116"/>
                  </a:lnTo>
                  <a:lnTo>
                    <a:pt x="118" y="100"/>
                  </a:lnTo>
                  <a:lnTo>
                    <a:pt x="134" y="86"/>
                  </a:lnTo>
                  <a:lnTo>
                    <a:pt x="152" y="72"/>
                  </a:lnTo>
                  <a:lnTo>
                    <a:pt x="170" y="60"/>
                  </a:lnTo>
                  <a:lnTo>
                    <a:pt x="188" y="50"/>
                  </a:lnTo>
                  <a:lnTo>
                    <a:pt x="210" y="42"/>
                  </a:lnTo>
                  <a:lnTo>
                    <a:pt x="230" y="34"/>
                  </a:lnTo>
                  <a:lnTo>
                    <a:pt x="226" y="2"/>
                  </a:lnTo>
                  <a:lnTo>
                    <a:pt x="226" y="2"/>
                  </a:lnTo>
                  <a:lnTo>
                    <a:pt x="202" y="8"/>
                  </a:lnTo>
                  <a:lnTo>
                    <a:pt x="180" y="18"/>
                  </a:lnTo>
                  <a:lnTo>
                    <a:pt x="158" y="30"/>
                  </a:lnTo>
                  <a:lnTo>
                    <a:pt x="136" y="44"/>
                  </a:lnTo>
                  <a:lnTo>
                    <a:pt x="116" y="58"/>
                  </a:lnTo>
                  <a:lnTo>
                    <a:pt x="98" y="74"/>
                  </a:lnTo>
                  <a:lnTo>
                    <a:pt x="80" y="92"/>
                  </a:lnTo>
                  <a:lnTo>
                    <a:pt x="64" y="110"/>
                  </a:lnTo>
                  <a:lnTo>
                    <a:pt x="50" y="130"/>
                  </a:lnTo>
                  <a:lnTo>
                    <a:pt x="38" y="152"/>
                  </a:lnTo>
                  <a:lnTo>
                    <a:pt x="26" y="174"/>
                  </a:lnTo>
                  <a:lnTo>
                    <a:pt x="18" y="198"/>
                  </a:lnTo>
                  <a:lnTo>
                    <a:pt x="10" y="222"/>
                  </a:lnTo>
                  <a:lnTo>
                    <a:pt x="6" y="246"/>
                  </a:lnTo>
                  <a:lnTo>
                    <a:pt x="2" y="272"/>
                  </a:lnTo>
                  <a:lnTo>
                    <a:pt x="0" y="298"/>
                  </a:lnTo>
                  <a:lnTo>
                    <a:pt x="0" y="298"/>
                  </a:lnTo>
                  <a:lnTo>
                    <a:pt x="2" y="330"/>
                  </a:lnTo>
                  <a:lnTo>
                    <a:pt x="6" y="362"/>
                  </a:lnTo>
                  <a:lnTo>
                    <a:pt x="14" y="390"/>
                  </a:lnTo>
                  <a:lnTo>
                    <a:pt x="26" y="420"/>
                  </a:lnTo>
                  <a:lnTo>
                    <a:pt x="38" y="446"/>
                  </a:lnTo>
                  <a:lnTo>
                    <a:pt x="54" y="472"/>
                  </a:lnTo>
                  <a:lnTo>
                    <a:pt x="72" y="496"/>
                  </a:lnTo>
                  <a:lnTo>
                    <a:pt x="92" y="518"/>
                  </a:lnTo>
                  <a:lnTo>
                    <a:pt x="114" y="538"/>
                  </a:lnTo>
                  <a:lnTo>
                    <a:pt x="138" y="556"/>
                  </a:lnTo>
                  <a:lnTo>
                    <a:pt x="162" y="572"/>
                  </a:lnTo>
                  <a:lnTo>
                    <a:pt x="190" y="584"/>
                  </a:lnTo>
                  <a:lnTo>
                    <a:pt x="218" y="594"/>
                  </a:lnTo>
                  <a:lnTo>
                    <a:pt x="248" y="602"/>
                  </a:lnTo>
                  <a:lnTo>
                    <a:pt x="278" y="608"/>
                  </a:lnTo>
                  <a:lnTo>
                    <a:pt x="310" y="608"/>
                  </a:lnTo>
                  <a:lnTo>
                    <a:pt x="310" y="608"/>
                  </a:lnTo>
                  <a:lnTo>
                    <a:pt x="343" y="608"/>
                  </a:lnTo>
                  <a:lnTo>
                    <a:pt x="373" y="602"/>
                  </a:lnTo>
                  <a:lnTo>
                    <a:pt x="403" y="594"/>
                  </a:lnTo>
                  <a:lnTo>
                    <a:pt x="431" y="584"/>
                  </a:lnTo>
                  <a:lnTo>
                    <a:pt x="459" y="572"/>
                  </a:lnTo>
                  <a:lnTo>
                    <a:pt x="485" y="556"/>
                  </a:lnTo>
                  <a:lnTo>
                    <a:pt x="509" y="538"/>
                  </a:lnTo>
                  <a:lnTo>
                    <a:pt x="531" y="518"/>
                  </a:lnTo>
                  <a:lnTo>
                    <a:pt x="551" y="496"/>
                  </a:lnTo>
                  <a:lnTo>
                    <a:pt x="569" y="472"/>
                  </a:lnTo>
                  <a:lnTo>
                    <a:pt x="583" y="446"/>
                  </a:lnTo>
                  <a:lnTo>
                    <a:pt x="597" y="420"/>
                  </a:lnTo>
                  <a:lnTo>
                    <a:pt x="607" y="390"/>
                  </a:lnTo>
                  <a:lnTo>
                    <a:pt x="615" y="362"/>
                  </a:lnTo>
                  <a:lnTo>
                    <a:pt x="619" y="330"/>
                  </a:lnTo>
                  <a:lnTo>
                    <a:pt x="621" y="298"/>
                  </a:lnTo>
                  <a:lnTo>
                    <a:pt x="621" y="298"/>
                  </a:lnTo>
                  <a:lnTo>
                    <a:pt x="621" y="272"/>
                  </a:lnTo>
                  <a:lnTo>
                    <a:pt x="617" y="246"/>
                  </a:lnTo>
                  <a:lnTo>
                    <a:pt x="611" y="222"/>
                  </a:lnTo>
                  <a:lnTo>
                    <a:pt x="605" y="198"/>
                  </a:lnTo>
                  <a:lnTo>
                    <a:pt x="595" y="174"/>
                  </a:lnTo>
                  <a:lnTo>
                    <a:pt x="583" y="152"/>
                  </a:lnTo>
                  <a:lnTo>
                    <a:pt x="571" y="130"/>
                  </a:lnTo>
                  <a:lnTo>
                    <a:pt x="557" y="110"/>
                  </a:lnTo>
                  <a:lnTo>
                    <a:pt x="541" y="92"/>
                  </a:lnTo>
                  <a:lnTo>
                    <a:pt x="523" y="74"/>
                  </a:lnTo>
                  <a:lnTo>
                    <a:pt x="505" y="58"/>
                  </a:lnTo>
                  <a:lnTo>
                    <a:pt x="485" y="42"/>
                  </a:lnTo>
                  <a:lnTo>
                    <a:pt x="465" y="30"/>
                  </a:lnTo>
                  <a:lnTo>
                    <a:pt x="443" y="18"/>
                  </a:lnTo>
                  <a:lnTo>
                    <a:pt x="419" y="8"/>
                  </a:lnTo>
                  <a:lnTo>
                    <a:pt x="395" y="0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941388" y="1420813"/>
              <a:ext cx="225425" cy="203200"/>
            </a:xfrm>
            <a:custGeom>
              <a:avLst/>
              <a:gdLst>
                <a:gd name="T0" fmla="*/ 10 w 142"/>
                <a:gd name="T1" fmla="*/ 0 h 128"/>
                <a:gd name="T2" fmla="*/ 0 w 142"/>
                <a:gd name="T3" fmla="*/ 114 h 128"/>
                <a:gd name="T4" fmla="*/ 142 w 142"/>
                <a:gd name="T5" fmla="*/ 128 h 128"/>
                <a:gd name="T6" fmla="*/ 10 w 142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28">
                  <a:moveTo>
                    <a:pt x="10" y="0"/>
                  </a:moveTo>
                  <a:lnTo>
                    <a:pt x="0" y="114"/>
                  </a:lnTo>
                  <a:lnTo>
                    <a:pt x="142" y="12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080648" y="1184275"/>
            <a:ext cx="1331912" cy="1347788"/>
            <a:chOff x="10567988" y="746125"/>
            <a:chExt cx="1331912" cy="1347788"/>
          </a:xfrm>
        </p:grpSpPr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1385550" y="1354138"/>
              <a:ext cx="514350" cy="708025"/>
            </a:xfrm>
            <a:custGeom>
              <a:avLst/>
              <a:gdLst>
                <a:gd name="T0" fmla="*/ 280 w 324"/>
                <a:gd name="T1" fmla="*/ 0 h 446"/>
                <a:gd name="T2" fmla="*/ 0 w 324"/>
                <a:gd name="T3" fmla="*/ 166 h 446"/>
                <a:gd name="T4" fmla="*/ 164 w 324"/>
                <a:gd name="T5" fmla="*/ 446 h 446"/>
                <a:gd name="T6" fmla="*/ 164 w 324"/>
                <a:gd name="T7" fmla="*/ 446 h 446"/>
                <a:gd name="T8" fmla="*/ 192 w 324"/>
                <a:gd name="T9" fmla="*/ 428 h 446"/>
                <a:gd name="T10" fmla="*/ 218 w 324"/>
                <a:gd name="T11" fmla="*/ 406 h 446"/>
                <a:gd name="T12" fmla="*/ 240 w 324"/>
                <a:gd name="T13" fmla="*/ 384 h 446"/>
                <a:gd name="T14" fmla="*/ 260 w 324"/>
                <a:gd name="T15" fmla="*/ 360 h 446"/>
                <a:gd name="T16" fmla="*/ 278 w 324"/>
                <a:gd name="T17" fmla="*/ 334 h 446"/>
                <a:gd name="T18" fmla="*/ 294 w 324"/>
                <a:gd name="T19" fmla="*/ 306 h 446"/>
                <a:gd name="T20" fmla="*/ 306 w 324"/>
                <a:gd name="T21" fmla="*/ 276 h 446"/>
                <a:gd name="T22" fmla="*/ 314 w 324"/>
                <a:gd name="T23" fmla="*/ 246 h 446"/>
                <a:gd name="T24" fmla="*/ 320 w 324"/>
                <a:gd name="T25" fmla="*/ 216 h 446"/>
                <a:gd name="T26" fmla="*/ 324 w 324"/>
                <a:gd name="T27" fmla="*/ 186 h 446"/>
                <a:gd name="T28" fmla="*/ 324 w 324"/>
                <a:gd name="T29" fmla="*/ 154 h 446"/>
                <a:gd name="T30" fmla="*/ 322 w 324"/>
                <a:gd name="T31" fmla="*/ 122 h 446"/>
                <a:gd name="T32" fmla="*/ 316 w 324"/>
                <a:gd name="T33" fmla="*/ 92 h 446"/>
                <a:gd name="T34" fmla="*/ 308 w 324"/>
                <a:gd name="T35" fmla="*/ 60 h 446"/>
                <a:gd name="T36" fmla="*/ 296 w 324"/>
                <a:gd name="T37" fmla="*/ 30 h 446"/>
                <a:gd name="T38" fmla="*/ 280 w 324"/>
                <a:gd name="T39" fmla="*/ 0 h 446"/>
                <a:gd name="T40" fmla="*/ 280 w 324"/>
                <a:gd name="T41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4" h="446">
                  <a:moveTo>
                    <a:pt x="280" y="0"/>
                  </a:moveTo>
                  <a:lnTo>
                    <a:pt x="0" y="166"/>
                  </a:lnTo>
                  <a:lnTo>
                    <a:pt x="164" y="446"/>
                  </a:lnTo>
                  <a:lnTo>
                    <a:pt x="164" y="446"/>
                  </a:lnTo>
                  <a:lnTo>
                    <a:pt x="192" y="428"/>
                  </a:lnTo>
                  <a:lnTo>
                    <a:pt x="218" y="406"/>
                  </a:lnTo>
                  <a:lnTo>
                    <a:pt x="240" y="384"/>
                  </a:lnTo>
                  <a:lnTo>
                    <a:pt x="260" y="360"/>
                  </a:lnTo>
                  <a:lnTo>
                    <a:pt x="278" y="334"/>
                  </a:lnTo>
                  <a:lnTo>
                    <a:pt x="294" y="306"/>
                  </a:lnTo>
                  <a:lnTo>
                    <a:pt x="306" y="276"/>
                  </a:lnTo>
                  <a:lnTo>
                    <a:pt x="314" y="246"/>
                  </a:lnTo>
                  <a:lnTo>
                    <a:pt x="320" y="216"/>
                  </a:lnTo>
                  <a:lnTo>
                    <a:pt x="324" y="186"/>
                  </a:lnTo>
                  <a:lnTo>
                    <a:pt x="324" y="154"/>
                  </a:lnTo>
                  <a:lnTo>
                    <a:pt x="322" y="122"/>
                  </a:lnTo>
                  <a:lnTo>
                    <a:pt x="316" y="92"/>
                  </a:lnTo>
                  <a:lnTo>
                    <a:pt x="308" y="60"/>
                  </a:lnTo>
                  <a:lnTo>
                    <a:pt x="296" y="30"/>
                  </a:lnTo>
                  <a:lnTo>
                    <a:pt x="280" y="0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1349038" y="1031875"/>
              <a:ext cx="446088" cy="515938"/>
            </a:xfrm>
            <a:custGeom>
              <a:avLst/>
              <a:gdLst>
                <a:gd name="T0" fmla="*/ 21 w 281"/>
                <a:gd name="T1" fmla="*/ 0 h 325"/>
                <a:gd name="T2" fmla="*/ 0 w 281"/>
                <a:gd name="T3" fmla="*/ 325 h 325"/>
                <a:gd name="T4" fmla="*/ 281 w 281"/>
                <a:gd name="T5" fmla="*/ 159 h 325"/>
                <a:gd name="T6" fmla="*/ 281 w 281"/>
                <a:gd name="T7" fmla="*/ 159 h 325"/>
                <a:gd name="T8" fmla="*/ 271 w 281"/>
                <a:gd name="T9" fmla="*/ 141 h 325"/>
                <a:gd name="T10" fmla="*/ 259 w 281"/>
                <a:gd name="T11" fmla="*/ 124 h 325"/>
                <a:gd name="T12" fmla="*/ 245 w 281"/>
                <a:gd name="T13" fmla="*/ 108 h 325"/>
                <a:gd name="T14" fmla="*/ 231 w 281"/>
                <a:gd name="T15" fmla="*/ 94 h 325"/>
                <a:gd name="T16" fmla="*/ 217 w 281"/>
                <a:gd name="T17" fmla="*/ 80 h 325"/>
                <a:gd name="T18" fmla="*/ 201 w 281"/>
                <a:gd name="T19" fmla="*/ 68 h 325"/>
                <a:gd name="T20" fmla="*/ 185 w 281"/>
                <a:gd name="T21" fmla="*/ 56 h 325"/>
                <a:gd name="T22" fmla="*/ 169 w 281"/>
                <a:gd name="T23" fmla="*/ 44 h 325"/>
                <a:gd name="T24" fmla="*/ 135 w 281"/>
                <a:gd name="T25" fmla="*/ 26 h 325"/>
                <a:gd name="T26" fmla="*/ 97 w 281"/>
                <a:gd name="T27" fmla="*/ 14 h 325"/>
                <a:gd name="T28" fmla="*/ 61 w 281"/>
                <a:gd name="T29" fmla="*/ 4 h 325"/>
                <a:gd name="T30" fmla="*/ 21 w 281"/>
                <a:gd name="T31" fmla="*/ 0 h 325"/>
                <a:gd name="T32" fmla="*/ 21 w 281"/>
                <a:gd name="T33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1" h="325">
                  <a:moveTo>
                    <a:pt x="21" y="0"/>
                  </a:moveTo>
                  <a:lnTo>
                    <a:pt x="0" y="325"/>
                  </a:lnTo>
                  <a:lnTo>
                    <a:pt x="281" y="159"/>
                  </a:lnTo>
                  <a:lnTo>
                    <a:pt x="281" y="159"/>
                  </a:lnTo>
                  <a:lnTo>
                    <a:pt x="271" y="141"/>
                  </a:lnTo>
                  <a:lnTo>
                    <a:pt x="259" y="124"/>
                  </a:lnTo>
                  <a:lnTo>
                    <a:pt x="245" y="108"/>
                  </a:lnTo>
                  <a:lnTo>
                    <a:pt x="231" y="94"/>
                  </a:lnTo>
                  <a:lnTo>
                    <a:pt x="217" y="80"/>
                  </a:lnTo>
                  <a:lnTo>
                    <a:pt x="201" y="68"/>
                  </a:lnTo>
                  <a:lnTo>
                    <a:pt x="185" y="56"/>
                  </a:lnTo>
                  <a:lnTo>
                    <a:pt x="169" y="44"/>
                  </a:lnTo>
                  <a:lnTo>
                    <a:pt x="135" y="26"/>
                  </a:lnTo>
                  <a:lnTo>
                    <a:pt x="97" y="14"/>
                  </a:lnTo>
                  <a:lnTo>
                    <a:pt x="61" y="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10567988" y="1060450"/>
              <a:ext cx="454025" cy="1004888"/>
            </a:xfrm>
            <a:custGeom>
              <a:avLst/>
              <a:gdLst>
                <a:gd name="T0" fmla="*/ 284 w 286"/>
                <a:gd name="T1" fmla="*/ 247 h 633"/>
                <a:gd name="T2" fmla="*/ 286 w 286"/>
                <a:gd name="T3" fmla="*/ 72 h 633"/>
                <a:gd name="T4" fmla="*/ 284 w 286"/>
                <a:gd name="T5" fmla="*/ 62 h 633"/>
                <a:gd name="T6" fmla="*/ 276 w 286"/>
                <a:gd name="T7" fmla="*/ 40 h 633"/>
                <a:gd name="T8" fmla="*/ 262 w 286"/>
                <a:gd name="T9" fmla="*/ 22 h 633"/>
                <a:gd name="T10" fmla="*/ 240 w 286"/>
                <a:gd name="T11" fmla="*/ 6 h 633"/>
                <a:gd name="T12" fmla="*/ 170 w 286"/>
                <a:gd name="T13" fmla="*/ 102 h 633"/>
                <a:gd name="T14" fmla="*/ 138 w 286"/>
                <a:gd name="T15" fmla="*/ 14 h 633"/>
                <a:gd name="T16" fmla="*/ 58 w 286"/>
                <a:gd name="T17" fmla="*/ 0 h 633"/>
                <a:gd name="T18" fmla="*/ 46 w 286"/>
                <a:gd name="T19" fmla="*/ 6 h 633"/>
                <a:gd name="T20" fmla="*/ 24 w 286"/>
                <a:gd name="T21" fmla="*/ 22 h 633"/>
                <a:gd name="T22" fmla="*/ 8 w 286"/>
                <a:gd name="T23" fmla="*/ 40 h 633"/>
                <a:gd name="T24" fmla="*/ 0 w 286"/>
                <a:gd name="T25" fmla="*/ 62 h 633"/>
                <a:gd name="T26" fmla="*/ 0 w 286"/>
                <a:gd name="T27" fmla="*/ 257 h 633"/>
                <a:gd name="T28" fmla="*/ 2 w 286"/>
                <a:gd name="T29" fmla="*/ 267 h 633"/>
                <a:gd name="T30" fmla="*/ 18 w 286"/>
                <a:gd name="T31" fmla="*/ 283 h 633"/>
                <a:gd name="T32" fmla="*/ 28 w 286"/>
                <a:gd name="T33" fmla="*/ 285 h 633"/>
                <a:gd name="T34" fmla="*/ 48 w 286"/>
                <a:gd name="T35" fmla="*/ 277 h 633"/>
                <a:gd name="T36" fmla="*/ 58 w 286"/>
                <a:gd name="T37" fmla="*/ 257 h 633"/>
                <a:gd name="T38" fmla="*/ 58 w 286"/>
                <a:gd name="T39" fmla="*/ 585 h 633"/>
                <a:gd name="T40" fmla="*/ 58 w 286"/>
                <a:gd name="T41" fmla="*/ 595 h 633"/>
                <a:gd name="T42" fmla="*/ 64 w 286"/>
                <a:gd name="T43" fmla="*/ 611 h 633"/>
                <a:gd name="T44" fmla="*/ 78 w 286"/>
                <a:gd name="T45" fmla="*/ 625 h 633"/>
                <a:gd name="T46" fmla="*/ 94 w 286"/>
                <a:gd name="T47" fmla="*/ 631 h 633"/>
                <a:gd name="T48" fmla="*/ 104 w 286"/>
                <a:gd name="T49" fmla="*/ 633 h 633"/>
                <a:gd name="T50" fmla="*/ 118 w 286"/>
                <a:gd name="T51" fmla="*/ 629 h 633"/>
                <a:gd name="T52" fmla="*/ 132 w 286"/>
                <a:gd name="T53" fmla="*/ 623 h 633"/>
                <a:gd name="T54" fmla="*/ 146 w 286"/>
                <a:gd name="T55" fmla="*/ 605 h 633"/>
                <a:gd name="T56" fmla="*/ 148 w 286"/>
                <a:gd name="T57" fmla="*/ 599 h 633"/>
                <a:gd name="T58" fmla="*/ 154 w 286"/>
                <a:gd name="T59" fmla="*/ 611 h 633"/>
                <a:gd name="T60" fmla="*/ 170 w 286"/>
                <a:gd name="T61" fmla="*/ 627 h 633"/>
                <a:gd name="T62" fmla="*/ 184 w 286"/>
                <a:gd name="T63" fmla="*/ 631 h 633"/>
                <a:gd name="T64" fmla="*/ 192 w 286"/>
                <a:gd name="T65" fmla="*/ 633 h 633"/>
                <a:gd name="T66" fmla="*/ 210 w 286"/>
                <a:gd name="T67" fmla="*/ 629 h 633"/>
                <a:gd name="T68" fmla="*/ 222 w 286"/>
                <a:gd name="T69" fmla="*/ 619 h 633"/>
                <a:gd name="T70" fmla="*/ 232 w 286"/>
                <a:gd name="T71" fmla="*/ 603 h 633"/>
                <a:gd name="T72" fmla="*/ 234 w 286"/>
                <a:gd name="T73" fmla="*/ 585 h 633"/>
                <a:gd name="T74" fmla="*/ 234 w 286"/>
                <a:gd name="T75" fmla="*/ 265 h 633"/>
                <a:gd name="T76" fmla="*/ 244 w 286"/>
                <a:gd name="T77" fmla="*/ 273 h 633"/>
                <a:gd name="T78" fmla="*/ 256 w 286"/>
                <a:gd name="T79" fmla="*/ 275 h 633"/>
                <a:gd name="T80" fmla="*/ 268 w 286"/>
                <a:gd name="T81" fmla="*/ 273 h 633"/>
                <a:gd name="T82" fmla="*/ 282 w 286"/>
                <a:gd name="T83" fmla="*/ 259 h 633"/>
                <a:gd name="T84" fmla="*/ 284 w 286"/>
                <a:gd name="T85" fmla="*/ 247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6" h="633">
                  <a:moveTo>
                    <a:pt x="284" y="247"/>
                  </a:moveTo>
                  <a:lnTo>
                    <a:pt x="284" y="247"/>
                  </a:lnTo>
                  <a:lnTo>
                    <a:pt x="286" y="175"/>
                  </a:lnTo>
                  <a:lnTo>
                    <a:pt x="286" y="72"/>
                  </a:lnTo>
                  <a:lnTo>
                    <a:pt x="286" y="72"/>
                  </a:lnTo>
                  <a:lnTo>
                    <a:pt x="284" y="62"/>
                  </a:lnTo>
                  <a:lnTo>
                    <a:pt x="282" y="50"/>
                  </a:lnTo>
                  <a:lnTo>
                    <a:pt x="276" y="40"/>
                  </a:lnTo>
                  <a:lnTo>
                    <a:pt x="270" y="30"/>
                  </a:lnTo>
                  <a:lnTo>
                    <a:pt x="262" y="22"/>
                  </a:lnTo>
                  <a:lnTo>
                    <a:pt x="252" y="14"/>
                  </a:lnTo>
                  <a:lnTo>
                    <a:pt x="240" y="6"/>
                  </a:lnTo>
                  <a:lnTo>
                    <a:pt x="228" y="0"/>
                  </a:lnTo>
                  <a:lnTo>
                    <a:pt x="170" y="102"/>
                  </a:lnTo>
                  <a:lnTo>
                    <a:pt x="148" y="14"/>
                  </a:lnTo>
                  <a:lnTo>
                    <a:pt x="138" y="14"/>
                  </a:lnTo>
                  <a:lnTo>
                    <a:pt x="116" y="102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46" y="6"/>
                  </a:lnTo>
                  <a:lnTo>
                    <a:pt x="34" y="14"/>
                  </a:lnTo>
                  <a:lnTo>
                    <a:pt x="24" y="22"/>
                  </a:lnTo>
                  <a:lnTo>
                    <a:pt x="16" y="30"/>
                  </a:lnTo>
                  <a:lnTo>
                    <a:pt x="8" y="40"/>
                  </a:lnTo>
                  <a:lnTo>
                    <a:pt x="4" y="50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0" y="257"/>
                  </a:lnTo>
                  <a:lnTo>
                    <a:pt x="0" y="257"/>
                  </a:lnTo>
                  <a:lnTo>
                    <a:pt x="2" y="267"/>
                  </a:lnTo>
                  <a:lnTo>
                    <a:pt x="8" y="277"/>
                  </a:lnTo>
                  <a:lnTo>
                    <a:pt x="18" y="283"/>
                  </a:lnTo>
                  <a:lnTo>
                    <a:pt x="28" y="285"/>
                  </a:lnTo>
                  <a:lnTo>
                    <a:pt x="28" y="285"/>
                  </a:lnTo>
                  <a:lnTo>
                    <a:pt x="40" y="283"/>
                  </a:lnTo>
                  <a:lnTo>
                    <a:pt x="48" y="277"/>
                  </a:lnTo>
                  <a:lnTo>
                    <a:pt x="54" y="267"/>
                  </a:lnTo>
                  <a:lnTo>
                    <a:pt x="58" y="257"/>
                  </a:lnTo>
                  <a:lnTo>
                    <a:pt x="58" y="285"/>
                  </a:lnTo>
                  <a:lnTo>
                    <a:pt x="58" y="585"/>
                  </a:lnTo>
                  <a:lnTo>
                    <a:pt x="58" y="585"/>
                  </a:lnTo>
                  <a:lnTo>
                    <a:pt x="58" y="595"/>
                  </a:lnTo>
                  <a:lnTo>
                    <a:pt x="60" y="603"/>
                  </a:lnTo>
                  <a:lnTo>
                    <a:pt x="64" y="611"/>
                  </a:lnTo>
                  <a:lnTo>
                    <a:pt x="70" y="619"/>
                  </a:lnTo>
                  <a:lnTo>
                    <a:pt x="78" y="625"/>
                  </a:lnTo>
                  <a:lnTo>
                    <a:pt x="86" y="629"/>
                  </a:lnTo>
                  <a:lnTo>
                    <a:pt x="94" y="631"/>
                  </a:lnTo>
                  <a:lnTo>
                    <a:pt x="104" y="633"/>
                  </a:lnTo>
                  <a:lnTo>
                    <a:pt x="104" y="633"/>
                  </a:lnTo>
                  <a:lnTo>
                    <a:pt x="112" y="631"/>
                  </a:lnTo>
                  <a:lnTo>
                    <a:pt x="118" y="629"/>
                  </a:lnTo>
                  <a:lnTo>
                    <a:pt x="126" y="627"/>
                  </a:lnTo>
                  <a:lnTo>
                    <a:pt x="132" y="623"/>
                  </a:lnTo>
                  <a:lnTo>
                    <a:pt x="142" y="611"/>
                  </a:lnTo>
                  <a:lnTo>
                    <a:pt x="146" y="605"/>
                  </a:lnTo>
                  <a:lnTo>
                    <a:pt x="148" y="599"/>
                  </a:lnTo>
                  <a:lnTo>
                    <a:pt x="148" y="599"/>
                  </a:lnTo>
                  <a:lnTo>
                    <a:pt x="150" y="605"/>
                  </a:lnTo>
                  <a:lnTo>
                    <a:pt x="154" y="611"/>
                  </a:lnTo>
                  <a:lnTo>
                    <a:pt x="164" y="623"/>
                  </a:lnTo>
                  <a:lnTo>
                    <a:pt x="170" y="627"/>
                  </a:lnTo>
                  <a:lnTo>
                    <a:pt x="178" y="629"/>
                  </a:lnTo>
                  <a:lnTo>
                    <a:pt x="184" y="631"/>
                  </a:lnTo>
                  <a:lnTo>
                    <a:pt x="192" y="633"/>
                  </a:lnTo>
                  <a:lnTo>
                    <a:pt x="192" y="633"/>
                  </a:lnTo>
                  <a:lnTo>
                    <a:pt x="202" y="631"/>
                  </a:lnTo>
                  <a:lnTo>
                    <a:pt x="210" y="629"/>
                  </a:lnTo>
                  <a:lnTo>
                    <a:pt x="218" y="625"/>
                  </a:lnTo>
                  <a:lnTo>
                    <a:pt x="222" y="619"/>
                  </a:lnTo>
                  <a:lnTo>
                    <a:pt x="228" y="611"/>
                  </a:lnTo>
                  <a:lnTo>
                    <a:pt x="232" y="603"/>
                  </a:lnTo>
                  <a:lnTo>
                    <a:pt x="234" y="595"/>
                  </a:lnTo>
                  <a:lnTo>
                    <a:pt x="234" y="585"/>
                  </a:lnTo>
                  <a:lnTo>
                    <a:pt x="234" y="265"/>
                  </a:lnTo>
                  <a:lnTo>
                    <a:pt x="234" y="265"/>
                  </a:lnTo>
                  <a:lnTo>
                    <a:pt x="240" y="269"/>
                  </a:lnTo>
                  <a:lnTo>
                    <a:pt x="244" y="273"/>
                  </a:lnTo>
                  <a:lnTo>
                    <a:pt x="250" y="275"/>
                  </a:lnTo>
                  <a:lnTo>
                    <a:pt x="256" y="275"/>
                  </a:lnTo>
                  <a:lnTo>
                    <a:pt x="256" y="275"/>
                  </a:lnTo>
                  <a:lnTo>
                    <a:pt x="268" y="273"/>
                  </a:lnTo>
                  <a:lnTo>
                    <a:pt x="276" y="267"/>
                  </a:lnTo>
                  <a:lnTo>
                    <a:pt x="282" y="259"/>
                  </a:lnTo>
                  <a:lnTo>
                    <a:pt x="284" y="247"/>
                  </a:lnTo>
                  <a:lnTo>
                    <a:pt x="284" y="247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10990263" y="1060450"/>
              <a:ext cx="557213" cy="1033463"/>
            </a:xfrm>
            <a:custGeom>
              <a:avLst/>
              <a:gdLst>
                <a:gd name="T0" fmla="*/ 204 w 351"/>
                <a:gd name="T1" fmla="*/ 2 h 651"/>
                <a:gd name="T2" fmla="*/ 204 w 351"/>
                <a:gd name="T3" fmla="*/ 2 h 651"/>
                <a:gd name="T4" fmla="*/ 184 w 351"/>
                <a:gd name="T5" fmla="*/ 0 h 651"/>
                <a:gd name="T6" fmla="*/ 164 w 351"/>
                <a:gd name="T7" fmla="*/ 2 h 651"/>
                <a:gd name="T8" fmla="*/ 142 w 351"/>
                <a:gd name="T9" fmla="*/ 4 h 651"/>
                <a:gd name="T10" fmla="*/ 122 w 351"/>
                <a:gd name="T11" fmla="*/ 6 h 651"/>
                <a:gd name="T12" fmla="*/ 102 w 351"/>
                <a:gd name="T13" fmla="*/ 12 h 651"/>
                <a:gd name="T14" fmla="*/ 82 w 351"/>
                <a:gd name="T15" fmla="*/ 18 h 651"/>
                <a:gd name="T16" fmla="*/ 62 w 351"/>
                <a:gd name="T17" fmla="*/ 24 h 651"/>
                <a:gd name="T18" fmla="*/ 42 w 351"/>
                <a:gd name="T19" fmla="*/ 34 h 651"/>
                <a:gd name="T20" fmla="*/ 42 w 351"/>
                <a:gd name="T21" fmla="*/ 34 h 651"/>
                <a:gd name="T22" fmla="*/ 50 w 351"/>
                <a:gd name="T23" fmla="*/ 52 h 651"/>
                <a:gd name="T24" fmla="*/ 52 w 351"/>
                <a:gd name="T25" fmla="*/ 72 h 651"/>
                <a:gd name="T26" fmla="*/ 52 w 351"/>
                <a:gd name="T27" fmla="*/ 175 h 651"/>
                <a:gd name="T28" fmla="*/ 52 w 351"/>
                <a:gd name="T29" fmla="*/ 177 h 651"/>
                <a:gd name="T30" fmla="*/ 52 w 351"/>
                <a:gd name="T31" fmla="*/ 177 h 651"/>
                <a:gd name="T32" fmla="*/ 50 w 351"/>
                <a:gd name="T33" fmla="*/ 247 h 651"/>
                <a:gd name="T34" fmla="*/ 50 w 351"/>
                <a:gd name="T35" fmla="*/ 247 h 651"/>
                <a:gd name="T36" fmla="*/ 50 w 351"/>
                <a:gd name="T37" fmla="*/ 259 h 651"/>
                <a:gd name="T38" fmla="*/ 46 w 351"/>
                <a:gd name="T39" fmla="*/ 269 h 651"/>
                <a:gd name="T40" fmla="*/ 42 w 351"/>
                <a:gd name="T41" fmla="*/ 277 h 651"/>
                <a:gd name="T42" fmla="*/ 36 w 351"/>
                <a:gd name="T43" fmla="*/ 287 h 651"/>
                <a:gd name="T44" fmla="*/ 28 w 351"/>
                <a:gd name="T45" fmla="*/ 293 h 651"/>
                <a:gd name="T46" fmla="*/ 20 w 351"/>
                <a:gd name="T47" fmla="*/ 299 h 651"/>
                <a:gd name="T48" fmla="*/ 10 w 351"/>
                <a:gd name="T49" fmla="*/ 303 h 651"/>
                <a:gd name="T50" fmla="*/ 0 w 351"/>
                <a:gd name="T51" fmla="*/ 307 h 651"/>
                <a:gd name="T52" fmla="*/ 0 w 351"/>
                <a:gd name="T53" fmla="*/ 585 h 651"/>
                <a:gd name="T54" fmla="*/ 0 w 351"/>
                <a:gd name="T55" fmla="*/ 585 h 651"/>
                <a:gd name="T56" fmla="*/ 0 w 351"/>
                <a:gd name="T57" fmla="*/ 593 h 651"/>
                <a:gd name="T58" fmla="*/ 0 w 351"/>
                <a:gd name="T59" fmla="*/ 593 h 651"/>
                <a:gd name="T60" fmla="*/ 18 w 351"/>
                <a:gd name="T61" fmla="*/ 605 h 651"/>
                <a:gd name="T62" fmla="*/ 36 w 351"/>
                <a:gd name="T63" fmla="*/ 617 h 651"/>
                <a:gd name="T64" fmla="*/ 36 w 351"/>
                <a:gd name="T65" fmla="*/ 617 h 651"/>
                <a:gd name="T66" fmla="*/ 56 w 351"/>
                <a:gd name="T67" fmla="*/ 625 h 651"/>
                <a:gd name="T68" fmla="*/ 74 w 351"/>
                <a:gd name="T69" fmla="*/ 633 h 651"/>
                <a:gd name="T70" fmla="*/ 92 w 351"/>
                <a:gd name="T71" fmla="*/ 639 h 651"/>
                <a:gd name="T72" fmla="*/ 112 w 351"/>
                <a:gd name="T73" fmla="*/ 643 h 651"/>
                <a:gd name="T74" fmla="*/ 132 w 351"/>
                <a:gd name="T75" fmla="*/ 647 h 651"/>
                <a:gd name="T76" fmla="*/ 152 w 351"/>
                <a:gd name="T77" fmla="*/ 651 h 651"/>
                <a:gd name="T78" fmla="*/ 172 w 351"/>
                <a:gd name="T79" fmla="*/ 651 h 651"/>
                <a:gd name="T80" fmla="*/ 192 w 351"/>
                <a:gd name="T81" fmla="*/ 651 h 651"/>
                <a:gd name="T82" fmla="*/ 212 w 351"/>
                <a:gd name="T83" fmla="*/ 651 h 651"/>
                <a:gd name="T84" fmla="*/ 232 w 351"/>
                <a:gd name="T85" fmla="*/ 649 h 651"/>
                <a:gd name="T86" fmla="*/ 253 w 351"/>
                <a:gd name="T87" fmla="*/ 645 h 651"/>
                <a:gd name="T88" fmla="*/ 273 w 351"/>
                <a:gd name="T89" fmla="*/ 639 h 651"/>
                <a:gd name="T90" fmla="*/ 293 w 351"/>
                <a:gd name="T91" fmla="*/ 633 h 651"/>
                <a:gd name="T92" fmla="*/ 313 w 351"/>
                <a:gd name="T93" fmla="*/ 625 h 651"/>
                <a:gd name="T94" fmla="*/ 331 w 351"/>
                <a:gd name="T95" fmla="*/ 617 h 651"/>
                <a:gd name="T96" fmla="*/ 351 w 351"/>
                <a:gd name="T97" fmla="*/ 607 h 651"/>
                <a:gd name="T98" fmla="*/ 184 w 351"/>
                <a:gd name="T99" fmla="*/ 327 h 651"/>
                <a:gd name="T100" fmla="*/ 204 w 351"/>
                <a:gd name="T101" fmla="*/ 2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1" h="651">
                  <a:moveTo>
                    <a:pt x="204" y="2"/>
                  </a:moveTo>
                  <a:lnTo>
                    <a:pt x="204" y="2"/>
                  </a:lnTo>
                  <a:lnTo>
                    <a:pt x="184" y="0"/>
                  </a:lnTo>
                  <a:lnTo>
                    <a:pt x="164" y="2"/>
                  </a:lnTo>
                  <a:lnTo>
                    <a:pt x="142" y="4"/>
                  </a:lnTo>
                  <a:lnTo>
                    <a:pt x="122" y="6"/>
                  </a:lnTo>
                  <a:lnTo>
                    <a:pt x="102" y="12"/>
                  </a:lnTo>
                  <a:lnTo>
                    <a:pt x="82" y="18"/>
                  </a:lnTo>
                  <a:lnTo>
                    <a:pt x="62" y="24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50" y="52"/>
                  </a:lnTo>
                  <a:lnTo>
                    <a:pt x="52" y="72"/>
                  </a:lnTo>
                  <a:lnTo>
                    <a:pt x="52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0" y="247"/>
                  </a:lnTo>
                  <a:lnTo>
                    <a:pt x="50" y="247"/>
                  </a:lnTo>
                  <a:lnTo>
                    <a:pt x="50" y="259"/>
                  </a:lnTo>
                  <a:lnTo>
                    <a:pt x="46" y="269"/>
                  </a:lnTo>
                  <a:lnTo>
                    <a:pt x="42" y="277"/>
                  </a:lnTo>
                  <a:lnTo>
                    <a:pt x="36" y="287"/>
                  </a:lnTo>
                  <a:lnTo>
                    <a:pt x="28" y="293"/>
                  </a:lnTo>
                  <a:lnTo>
                    <a:pt x="20" y="299"/>
                  </a:lnTo>
                  <a:lnTo>
                    <a:pt x="10" y="303"/>
                  </a:lnTo>
                  <a:lnTo>
                    <a:pt x="0" y="307"/>
                  </a:lnTo>
                  <a:lnTo>
                    <a:pt x="0" y="585"/>
                  </a:lnTo>
                  <a:lnTo>
                    <a:pt x="0" y="585"/>
                  </a:lnTo>
                  <a:lnTo>
                    <a:pt x="0" y="593"/>
                  </a:lnTo>
                  <a:lnTo>
                    <a:pt x="0" y="593"/>
                  </a:lnTo>
                  <a:lnTo>
                    <a:pt x="18" y="605"/>
                  </a:lnTo>
                  <a:lnTo>
                    <a:pt x="36" y="617"/>
                  </a:lnTo>
                  <a:lnTo>
                    <a:pt x="36" y="617"/>
                  </a:lnTo>
                  <a:lnTo>
                    <a:pt x="56" y="625"/>
                  </a:lnTo>
                  <a:lnTo>
                    <a:pt x="74" y="633"/>
                  </a:lnTo>
                  <a:lnTo>
                    <a:pt x="92" y="639"/>
                  </a:lnTo>
                  <a:lnTo>
                    <a:pt x="112" y="643"/>
                  </a:lnTo>
                  <a:lnTo>
                    <a:pt x="132" y="647"/>
                  </a:lnTo>
                  <a:lnTo>
                    <a:pt x="152" y="651"/>
                  </a:lnTo>
                  <a:lnTo>
                    <a:pt x="172" y="651"/>
                  </a:lnTo>
                  <a:lnTo>
                    <a:pt x="192" y="651"/>
                  </a:lnTo>
                  <a:lnTo>
                    <a:pt x="212" y="651"/>
                  </a:lnTo>
                  <a:lnTo>
                    <a:pt x="232" y="649"/>
                  </a:lnTo>
                  <a:lnTo>
                    <a:pt x="253" y="645"/>
                  </a:lnTo>
                  <a:lnTo>
                    <a:pt x="273" y="639"/>
                  </a:lnTo>
                  <a:lnTo>
                    <a:pt x="293" y="633"/>
                  </a:lnTo>
                  <a:lnTo>
                    <a:pt x="313" y="625"/>
                  </a:lnTo>
                  <a:lnTo>
                    <a:pt x="331" y="617"/>
                  </a:lnTo>
                  <a:lnTo>
                    <a:pt x="351" y="607"/>
                  </a:lnTo>
                  <a:lnTo>
                    <a:pt x="184" y="327"/>
                  </a:lnTo>
                  <a:lnTo>
                    <a:pt x="204" y="2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10653713" y="746125"/>
              <a:ext cx="285750" cy="304800"/>
            </a:xfrm>
            <a:custGeom>
              <a:avLst/>
              <a:gdLst>
                <a:gd name="T0" fmla="*/ 22 w 180"/>
                <a:gd name="T1" fmla="*/ 120 h 192"/>
                <a:gd name="T2" fmla="*/ 24 w 180"/>
                <a:gd name="T3" fmla="*/ 120 h 192"/>
                <a:gd name="T4" fmla="*/ 34 w 180"/>
                <a:gd name="T5" fmla="*/ 146 h 192"/>
                <a:gd name="T6" fmla="*/ 48 w 180"/>
                <a:gd name="T7" fmla="*/ 170 h 192"/>
                <a:gd name="T8" fmla="*/ 68 w 180"/>
                <a:gd name="T9" fmla="*/ 186 h 192"/>
                <a:gd name="T10" fmla="*/ 90 w 180"/>
                <a:gd name="T11" fmla="*/ 192 h 192"/>
                <a:gd name="T12" fmla="*/ 102 w 180"/>
                <a:gd name="T13" fmla="*/ 190 h 192"/>
                <a:gd name="T14" fmla="*/ 124 w 180"/>
                <a:gd name="T15" fmla="*/ 178 h 192"/>
                <a:gd name="T16" fmla="*/ 140 w 180"/>
                <a:gd name="T17" fmla="*/ 158 h 192"/>
                <a:gd name="T18" fmla="*/ 154 w 180"/>
                <a:gd name="T19" fmla="*/ 134 h 192"/>
                <a:gd name="T20" fmla="*/ 158 w 180"/>
                <a:gd name="T21" fmla="*/ 120 h 192"/>
                <a:gd name="T22" fmla="*/ 158 w 180"/>
                <a:gd name="T23" fmla="*/ 120 h 192"/>
                <a:gd name="T24" fmla="*/ 172 w 180"/>
                <a:gd name="T25" fmla="*/ 116 h 192"/>
                <a:gd name="T26" fmla="*/ 180 w 180"/>
                <a:gd name="T27" fmla="*/ 100 h 192"/>
                <a:gd name="T28" fmla="*/ 180 w 180"/>
                <a:gd name="T29" fmla="*/ 90 h 192"/>
                <a:gd name="T30" fmla="*/ 174 w 180"/>
                <a:gd name="T31" fmla="*/ 74 h 192"/>
                <a:gd name="T32" fmla="*/ 168 w 180"/>
                <a:gd name="T33" fmla="*/ 72 h 192"/>
                <a:gd name="T34" fmla="*/ 164 w 180"/>
                <a:gd name="T35" fmla="*/ 72 h 192"/>
                <a:gd name="T36" fmla="*/ 164 w 180"/>
                <a:gd name="T37" fmla="*/ 70 h 192"/>
                <a:gd name="T38" fmla="*/ 158 w 180"/>
                <a:gd name="T39" fmla="*/ 42 h 192"/>
                <a:gd name="T40" fmla="*/ 142 w 180"/>
                <a:gd name="T41" fmla="*/ 20 h 192"/>
                <a:gd name="T42" fmla="*/ 120 w 180"/>
                <a:gd name="T43" fmla="*/ 4 h 192"/>
                <a:gd name="T44" fmla="*/ 90 w 180"/>
                <a:gd name="T45" fmla="*/ 0 h 192"/>
                <a:gd name="T46" fmla="*/ 76 w 180"/>
                <a:gd name="T47" fmla="*/ 0 h 192"/>
                <a:gd name="T48" fmla="*/ 50 w 180"/>
                <a:gd name="T49" fmla="*/ 12 h 192"/>
                <a:gd name="T50" fmla="*/ 30 w 180"/>
                <a:gd name="T51" fmla="*/ 30 h 192"/>
                <a:gd name="T52" fmla="*/ 18 w 180"/>
                <a:gd name="T53" fmla="*/ 56 h 192"/>
                <a:gd name="T54" fmla="*/ 16 w 180"/>
                <a:gd name="T55" fmla="*/ 70 h 192"/>
                <a:gd name="T56" fmla="*/ 16 w 180"/>
                <a:gd name="T57" fmla="*/ 72 h 192"/>
                <a:gd name="T58" fmla="*/ 12 w 180"/>
                <a:gd name="T59" fmla="*/ 72 h 192"/>
                <a:gd name="T60" fmla="*/ 2 w 180"/>
                <a:gd name="T61" fmla="*/ 82 h 192"/>
                <a:gd name="T62" fmla="*/ 0 w 180"/>
                <a:gd name="T63" fmla="*/ 100 h 192"/>
                <a:gd name="T64" fmla="*/ 4 w 180"/>
                <a:gd name="T65" fmla="*/ 108 h 192"/>
                <a:gd name="T66" fmla="*/ 16 w 180"/>
                <a:gd name="T67" fmla="*/ 120 h 192"/>
                <a:gd name="T68" fmla="*/ 22 w 180"/>
                <a:gd name="T69" fmla="*/ 12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0" h="192">
                  <a:moveTo>
                    <a:pt x="22" y="120"/>
                  </a:moveTo>
                  <a:lnTo>
                    <a:pt x="22" y="120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28" y="134"/>
                  </a:lnTo>
                  <a:lnTo>
                    <a:pt x="34" y="146"/>
                  </a:lnTo>
                  <a:lnTo>
                    <a:pt x="40" y="158"/>
                  </a:lnTo>
                  <a:lnTo>
                    <a:pt x="48" y="170"/>
                  </a:lnTo>
                  <a:lnTo>
                    <a:pt x="58" y="178"/>
                  </a:lnTo>
                  <a:lnTo>
                    <a:pt x="68" y="186"/>
                  </a:lnTo>
                  <a:lnTo>
                    <a:pt x="78" y="190"/>
                  </a:lnTo>
                  <a:lnTo>
                    <a:pt x="90" y="192"/>
                  </a:lnTo>
                  <a:lnTo>
                    <a:pt x="90" y="192"/>
                  </a:lnTo>
                  <a:lnTo>
                    <a:pt x="102" y="190"/>
                  </a:lnTo>
                  <a:lnTo>
                    <a:pt x="112" y="186"/>
                  </a:lnTo>
                  <a:lnTo>
                    <a:pt x="124" y="178"/>
                  </a:lnTo>
                  <a:lnTo>
                    <a:pt x="132" y="170"/>
                  </a:lnTo>
                  <a:lnTo>
                    <a:pt x="140" y="158"/>
                  </a:lnTo>
                  <a:lnTo>
                    <a:pt x="148" y="146"/>
                  </a:lnTo>
                  <a:lnTo>
                    <a:pt x="154" y="134"/>
                  </a:lnTo>
                  <a:lnTo>
                    <a:pt x="158" y="120"/>
                  </a:lnTo>
                  <a:lnTo>
                    <a:pt x="158" y="120"/>
                  </a:lnTo>
                  <a:lnTo>
                    <a:pt x="158" y="120"/>
                  </a:lnTo>
                  <a:lnTo>
                    <a:pt x="158" y="120"/>
                  </a:lnTo>
                  <a:lnTo>
                    <a:pt x="164" y="120"/>
                  </a:lnTo>
                  <a:lnTo>
                    <a:pt x="172" y="116"/>
                  </a:lnTo>
                  <a:lnTo>
                    <a:pt x="176" y="108"/>
                  </a:lnTo>
                  <a:lnTo>
                    <a:pt x="180" y="100"/>
                  </a:lnTo>
                  <a:lnTo>
                    <a:pt x="180" y="100"/>
                  </a:lnTo>
                  <a:lnTo>
                    <a:pt x="180" y="90"/>
                  </a:lnTo>
                  <a:lnTo>
                    <a:pt x="178" y="82"/>
                  </a:lnTo>
                  <a:lnTo>
                    <a:pt x="174" y="74"/>
                  </a:lnTo>
                  <a:lnTo>
                    <a:pt x="168" y="72"/>
                  </a:lnTo>
                  <a:lnTo>
                    <a:pt x="168" y="72"/>
                  </a:lnTo>
                  <a:lnTo>
                    <a:pt x="164" y="72"/>
                  </a:lnTo>
                  <a:lnTo>
                    <a:pt x="164" y="72"/>
                  </a:lnTo>
                  <a:lnTo>
                    <a:pt x="164" y="70"/>
                  </a:lnTo>
                  <a:lnTo>
                    <a:pt x="164" y="70"/>
                  </a:lnTo>
                  <a:lnTo>
                    <a:pt x="162" y="56"/>
                  </a:lnTo>
                  <a:lnTo>
                    <a:pt x="158" y="42"/>
                  </a:lnTo>
                  <a:lnTo>
                    <a:pt x="152" y="30"/>
                  </a:lnTo>
                  <a:lnTo>
                    <a:pt x="142" y="20"/>
                  </a:lnTo>
                  <a:lnTo>
                    <a:pt x="132" y="12"/>
                  </a:lnTo>
                  <a:lnTo>
                    <a:pt x="120" y="4"/>
                  </a:lnTo>
                  <a:lnTo>
                    <a:pt x="106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6" y="0"/>
                  </a:lnTo>
                  <a:lnTo>
                    <a:pt x="62" y="4"/>
                  </a:lnTo>
                  <a:lnTo>
                    <a:pt x="50" y="12"/>
                  </a:lnTo>
                  <a:lnTo>
                    <a:pt x="38" y="20"/>
                  </a:lnTo>
                  <a:lnTo>
                    <a:pt x="30" y="30"/>
                  </a:lnTo>
                  <a:lnTo>
                    <a:pt x="22" y="42"/>
                  </a:lnTo>
                  <a:lnTo>
                    <a:pt x="18" y="56"/>
                  </a:lnTo>
                  <a:lnTo>
                    <a:pt x="16" y="70"/>
                  </a:lnTo>
                  <a:lnTo>
                    <a:pt x="16" y="70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12" y="72"/>
                  </a:lnTo>
                  <a:lnTo>
                    <a:pt x="12" y="72"/>
                  </a:lnTo>
                  <a:lnTo>
                    <a:pt x="6" y="74"/>
                  </a:lnTo>
                  <a:lnTo>
                    <a:pt x="2" y="82"/>
                  </a:lnTo>
                  <a:lnTo>
                    <a:pt x="0" y="9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4" y="108"/>
                  </a:lnTo>
                  <a:lnTo>
                    <a:pt x="8" y="116"/>
                  </a:lnTo>
                  <a:lnTo>
                    <a:pt x="16" y="120"/>
                  </a:lnTo>
                  <a:lnTo>
                    <a:pt x="22" y="120"/>
                  </a:lnTo>
                  <a:lnTo>
                    <a:pt x="22" y="12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032721" y="3044031"/>
            <a:ext cx="1106488" cy="1169988"/>
            <a:chOff x="250825" y="2946400"/>
            <a:chExt cx="1106488" cy="1169988"/>
          </a:xfrm>
        </p:grpSpPr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250825" y="2946400"/>
              <a:ext cx="1106488" cy="919163"/>
            </a:xfrm>
            <a:custGeom>
              <a:avLst/>
              <a:gdLst>
                <a:gd name="T0" fmla="*/ 40 w 697"/>
                <a:gd name="T1" fmla="*/ 0 h 579"/>
                <a:gd name="T2" fmla="*/ 32 w 697"/>
                <a:gd name="T3" fmla="*/ 0 h 579"/>
                <a:gd name="T4" fmla="*/ 18 w 697"/>
                <a:gd name="T5" fmla="*/ 6 h 579"/>
                <a:gd name="T6" fmla="*/ 6 w 697"/>
                <a:gd name="T7" fmla="*/ 18 h 579"/>
                <a:gd name="T8" fmla="*/ 0 w 697"/>
                <a:gd name="T9" fmla="*/ 32 h 579"/>
                <a:gd name="T10" fmla="*/ 0 w 697"/>
                <a:gd name="T11" fmla="*/ 537 h 579"/>
                <a:gd name="T12" fmla="*/ 0 w 697"/>
                <a:gd name="T13" fmla="*/ 545 h 579"/>
                <a:gd name="T14" fmla="*/ 6 w 697"/>
                <a:gd name="T15" fmla="*/ 561 h 579"/>
                <a:gd name="T16" fmla="*/ 18 w 697"/>
                <a:gd name="T17" fmla="*/ 571 h 579"/>
                <a:gd name="T18" fmla="*/ 32 w 697"/>
                <a:gd name="T19" fmla="*/ 577 h 579"/>
                <a:gd name="T20" fmla="*/ 657 w 697"/>
                <a:gd name="T21" fmla="*/ 579 h 579"/>
                <a:gd name="T22" fmla="*/ 665 w 697"/>
                <a:gd name="T23" fmla="*/ 577 h 579"/>
                <a:gd name="T24" fmla="*/ 679 w 697"/>
                <a:gd name="T25" fmla="*/ 571 h 579"/>
                <a:gd name="T26" fmla="*/ 691 w 697"/>
                <a:gd name="T27" fmla="*/ 561 h 579"/>
                <a:gd name="T28" fmla="*/ 697 w 697"/>
                <a:gd name="T29" fmla="*/ 545 h 579"/>
                <a:gd name="T30" fmla="*/ 697 w 697"/>
                <a:gd name="T31" fmla="*/ 42 h 579"/>
                <a:gd name="T32" fmla="*/ 697 w 697"/>
                <a:gd name="T33" fmla="*/ 32 h 579"/>
                <a:gd name="T34" fmla="*/ 691 w 697"/>
                <a:gd name="T35" fmla="*/ 18 h 579"/>
                <a:gd name="T36" fmla="*/ 679 w 697"/>
                <a:gd name="T37" fmla="*/ 6 h 579"/>
                <a:gd name="T38" fmla="*/ 665 w 697"/>
                <a:gd name="T39" fmla="*/ 0 h 579"/>
                <a:gd name="T40" fmla="*/ 657 w 697"/>
                <a:gd name="T41" fmla="*/ 0 h 579"/>
                <a:gd name="T42" fmla="*/ 348 w 697"/>
                <a:gd name="T43" fmla="*/ 549 h 579"/>
                <a:gd name="T44" fmla="*/ 336 w 697"/>
                <a:gd name="T45" fmla="*/ 547 h 579"/>
                <a:gd name="T46" fmla="*/ 322 w 697"/>
                <a:gd name="T47" fmla="*/ 531 h 579"/>
                <a:gd name="T48" fmla="*/ 318 w 697"/>
                <a:gd name="T49" fmla="*/ 521 h 579"/>
                <a:gd name="T50" fmla="*/ 320 w 697"/>
                <a:gd name="T51" fmla="*/ 515 h 579"/>
                <a:gd name="T52" fmla="*/ 328 w 697"/>
                <a:gd name="T53" fmla="*/ 499 h 579"/>
                <a:gd name="T54" fmla="*/ 342 w 697"/>
                <a:gd name="T55" fmla="*/ 491 h 579"/>
                <a:gd name="T56" fmla="*/ 348 w 697"/>
                <a:gd name="T57" fmla="*/ 491 h 579"/>
                <a:gd name="T58" fmla="*/ 360 w 697"/>
                <a:gd name="T59" fmla="*/ 493 h 579"/>
                <a:gd name="T60" fmla="*/ 377 w 697"/>
                <a:gd name="T61" fmla="*/ 509 h 579"/>
                <a:gd name="T62" fmla="*/ 379 w 697"/>
                <a:gd name="T63" fmla="*/ 521 h 579"/>
                <a:gd name="T64" fmla="*/ 377 w 697"/>
                <a:gd name="T65" fmla="*/ 527 h 579"/>
                <a:gd name="T66" fmla="*/ 368 w 697"/>
                <a:gd name="T67" fmla="*/ 541 h 579"/>
                <a:gd name="T68" fmla="*/ 354 w 697"/>
                <a:gd name="T69" fmla="*/ 549 h 579"/>
                <a:gd name="T70" fmla="*/ 348 w 697"/>
                <a:gd name="T71" fmla="*/ 549 h 579"/>
                <a:gd name="T72" fmla="*/ 42 w 697"/>
                <a:gd name="T73" fmla="*/ 463 h 579"/>
                <a:gd name="T74" fmla="*/ 655 w 697"/>
                <a:gd name="T75" fmla="*/ 42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7" h="579">
                  <a:moveTo>
                    <a:pt x="657" y="0"/>
                  </a:moveTo>
                  <a:lnTo>
                    <a:pt x="40" y="0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2"/>
                  </a:lnTo>
                  <a:lnTo>
                    <a:pt x="18" y="6"/>
                  </a:lnTo>
                  <a:lnTo>
                    <a:pt x="12" y="12"/>
                  </a:lnTo>
                  <a:lnTo>
                    <a:pt x="6" y="18"/>
                  </a:lnTo>
                  <a:lnTo>
                    <a:pt x="2" y="24"/>
                  </a:lnTo>
                  <a:lnTo>
                    <a:pt x="0" y="32"/>
                  </a:lnTo>
                  <a:lnTo>
                    <a:pt x="0" y="42"/>
                  </a:lnTo>
                  <a:lnTo>
                    <a:pt x="0" y="537"/>
                  </a:lnTo>
                  <a:lnTo>
                    <a:pt x="0" y="537"/>
                  </a:lnTo>
                  <a:lnTo>
                    <a:pt x="0" y="545"/>
                  </a:lnTo>
                  <a:lnTo>
                    <a:pt x="2" y="553"/>
                  </a:lnTo>
                  <a:lnTo>
                    <a:pt x="6" y="561"/>
                  </a:lnTo>
                  <a:lnTo>
                    <a:pt x="12" y="567"/>
                  </a:lnTo>
                  <a:lnTo>
                    <a:pt x="18" y="571"/>
                  </a:lnTo>
                  <a:lnTo>
                    <a:pt x="24" y="575"/>
                  </a:lnTo>
                  <a:lnTo>
                    <a:pt x="32" y="577"/>
                  </a:lnTo>
                  <a:lnTo>
                    <a:pt x="40" y="579"/>
                  </a:lnTo>
                  <a:lnTo>
                    <a:pt x="657" y="579"/>
                  </a:lnTo>
                  <a:lnTo>
                    <a:pt x="657" y="579"/>
                  </a:lnTo>
                  <a:lnTo>
                    <a:pt x="665" y="577"/>
                  </a:lnTo>
                  <a:lnTo>
                    <a:pt x="673" y="575"/>
                  </a:lnTo>
                  <a:lnTo>
                    <a:pt x="679" y="571"/>
                  </a:lnTo>
                  <a:lnTo>
                    <a:pt x="685" y="567"/>
                  </a:lnTo>
                  <a:lnTo>
                    <a:pt x="691" y="561"/>
                  </a:lnTo>
                  <a:lnTo>
                    <a:pt x="695" y="553"/>
                  </a:lnTo>
                  <a:lnTo>
                    <a:pt x="697" y="545"/>
                  </a:lnTo>
                  <a:lnTo>
                    <a:pt x="697" y="537"/>
                  </a:lnTo>
                  <a:lnTo>
                    <a:pt x="697" y="42"/>
                  </a:lnTo>
                  <a:lnTo>
                    <a:pt x="697" y="42"/>
                  </a:lnTo>
                  <a:lnTo>
                    <a:pt x="697" y="32"/>
                  </a:lnTo>
                  <a:lnTo>
                    <a:pt x="695" y="24"/>
                  </a:lnTo>
                  <a:lnTo>
                    <a:pt x="691" y="18"/>
                  </a:lnTo>
                  <a:lnTo>
                    <a:pt x="685" y="12"/>
                  </a:lnTo>
                  <a:lnTo>
                    <a:pt x="679" y="6"/>
                  </a:lnTo>
                  <a:lnTo>
                    <a:pt x="673" y="2"/>
                  </a:lnTo>
                  <a:lnTo>
                    <a:pt x="665" y="0"/>
                  </a:lnTo>
                  <a:lnTo>
                    <a:pt x="657" y="0"/>
                  </a:lnTo>
                  <a:lnTo>
                    <a:pt x="657" y="0"/>
                  </a:lnTo>
                  <a:close/>
                  <a:moveTo>
                    <a:pt x="348" y="549"/>
                  </a:moveTo>
                  <a:lnTo>
                    <a:pt x="348" y="549"/>
                  </a:lnTo>
                  <a:lnTo>
                    <a:pt x="342" y="549"/>
                  </a:lnTo>
                  <a:lnTo>
                    <a:pt x="336" y="547"/>
                  </a:lnTo>
                  <a:lnTo>
                    <a:pt x="328" y="541"/>
                  </a:lnTo>
                  <a:lnTo>
                    <a:pt x="322" y="531"/>
                  </a:lnTo>
                  <a:lnTo>
                    <a:pt x="320" y="527"/>
                  </a:lnTo>
                  <a:lnTo>
                    <a:pt x="318" y="521"/>
                  </a:lnTo>
                  <a:lnTo>
                    <a:pt x="318" y="521"/>
                  </a:lnTo>
                  <a:lnTo>
                    <a:pt x="320" y="515"/>
                  </a:lnTo>
                  <a:lnTo>
                    <a:pt x="322" y="509"/>
                  </a:lnTo>
                  <a:lnTo>
                    <a:pt x="328" y="499"/>
                  </a:lnTo>
                  <a:lnTo>
                    <a:pt x="336" y="493"/>
                  </a:lnTo>
                  <a:lnTo>
                    <a:pt x="342" y="491"/>
                  </a:lnTo>
                  <a:lnTo>
                    <a:pt x="348" y="491"/>
                  </a:lnTo>
                  <a:lnTo>
                    <a:pt x="348" y="491"/>
                  </a:lnTo>
                  <a:lnTo>
                    <a:pt x="354" y="491"/>
                  </a:lnTo>
                  <a:lnTo>
                    <a:pt x="360" y="493"/>
                  </a:lnTo>
                  <a:lnTo>
                    <a:pt x="368" y="499"/>
                  </a:lnTo>
                  <a:lnTo>
                    <a:pt x="377" y="509"/>
                  </a:lnTo>
                  <a:lnTo>
                    <a:pt x="377" y="515"/>
                  </a:lnTo>
                  <a:lnTo>
                    <a:pt x="379" y="521"/>
                  </a:lnTo>
                  <a:lnTo>
                    <a:pt x="379" y="521"/>
                  </a:lnTo>
                  <a:lnTo>
                    <a:pt x="377" y="527"/>
                  </a:lnTo>
                  <a:lnTo>
                    <a:pt x="377" y="531"/>
                  </a:lnTo>
                  <a:lnTo>
                    <a:pt x="368" y="541"/>
                  </a:lnTo>
                  <a:lnTo>
                    <a:pt x="360" y="547"/>
                  </a:lnTo>
                  <a:lnTo>
                    <a:pt x="354" y="549"/>
                  </a:lnTo>
                  <a:lnTo>
                    <a:pt x="348" y="549"/>
                  </a:lnTo>
                  <a:lnTo>
                    <a:pt x="348" y="549"/>
                  </a:lnTo>
                  <a:close/>
                  <a:moveTo>
                    <a:pt x="655" y="463"/>
                  </a:moveTo>
                  <a:lnTo>
                    <a:pt x="42" y="463"/>
                  </a:lnTo>
                  <a:lnTo>
                    <a:pt x="42" y="42"/>
                  </a:lnTo>
                  <a:lnTo>
                    <a:pt x="655" y="42"/>
                  </a:lnTo>
                  <a:lnTo>
                    <a:pt x="655" y="463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63550" y="3881438"/>
              <a:ext cx="681038" cy="234950"/>
            </a:xfrm>
            <a:custGeom>
              <a:avLst/>
              <a:gdLst>
                <a:gd name="T0" fmla="*/ 395 w 429"/>
                <a:gd name="T1" fmla="*/ 102 h 148"/>
                <a:gd name="T2" fmla="*/ 291 w 429"/>
                <a:gd name="T3" fmla="*/ 102 h 148"/>
                <a:gd name="T4" fmla="*/ 291 w 429"/>
                <a:gd name="T5" fmla="*/ 0 h 148"/>
                <a:gd name="T6" fmla="*/ 138 w 429"/>
                <a:gd name="T7" fmla="*/ 0 h 148"/>
                <a:gd name="T8" fmla="*/ 138 w 429"/>
                <a:gd name="T9" fmla="*/ 102 h 148"/>
                <a:gd name="T10" fmla="*/ 36 w 429"/>
                <a:gd name="T11" fmla="*/ 102 h 148"/>
                <a:gd name="T12" fmla="*/ 36 w 429"/>
                <a:gd name="T13" fmla="*/ 102 h 148"/>
                <a:gd name="T14" fmla="*/ 22 w 429"/>
                <a:gd name="T15" fmla="*/ 104 h 148"/>
                <a:gd name="T16" fmla="*/ 10 w 429"/>
                <a:gd name="T17" fmla="*/ 108 h 148"/>
                <a:gd name="T18" fmla="*/ 4 w 429"/>
                <a:gd name="T19" fmla="*/ 114 h 148"/>
                <a:gd name="T20" fmla="*/ 2 w 429"/>
                <a:gd name="T21" fmla="*/ 118 h 148"/>
                <a:gd name="T22" fmla="*/ 0 w 429"/>
                <a:gd name="T23" fmla="*/ 122 h 148"/>
                <a:gd name="T24" fmla="*/ 0 w 429"/>
                <a:gd name="T25" fmla="*/ 148 h 148"/>
                <a:gd name="T26" fmla="*/ 429 w 429"/>
                <a:gd name="T27" fmla="*/ 148 h 148"/>
                <a:gd name="T28" fmla="*/ 429 w 429"/>
                <a:gd name="T29" fmla="*/ 122 h 148"/>
                <a:gd name="T30" fmla="*/ 429 w 429"/>
                <a:gd name="T31" fmla="*/ 122 h 148"/>
                <a:gd name="T32" fmla="*/ 429 w 429"/>
                <a:gd name="T33" fmla="*/ 118 h 148"/>
                <a:gd name="T34" fmla="*/ 427 w 429"/>
                <a:gd name="T35" fmla="*/ 114 h 148"/>
                <a:gd name="T36" fmla="*/ 419 w 429"/>
                <a:gd name="T37" fmla="*/ 108 h 148"/>
                <a:gd name="T38" fmla="*/ 407 w 429"/>
                <a:gd name="T39" fmla="*/ 104 h 148"/>
                <a:gd name="T40" fmla="*/ 395 w 429"/>
                <a:gd name="T41" fmla="*/ 102 h 148"/>
                <a:gd name="T42" fmla="*/ 395 w 429"/>
                <a:gd name="T43" fmla="*/ 10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9" h="148">
                  <a:moveTo>
                    <a:pt x="395" y="102"/>
                  </a:moveTo>
                  <a:lnTo>
                    <a:pt x="291" y="102"/>
                  </a:lnTo>
                  <a:lnTo>
                    <a:pt x="291" y="0"/>
                  </a:lnTo>
                  <a:lnTo>
                    <a:pt x="138" y="0"/>
                  </a:lnTo>
                  <a:lnTo>
                    <a:pt x="138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22" y="104"/>
                  </a:lnTo>
                  <a:lnTo>
                    <a:pt x="10" y="108"/>
                  </a:lnTo>
                  <a:lnTo>
                    <a:pt x="4" y="114"/>
                  </a:lnTo>
                  <a:lnTo>
                    <a:pt x="2" y="118"/>
                  </a:lnTo>
                  <a:lnTo>
                    <a:pt x="0" y="122"/>
                  </a:lnTo>
                  <a:lnTo>
                    <a:pt x="0" y="148"/>
                  </a:lnTo>
                  <a:lnTo>
                    <a:pt x="429" y="148"/>
                  </a:lnTo>
                  <a:lnTo>
                    <a:pt x="429" y="122"/>
                  </a:lnTo>
                  <a:lnTo>
                    <a:pt x="429" y="122"/>
                  </a:lnTo>
                  <a:lnTo>
                    <a:pt x="429" y="118"/>
                  </a:lnTo>
                  <a:lnTo>
                    <a:pt x="427" y="114"/>
                  </a:lnTo>
                  <a:lnTo>
                    <a:pt x="419" y="108"/>
                  </a:lnTo>
                  <a:lnTo>
                    <a:pt x="407" y="104"/>
                  </a:lnTo>
                  <a:lnTo>
                    <a:pt x="395" y="102"/>
                  </a:lnTo>
                  <a:lnTo>
                    <a:pt x="395" y="102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361950" y="3251200"/>
              <a:ext cx="196850" cy="220663"/>
            </a:xfrm>
            <a:custGeom>
              <a:avLst/>
              <a:gdLst>
                <a:gd name="T0" fmla="*/ 124 w 124"/>
                <a:gd name="T1" fmla="*/ 110 h 139"/>
                <a:gd name="T2" fmla="*/ 30 w 124"/>
                <a:gd name="T3" fmla="*/ 70 h 139"/>
                <a:gd name="T4" fmla="*/ 30 w 124"/>
                <a:gd name="T5" fmla="*/ 70 h 139"/>
                <a:gd name="T6" fmla="*/ 124 w 124"/>
                <a:gd name="T7" fmla="*/ 28 h 139"/>
                <a:gd name="T8" fmla="*/ 124 w 124"/>
                <a:gd name="T9" fmla="*/ 0 h 139"/>
                <a:gd name="T10" fmla="*/ 0 w 124"/>
                <a:gd name="T11" fmla="*/ 58 h 139"/>
                <a:gd name="T12" fmla="*/ 0 w 124"/>
                <a:gd name="T13" fmla="*/ 80 h 139"/>
                <a:gd name="T14" fmla="*/ 124 w 124"/>
                <a:gd name="T15" fmla="*/ 139 h 139"/>
                <a:gd name="T16" fmla="*/ 124 w 124"/>
                <a:gd name="T17" fmla="*/ 11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39">
                  <a:moveTo>
                    <a:pt x="124" y="110"/>
                  </a:moveTo>
                  <a:lnTo>
                    <a:pt x="30" y="70"/>
                  </a:lnTo>
                  <a:lnTo>
                    <a:pt x="30" y="70"/>
                  </a:lnTo>
                  <a:lnTo>
                    <a:pt x="124" y="28"/>
                  </a:lnTo>
                  <a:lnTo>
                    <a:pt x="124" y="0"/>
                  </a:lnTo>
                  <a:lnTo>
                    <a:pt x="0" y="58"/>
                  </a:lnTo>
                  <a:lnTo>
                    <a:pt x="0" y="80"/>
                  </a:lnTo>
                  <a:lnTo>
                    <a:pt x="124" y="139"/>
                  </a:lnTo>
                  <a:lnTo>
                    <a:pt x="124" y="11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1046163" y="3251200"/>
              <a:ext cx="196850" cy="220663"/>
            </a:xfrm>
            <a:custGeom>
              <a:avLst/>
              <a:gdLst>
                <a:gd name="T0" fmla="*/ 124 w 124"/>
                <a:gd name="T1" fmla="*/ 58 h 139"/>
                <a:gd name="T2" fmla="*/ 0 w 124"/>
                <a:gd name="T3" fmla="*/ 0 h 139"/>
                <a:gd name="T4" fmla="*/ 0 w 124"/>
                <a:gd name="T5" fmla="*/ 28 h 139"/>
                <a:gd name="T6" fmla="*/ 96 w 124"/>
                <a:gd name="T7" fmla="*/ 70 h 139"/>
                <a:gd name="T8" fmla="*/ 96 w 124"/>
                <a:gd name="T9" fmla="*/ 70 h 139"/>
                <a:gd name="T10" fmla="*/ 0 w 124"/>
                <a:gd name="T11" fmla="*/ 110 h 139"/>
                <a:gd name="T12" fmla="*/ 0 w 124"/>
                <a:gd name="T13" fmla="*/ 139 h 139"/>
                <a:gd name="T14" fmla="*/ 124 w 124"/>
                <a:gd name="T15" fmla="*/ 82 h 139"/>
                <a:gd name="T16" fmla="*/ 124 w 124"/>
                <a:gd name="T17" fmla="*/ 5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39">
                  <a:moveTo>
                    <a:pt x="124" y="58"/>
                  </a:moveTo>
                  <a:lnTo>
                    <a:pt x="0" y="0"/>
                  </a:lnTo>
                  <a:lnTo>
                    <a:pt x="0" y="28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0" y="110"/>
                  </a:lnTo>
                  <a:lnTo>
                    <a:pt x="0" y="139"/>
                  </a:lnTo>
                  <a:lnTo>
                    <a:pt x="124" y="82"/>
                  </a:lnTo>
                  <a:lnTo>
                    <a:pt x="124" y="58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600075" y="3155950"/>
              <a:ext cx="407988" cy="398463"/>
            </a:xfrm>
            <a:custGeom>
              <a:avLst/>
              <a:gdLst>
                <a:gd name="T0" fmla="*/ 22 w 257"/>
                <a:gd name="T1" fmla="*/ 201 h 251"/>
                <a:gd name="T2" fmla="*/ 68 w 257"/>
                <a:gd name="T3" fmla="*/ 217 h 251"/>
                <a:gd name="T4" fmla="*/ 86 w 257"/>
                <a:gd name="T5" fmla="*/ 227 h 251"/>
                <a:gd name="T6" fmla="*/ 104 w 257"/>
                <a:gd name="T7" fmla="*/ 251 h 251"/>
                <a:gd name="T8" fmla="*/ 151 w 257"/>
                <a:gd name="T9" fmla="*/ 233 h 251"/>
                <a:gd name="T10" fmla="*/ 171 w 257"/>
                <a:gd name="T11" fmla="*/ 227 h 251"/>
                <a:gd name="T12" fmla="*/ 203 w 257"/>
                <a:gd name="T13" fmla="*/ 231 h 251"/>
                <a:gd name="T14" fmla="*/ 221 w 257"/>
                <a:gd name="T15" fmla="*/ 187 h 251"/>
                <a:gd name="T16" fmla="*/ 231 w 257"/>
                <a:gd name="T17" fmla="*/ 168 h 251"/>
                <a:gd name="T18" fmla="*/ 257 w 257"/>
                <a:gd name="T19" fmla="*/ 148 h 251"/>
                <a:gd name="T20" fmla="*/ 237 w 257"/>
                <a:gd name="T21" fmla="*/ 102 h 251"/>
                <a:gd name="T22" fmla="*/ 231 w 257"/>
                <a:gd name="T23" fmla="*/ 82 h 251"/>
                <a:gd name="T24" fmla="*/ 237 w 257"/>
                <a:gd name="T25" fmla="*/ 50 h 251"/>
                <a:gd name="T26" fmla="*/ 189 w 257"/>
                <a:gd name="T27" fmla="*/ 32 h 251"/>
                <a:gd name="T28" fmla="*/ 171 w 257"/>
                <a:gd name="T29" fmla="*/ 24 h 251"/>
                <a:gd name="T30" fmla="*/ 151 w 257"/>
                <a:gd name="T31" fmla="*/ 0 h 251"/>
                <a:gd name="T32" fmla="*/ 104 w 257"/>
                <a:gd name="T33" fmla="*/ 18 h 251"/>
                <a:gd name="T34" fmla="*/ 86 w 257"/>
                <a:gd name="T35" fmla="*/ 24 h 251"/>
                <a:gd name="T36" fmla="*/ 54 w 257"/>
                <a:gd name="T37" fmla="*/ 18 h 251"/>
                <a:gd name="T38" fmla="*/ 36 w 257"/>
                <a:gd name="T39" fmla="*/ 66 h 251"/>
                <a:gd name="T40" fmla="*/ 26 w 257"/>
                <a:gd name="T41" fmla="*/ 84 h 251"/>
                <a:gd name="T42" fmla="*/ 0 w 257"/>
                <a:gd name="T43" fmla="*/ 102 h 251"/>
                <a:gd name="T44" fmla="*/ 22 w 257"/>
                <a:gd name="T45" fmla="*/ 148 h 251"/>
                <a:gd name="T46" fmla="*/ 28 w 257"/>
                <a:gd name="T47" fmla="*/ 168 h 251"/>
                <a:gd name="T48" fmla="*/ 36 w 257"/>
                <a:gd name="T49" fmla="*/ 185 h 251"/>
                <a:gd name="T50" fmla="*/ 128 w 257"/>
                <a:gd name="T51" fmla="*/ 46 h 251"/>
                <a:gd name="T52" fmla="*/ 161 w 257"/>
                <a:gd name="T53" fmla="*/ 52 h 251"/>
                <a:gd name="T54" fmla="*/ 185 w 257"/>
                <a:gd name="T55" fmla="*/ 70 h 251"/>
                <a:gd name="T56" fmla="*/ 203 w 257"/>
                <a:gd name="T57" fmla="*/ 94 h 251"/>
                <a:gd name="T58" fmla="*/ 209 w 257"/>
                <a:gd name="T59" fmla="*/ 124 h 251"/>
                <a:gd name="T60" fmla="*/ 207 w 257"/>
                <a:gd name="T61" fmla="*/ 140 h 251"/>
                <a:gd name="T62" fmla="*/ 195 w 257"/>
                <a:gd name="T63" fmla="*/ 168 h 251"/>
                <a:gd name="T64" fmla="*/ 173 w 257"/>
                <a:gd name="T65" fmla="*/ 191 h 251"/>
                <a:gd name="T66" fmla="*/ 144 w 257"/>
                <a:gd name="T67" fmla="*/ 201 h 251"/>
                <a:gd name="T68" fmla="*/ 128 w 257"/>
                <a:gd name="T69" fmla="*/ 203 h 251"/>
                <a:gd name="T70" fmla="*/ 98 w 257"/>
                <a:gd name="T71" fmla="*/ 197 h 251"/>
                <a:gd name="T72" fmla="*/ 74 w 257"/>
                <a:gd name="T73" fmla="*/ 181 h 251"/>
                <a:gd name="T74" fmla="*/ 56 w 257"/>
                <a:gd name="T75" fmla="*/ 154 h 251"/>
                <a:gd name="T76" fmla="*/ 50 w 257"/>
                <a:gd name="T77" fmla="*/ 124 h 251"/>
                <a:gd name="T78" fmla="*/ 52 w 257"/>
                <a:gd name="T79" fmla="*/ 108 h 251"/>
                <a:gd name="T80" fmla="*/ 64 w 257"/>
                <a:gd name="T81" fmla="*/ 82 h 251"/>
                <a:gd name="T82" fmla="*/ 84 w 257"/>
                <a:gd name="T83" fmla="*/ 60 h 251"/>
                <a:gd name="T84" fmla="*/ 112 w 257"/>
                <a:gd name="T85" fmla="*/ 48 h 251"/>
                <a:gd name="T86" fmla="*/ 128 w 257"/>
                <a:gd name="T87" fmla="*/ 4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7" h="251">
                  <a:moveTo>
                    <a:pt x="36" y="185"/>
                  </a:moveTo>
                  <a:lnTo>
                    <a:pt x="22" y="201"/>
                  </a:lnTo>
                  <a:lnTo>
                    <a:pt x="54" y="233"/>
                  </a:lnTo>
                  <a:lnTo>
                    <a:pt x="68" y="217"/>
                  </a:lnTo>
                  <a:lnTo>
                    <a:pt x="68" y="217"/>
                  </a:lnTo>
                  <a:lnTo>
                    <a:pt x="86" y="227"/>
                  </a:lnTo>
                  <a:lnTo>
                    <a:pt x="104" y="233"/>
                  </a:lnTo>
                  <a:lnTo>
                    <a:pt x="104" y="251"/>
                  </a:lnTo>
                  <a:lnTo>
                    <a:pt x="151" y="251"/>
                  </a:lnTo>
                  <a:lnTo>
                    <a:pt x="151" y="233"/>
                  </a:lnTo>
                  <a:lnTo>
                    <a:pt x="151" y="233"/>
                  </a:lnTo>
                  <a:lnTo>
                    <a:pt x="171" y="227"/>
                  </a:lnTo>
                  <a:lnTo>
                    <a:pt x="189" y="219"/>
                  </a:lnTo>
                  <a:lnTo>
                    <a:pt x="203" y="231"/>
                  </a:lnTo>
                  <a:lnTo>
                    <a:pt x="235" y="199"/>
                  </a:lnTo>
                  <a:lnTo>
                    <a:pt x="221" y="187"/>
                  </a:lnTo>
                  <a:lnTo>
                    <a:pt x="221" y="187"/>
                  </a:lnTo>
                  <a:lnTo>
                    <a:pt x="231" y="168"/>
                  </a:lnTo>
                  <a:lnTo>
                    <a:pt x="237" y="148"/>
                  </a:lnTo>
                  <a:lnTo>
                    <a:pt x="257" y="148"/>
                  </a:lnTo>
                  <a:lnTo>
                    <a:pt x="257" y="102"/>
                  </a:lnTo>
                  <a:lnTo>
                    <a:pt x="237" y="102"/>
                  </a:lnTo>
                  <a:lnTo>
                    <a:pt x="237" y="102"/>
                  </a:lnTo>
                  <a:lnTo>
                    <a:pt x="231" y="82"/>
                  </a:lnTo>
                  <a:lnTo>
                    <a:pt x="223" y="64"/>
                  </a:lnTo>
                  <a:lnTo>
                    <a:pt x="237" y="50"/>
                  </a:lnTo>
                  <a:lnTo>
                    <a:pt x="205" y="18"/>
                  </a:lnTo>
                  <a:lnTo>
                    <a:pt x="189" y="32"/>
                  </a:lnTo>
                  <a:lnTo>
                    <a:pt x="189" y="32"/>
                  </a:lnTo>
                  <a:lnTo>
                    <a:pt x="171" y="24"/>
                  </a:lnTo>
                  <a:lnTo>
                    <a:pt x="151" y="18"/>
                  </a:lnTo>
                  <a:lnTo>
                    <a:pt x="151" y="0"/>
                  </a:lnTo>
                  <a:lnTo>
                    <a:pt x="104" y="0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86" y="24"/>
                  </a:lnTo>
                  <a:lnTo>
                    <a:pt x="68" y="32"/>
                  </a:lnTo>
                  <a:lnTo>
                    <a:pt x="54" y="18"/>
                  </a:lnTo>
                  <a:lnTo>
                    <a:pt x="20" y="50"/>
                  </a:lnTo>
                  <a:lnTo>
                    <a:pt x="36" y="66"/>
                  </a:lnTo>
                  <a:lnTo>
                    <a:pt x="36" y="66"/>
                  </a:lnTo>
                  <a:lnTo>
                    <a:pt x="26" y="84"/>
                  </a:lnTo>
                  <a:lnTo>
                    <a:pt x="20" y="102"/>
                  </a:lnTo>
                  <a:lnTo>
                    <a:pt x="0" y="102"/>
                  </a:lnTo>
                  <a:lnTo>
                    <a:pt x="0" y="148"/>
                  </a:lnTo>
                  <a:lnTo>
                    <a:pt x="22" y="148"/>
                  </a:lnTo>
                  <a:lnTo>
                    <a:pt x="22" y="148"/>
                  </a:lnTo>
                  <a:lnTo>
                    <a:pt x="28" y="168"/>
                  </a:lnTo>
                  <a:lnTo>
                    <a:pt x="36" y="185"/>
                  </a:lnTo>
                  <a:lnTo>
                    <a:pt x="36" y="185"/>
                  </a:lnTo>
                  <a:close/>
                  <a:moveTo>
                    <a:pt x="128" y="46"/>
                  </a:moveTo>
                  <a:lnTo>
                    <a:pt x="128" y="46"/>
                  </a:lnTo>
                  <a:lnTo>
                    <a:pt x="144" y="48"/>
                  </a:lnTo>
                  <a:lnTo>
                    <a:pt x="161" y="52"/>
                  </a:lnTo>
                  <a:lnTo>
                    <a:pt x="173" y="60"/>
                  </a:lnTo>
                  <a:lnTo>
                    <a:pt x="185" y="70"/>
                  </a:lnTo>
                  <a:lnTo>
                    <a:pt x="195" y="82"/>
                  </a:lnTo>
                  <a:lnTo>
                    <a:pt x="203" y="94"/>
                  </a:lnTo>
                  <a:lnTo>
                    <a:pt x="207" y="108"/>
                  </a:lnTo>
                  <a:lnTo>
                    <a:pt x="209" y="124"/>
                  </a:lnTo>
                  <a:lnTo>
                    <a:pt x="209" y="124"/>
                  </a:lnTo>
                  <a:lnTo>
                    <a:pt x="207" y="140"/>
                  </a:lnTo>
                  <a:lnTo>
                    <a:pt x="203" y="154"/>
                  </a:lnTo>
                  <a:lnTo>
                    <a:pt x="195" y="168"/>
                  </a:lnTo>
                  <a:lnTo>
                    <a:pt x="185" y="181"/>
                  </a:lnTo>
                  <a:lnTo>
                    <a:pt x="173" y="191"/>
                  </a:lnTo>
                  <a:lnTo>
                    <a:pt x="161" y="197"/>
                  </a:lnTo>
                  <a:lnTo>
                    <a:pt x="144" y="201"/>
                  </a:lnTo>
                  <a:lnTo>
                    <a:pt x="128" y="203"/>
                  </a:lnTo>
                  <a:lnTo>
                    <a:pt x="128" y="203"/>
                  </a:lnTo>
                  <a:lnTo>
                    <a:pt x="112" y="201"/>
                  </a:lnTo>
                  <a:lnTo>
                    <a:pt x="98" y="197"/>
                  </a:lnTo>
                  <a:lnTo>
                    <a:pt x="84" y="191"/>
                  </a:lnTo>
                  <a:lnTo>
                    <a:pt x="74" y="181"/>
                  </a:lnTo>
                  <a:lnTo>
                    <a:pt x="64" y="168"/>
                  </a:lnTo>
                  <a:lnTo>
                    <a:pt x="56" y="154"/>
                  </a:lnTo>
                  <a:lnTo>
                    <a:pt x="52" y="140"/>
                  </a:lnTo>
                  <a:lnTo>
                    <a:pt x="50" y="124"/>
                  </a:lnTo>
                  <a:lnTo>
                    <a:pt x="50" y="124"/>
                  </a:lnTo>
                  <a:lnTo>
                    <a:pt x="52" y="108"/>
                  </a:lnTo>
                  <a:lnTo>
                    <a:pt x="56" y="94"/>
                  </a:lnTo>
                  <a:lnTo>
                    <a:pt x="64" y="82"/>
                  </a:lnTo>
                  <a:lnTo>
                    <a:pt x="74" y="70"/>
                  </a:lnTo>
                  <a:lnTo>
                    <a:pt x="84" y="60"/>
                  </a:lnTo>
                  <a:lnTo>
                    <a:pt x="98" y="52"/>
                  </a:lnTo>
                  <a:lnTo>
                    <a:pt x="112" y="48"/>
                  </a:lnTo>
                  <a:lnTo>
                    <a:pt x="128" y="46"/>
                  </a:lnTo>
                  <a:lnTo>
                    <a:pt x="128" y="46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708025" y="3260725"/>
              <a:ext cx="192088" cy="188913"/>
            </a:xfrm>
            <a:custGeom>
              <a:avLst/>
              <a:gdLst>
                <a:gd name="T0" fmla="*/ 60 w 121"/>
                <a:gd name="T1" fmla="*/ 119 h 119"/>
                <a:gd name="T2" fmla="*/ 85 w 121"/>
                <a:gd name="T3" fmla="*/ 113 h 119"/>
                <a:gd name="T4" fmla="*/ 103 w 121"/>
                <a:gd name="T5" fmla="*/ 100 h 119"/>
                <a:gd name="T6" fmla="*/ 115 w 121"/>
                <a:gd name="T7" fmla="*/ 82 h 119"/>
                <a:gd name="T8" fmla="*/ 121 w 121"/>
                <a:gd name="T9" fmla="*/ 58 h 119"/>
                <a:gd name="T10" fmla="*/ 119 w 121"/>
                <a:gd name="T11" fmla="*/ 46 h 119"/>
                <a:gd name="T12" fmla="*/ 111 w 121"/>
                <a:gd name="T13" fmla="*/ 26 h 119"/>
                <a:gd name="T14" fmla="*/ 95 w 121"/>
                <a:gd name="T15" fmla="*/ 10 h 119"/>
                <a:gd name="T16" fmla="*/ 72 w 121"/>
                <a:gd name="T17" fmla="*/ 2 h 119"/>
                <a:gd name="T18" fmla="*/ 60 w 121"/>
                <a:gd name="T19" fmla="*/ 0 h 119"/>
                <a:gd name="T20" fmla="*/ 38 w 121"/>
                <a:gd name="T21" fmla="*/ 4 h 119"/>
                <a:gd name="T22" fmla="*/ 18 w 121"/>
                <a:gd name="T23" fmla="*/ 18 h 119"/>
                <a:gd name="T24" fmla="*/ 6 w 121"/>
                <a:gd name="T25" fmla="*/ 36 h 119"/>
                <a:gd name="T26" fmla="*/ 0 w 121"/>
                <a:gd name="T27" fmla="*/ 58 h 119"/>
                <a:gd name="T28" fmla="*/ 2 w 121"/>
                <a:gd name="T29" fmla="*/ 70 h 119"/>
                <a:gd name="T30" fmla="*/ 10 w 121"/>
                <a:gd name="T31" fmla="*/ 92 h 119"/>
                <a:gd name="T32" fmla="*/ 26 w 121"/>
                <a:gd name="T33" fmla="*/ 109 h 119"/>
                <a:gd name="T34" fmla="*/ 48 w 121"/>
                <a:gd name="T35" fmla="*/ 117 h 119"/>
                <a:gd name="T36" fmla="*/ 60 w 121"/>
                <a:gd name="T37" fmla="*/ 119 h 119"/>
                <a:gd name="T38" fmla="*/ 60 w 121"/>
                <a:gd name="T39" fmla="*/ 20 h 119"/>
                <a:gd name="T40" fmla="*/ 76 w 121"/>
                <a:gd name="T41" fmla="*/ 22 h 119"/>
                <a:gd name="T42" fmla="*/ 89 w 121"/>
                <a:gd name="T43" fmla="*/ 30 h 119"/>
                <a:gd name="T44" fmla="*/ 99 w 121"/>
                <a:gd name="T45" fmla="*/ 44 h 119"/>
                <a:gd name="T46" fmla="*/ 101 w 121"/>
                <a:gd name="T47" fmla="*/ 58 h 119"/>
                <a:gd name="T48" fmla="*/ 101 w 121"/>
                <a:gd name="T49" fmla="*/ 66 h 119"/>
                <a:gd name="T50" fmla="*/ 95 w 121"/>
                <a:gd name="T51" fmla="*/ 80 h 119"/>
                <a:gd name="T52" fmla="*/ 83 w 121"/>
                <a:gd name="T53" fmla="*/ 92 h 119"/>
                <a:gd name="T54" fmla="*/ 68 w 121"/>
                <a:gd name="T55" fmla="*/ 98 h 119"/>
                <a:gd name="T56" fmla="*/ 60 w 121"/>
                <a:gd name="T57" fmla="*/ 98 h 119"/>
                <a:gd name="T58" fmla="*/ 44 w 121"/>
                <a:gd name="T59" fmla="*/ 96 h 119"/>
                <a:gd name="T60" fmla="*/ 32 w 121"/>
                <a:gd name="T61" fmla="*/ 86 h 119"/>
                <a:gd name="T62" fmla="*/ 24 w 121"/>
                <a:gd name="T63" fmla="*/ 74 h 119"/>
                <a:gd name="T64" fmla="*/ 20 w 121"/>
                <a:gd name="T65" fmla="*/ 58 h 119"/>
                <a:gd name="T66" fmla="*/ 20 w 121"/>
                <a:gd name="T67" fmla="*/ 50 h 119"/>
                <a:gd name="T68" fmla="*/ 26 w 121"/>
                <a:gd name="T69" fmla="*/ 36 h 119"/>
                <a:gd name="T70" fmla="*/ 38 w 121"/>
                <a:gd name="T71" fmla="*/ 26 h 119"/>
                <a:gd name="T72" fmla="*/ 52 w 121"/>
                <a:gd name="T73" fmla="*/ 20 h 119"/>
                <a:gd name="T74" fmla="*/ 60 w 121"/>
                <a:gd name="T75" fmla="*/ 2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19">
                  <a:moveTo>
                    <a:pt x="60" y="119"/>
                  </a:moveTo>
                  <a:lnTo>
                    <a:pt x="60" y="119"/>
                  </a:lnTo>
                  <a:lnTo>
                    <a:pt x="72" y="117"/>
                  </a:lnTo>
                  <a:lnTo>
                    <a:pt x="85" y="113"/>
                  </a:lnTo>
                  <a:lnTo>
                    <a:pt x="95" y="109"/>
                  </a:lnTo>
                  <a:lnTo>
                    <a:pt x="103" y="100"/>
                  </a:lnTo>
                  <a:lnTo>
                    <a:pt x="111" y="92"/>
                  </a:lnTo>
                  <a:lnTo>
                    <a:pt x="115" y="82"/>
                  </a:lnTo>
                  <a:lnTo>
                    <a:pt x="119" y="70"/>
                  </a:lnTo>
                  <a:lnTo>
                    <a:pt x="121" y="58"/>
                  </a:lnTo>
                  <a:lnTo>
                    <a:pt x="121" y="58"/>
                  </a:lnTo>
                  <a:lnTo>
                    <a:pt x="119" y="46"/>
                  </a:lnTo>
                  <a:lnTo>
                    <a:pt x="115" y="36"/>
                  </a:lnTo>
                  <a:lnTo>
                    <a:pt x="111" y="26"/>
                  </a:lnTo>
                  <a:lnTo>
                    <a:pt x="103" y="18"/>
                  </a:lnTo>
                  <a:lnTo>
                    <a:pt x="95" y="10"/>
                  </a:lnTo>
                  <a:lnTo>
                    <a:pt x="85" y="4"/>
                  </a:lnTo>
                  <a:lnTo>
                    <a:pt x="72" y="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48" y="2"/>
                  </a:lnTo>
                  <a:lnTo>
                    <a:pt x="38" y="4"/>
                  </a:lnTo>
                  <a:lnTo>
                    <a:pt x="26" y="10"/>
                  </a:lnTo>
                  <a:lnTo>
                    <a:pt x="18" y="18"/>
                  </a:lnTo>
                  <a:lnTo>
                    <a:pt x="10" y="26"/>
                  </a:lnTo>
                  <a:lnTo>
                    <a:pt x="6" y="36"/>
                  </a:lnTo>
                  <a:lnTo>
                    <a:pt x="2" y="4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70"/>
                  </a:lnTo>
                  <a:lnTo>
                    <a:pt x="6" y="82"/>
                  </a:lnTo>
                  <a:lnTo>
                    <a:pt x="10" y="92"/>
                  </a:lnTo>
                  <a:lnTo>
                    <a:pt x="18" y="100"/>
                  </a:lnTo>
                  <a:lnTo>
                    <a:pt x="26" y="109"/>
                  </a:lnTo>
                  <a:lnTo>
                    <a:pt x="38" y="113"/>
                  </a:lnTo>
                  <a:lnTo>
                    <a:pt x="48" y="117"/>
                  </a:lnTo>
                  <a:lnTo>
                    <a:pt x="60" y="119"/>
                  </a:lnTo>
                  <a:lnTo>
                    <a:pt x="60" y="119"/>
                  </a:lnTo>
                  <a:close/>
                  <a:moveTo>
                    <a:pt x="60" y="20"/>
                  </a:moveTo>
                  <a:lnTo>
                    <a:pt x="60" y="20"/>
                  </a:lnTo>
                  <a:lnTo>
                    <a:pt x="68" y="20"/>
                  </a:lnTo>
                  <a:lnTo>
                    <a:pt x="76" y="22"/>
                  </a:lnTo>
                  <a:lnTo>
                    <a:pt x="83" y="26"/>
                  </a:lnTo>
                  <a:lnTo>
                    <a:pt x="89" y="30"/>
                  </a:lnTo>
                  <a:lnTo>
                    <a:pt x="95" y="36"/>
                  </a:lnTo>
                  <a:lnTo>
                    <a:pt x="99" y="44"/>
                  </a:lnTo>
                  <a:lnTo>
                    <a:pt x="101" y="50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66"/>
                  </a:lnTo>
                  <a:lnTo>
                    <a:pt x="99" y="74"/>
                  </a:lnTo>
                  <a:lnTo>
                    <a:pt x="95" y="80"/>
                  </a:lnTo>
                  <a:lnTo>
                    <a:pt x="89" y="86"/>
                  </a:lnTo>
                  <a:lnTo>
                    <a:pt x="83" y="92"/>
                  </a:lnTo>
                  <a:lnTo>
                    <a:pt x="76" y="96"/>
                  </a:lnTo>
                  <a:lnTo>
                    <a:pt x="68" y="98"/>
                  </a:lnTo>
                  <a:lnTo>
                    <a:pt x="60" y="98"/>
                  </a:lnTo>
                  <a:lnTo>
                    <a:pt x="60" y="98"/>
                  </a:lnTo>
                  <a:lnTo>
                    <a:pt x="52" y="98"/>
                  </a:lnTo>
                  <a:lnTo>
                    <a:pt x="44" y="96"/>
                  </a:lnTo>
                  <a:lnTo>
                    <a:pt x="38" y="92"/>
                  </a:lnTo>
                  <a:lnTo>
                    <a:pt x="32" y="86"/>
                  </a:lnTo>
                  <a:lnTo>
                    <a:pt x="26" y="80"/>
                  </a:lnTo>
                  <a:lnTo>
                    <a:pt x="24" y="74"/>
                  </a:lnTo>
                  <a:lnTo>
                    <a:pt x="20" y="66"/>
                  </a:lnTo>
                  <a:lnTo>
                    <a:pt x="20" y="58"/>
                  </a:lnTo>
                  <a:lnTo>
                    <a:pt x="20" y="58"/>
                  </a:lnTo>
                  <a:lnTo>
                    <a:pt x="20" y="50"/>
                  </a:lnTo>
                  <a:lnTo>
                    <a:pt x="24" y="44"/>
                  </a:lnTo>
                  <a:lnTo>
                    <a:pt x="26" y="36"/>
                  </a:lnTo>
                  <a:lnTo>
                    <a:pt x="32" y="30"/>
                  </a:lnTo>
                  <a:lnTo>
                    <a:pt x="38" y="26"/>
                  </a:lnTo>
                  <a:lnTo>
                    <a:pt x="44" y="22"/>
                  </a:lnTo>
                  <a:lnTo>
                    <a:pt x="52" y="20"/>
                  </a:lnTo>
                  <a:lnTo>
                    <a:pt x="60" y="20"/>
                  </a:lnTo>
                  <a:lnTo>
                    <a:pt x="60" y="2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768350" y="3321050"/>
              <a:ext cx="71438" cy="66675"/>
            </a:xfrm>
            <a:custGeom>
              <a:avLst/>
              <a:gdLst>
                <a:gd name="T0" fmla="*/ 22 w 45"/>
                <a:gd name="T1" fmla="*/ 42 h 42"/>
                <a:gd name="T2" fmla="*/ 22 w 45"/>
                <a:gd name="T3" fmla="*/ 42 h 42"/>
                <a:gd name="T4" fmla="*/ 30 w 45"/>
                <a:gd name="T5" fmla="*/ 40 h 42"/>
                <a:gd name="T6" fmla="*/ 38 w 45"/>
                <a:gd name="T7" fmla="*/ 36 h 42"/>
                <a:gd name="T8" fmla="*/ 42 w 45"/>
                <a:gd name="T9" fmla="*/ 28 h 42"/>
                <a:gd name="T10" fmla="*/ 45 w 45"/>
                <a:gd name="T11" fmla="*/ 20 h 42"/>
                <a:gd name="T12" fmla="*/ 45 w 45"/>
                <a:gd name="T13" fmla="*/ 20 h 42"/>
                <a:gd name="T14" fmla="*/ 42 w 45"/>
                <a:gd name="T15" fmla="*/ 12 h 42"/>
                <a:gd name="T16" fmla="*/ 38 w 45"/>
                <a:gd name="T17" fmla="*/ 6 h 42"/>
                <a:gd name="T18" fmla="*/ 30 w 45"/>
                <a:gd name="T19" fmla="*/ 2 h 42"/>
                <a:gd name="T20" fmla="*/ 22 w 45"/>
                <a:gd name="T21" fmla="*/ 0 h 42"/>
                <a:gd name="T22" fmla="*/ 22 w 45"/>
                <a:gd name="T23" fmla="*/ 0 h 42"/>
                <a:gd name="T24" fmla="*/ 14 w 45"/>
                <a:gd name="T25" fmla="*/ 2 h 42"/>
                <a:gd name="T26" fmla="*/ 8 w 45"/>
                <a:gd name="T27" fmla="*/ 6 h 42"/>
                <a:gd name="T28" fmla="*/ 2 w 45"/>
                <a:gd name="T29" fmla="*/ 12 h 42"/>
                <a:gd name="T30" fmla="*/ 0 w 45"/>
                <a:gd name="T31" fmla="*/ 20 h 42"/>
                <a:gd name="T32" fmla="*/ 0 w 45"/>
                <a:gd name="T33" fmla="*/ 20 h 42"/>
                <a:gd name="T34" fmla="*/ 2 w 45"/>
                <a:gd name="T35" fmla="*/ 28 h 42"/>
                <a:gd name="T36" fmla="*/ 8 w 45"/>
                <a:gd name="T37" fmla="*/ 36 h 42"/>
                <a:gd name="T38" fmla="*/ 14 w 45"/>
                <a:gd name="T39" fmla="*/ 40 h 42"/>
                <a:gd name="T40" fmla="*/ 22 w 45"/>
                <a:gd name="T41" fmla="*/ 42 h 42"/>
                <a:gd name="T42" fmla="*/ 22 w 45"/>
                <a:gd name="T4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42">
                  <a:moveTo>
                    <a:pt x="22" y="42"/>
                  </a:moveTo>
                  <a:lnTo>
                    <a:pt x="22" y="42"/>
                  </a:lnTo>
                  <a:lnTo>
                    <a:pt x="30" y="40"/>
                  </a:lnTo>
                  <a:lnTo>
                    <a:pt x="38" y="36"/>
                  </a:lnTo>
                  <a:lnTo>
                    <a:pt x="42" y="28"/>
                  </a:lnTo>
                  <a:lnTo>
                    <a:pt x="45" y="20"/>
                  </a:lnTo>
                  <a:lnTo>
                    <a:pt x="45" y="20"/>
                  </a:lnTo>
                  <a:lnTo>
                    <a:pt x="42" y="12"/>
                  </a:lnTo>
                  <a:lnTo>
                    <a:pt x="38" y="6"/>
                  </a:lnTo>
                  <a:lnTo>
                    <a:pt x="30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8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8"/>
                  </a:lnTo>
                  <a:lnTo>
                    <a:pt x="8" y="36"/>
                  </a:lnTo>
                  <a:lnTo>
                    <a:pt x="14" y="40"/>
                  </a:lnTo>
                  <a:lnTo>
                    <a:pt x="22" y="42"/>
                  </a:lnTo>
                  <a:lnTo>
                    <a:pt x="22" y="42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4891882" y="3066256"/>
            <a:ext cx="1135062" cy="1004888"/>
            <a:chOff x="3843338" y="2968625"/>
            <a:chExt cx="1135062" cy="1004888"/>
          </a:xfrm>
        </p:grpSpPr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4132263" y="2968625"/>
              <a:ext cx="246063" cy="1004888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3843338" y="3900488"/>
              <a:ext cx="196850" cy="57150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3843338" y="3627438"/>
              <a:ext cx="196850" cy="57150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3843338" y="3352800"/>
              <a:ext cx="196850" cy="57150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3843338" y="3079750"/>
              <a:ext cx="196850" cy="57150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37"/>
            <p:cNvSpPr>
              <a:spLocks noChangeArrowheads="1"/>
            </p:cNvSpPr>
            <p:nvPr/>
          </p:nvSpPr>
          <p:spPr bwMode="auto">
            <a:xfrm>
              <a:off x="3938588" y="3168650"/>
              <a:ext cx="101600" cy="50800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38"/>
            <p:cNvSpPr>
              <a:spLocks noChangeArrowheads="1"/>
            </p:cNvSpPr>
            <p:nvPr/>
          </p:nvSpPr>
          <p:spPr bwMode="auto">
            <a:xfrm>
              <a:off x="3938588" y="3260725"/>
              <a:ext cx="101600" cy="50800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3938588" y="3443288"/>
              <a:ext cx="101600" cy="50800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3938588" y="3535363"/>
              <a:ext cx="101600" cy="50800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3938588" y="3716338"/>
              <a:ext cx="101600" cy="50800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42"/>
            <p:cNvSpPr>
              <a:spLocks noChangeArrowheads="1"/>
            </p:cNvSpPr>
            <p:nvPr/>
          </p:nvSpPr>
          <p:spPr bwMode="auto">
            <a:xfrm>
              <a:off x="3938588" y="3808413"/>
              <a:ext cx="101600" cy="50800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43"/>
            <p:cNvSpPr>
              <a:spLocks noChangeArrowheads="1"/>
            </p:cNvSpPr>
            <p:nvPr/>
          </p:nvSpPr>
          <p:spPr bwMode="auto">
            <a:xfrm>
              <a:off x="4435475" y="3586163"/>
              <a:ext cx="247650" cy="387350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4"/>
            <p:cNvSpPr>
              <a:spLocks noChangeArrowheads="1"/>
            </p:cNvSpPr>
            <p:nvPr/>
          </p:nvSpPr>
          <p:spPr bwMode="auto">
            <a:xfrm>
              <a:off x="4730750" y="3722688"/>
              <a:ext cx="247650" cy="250825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6604422" y="2812256"/>
            <a:ext cx="1103313" cy="1335088"/>
            <a:chOff x="7153275" y="2714625"/>
            <a:chExt cx="1103313" cy="1335088"/>
          </a:xfrm>
        </p:grpSpPr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8021638" y="3400425"/>
              <a:ext cx="234950" cy="252413"/>
            </a:xfrm>
            <a:custGeom>
              <a:avLst/>
              <a:gdLst>
                <a:gd name="T0" fmla="*/ 140 w 148"/>
                <a:gd name="T1" fmla="*/ 97 h 159"/>
                <a:gd name="T2" fmla="*/ 50 w 148"/>
                <a:gd name="T3" fmla="*/ 0 h 159"/>
                <a:gd name="T4" fmla="*/ 0 w 148"/>
                <a:gd name="T5" fmla="*/ 45 h 159"/>
                <a:gd name="T6" fmla="*/ 84 w 148"/>
                <a:gd name="T7" fmla="*/ 147 h 159"/>
                <a:gd name="T8" fmla="*/ 84 w 148"/>
                <a:gd name="T9" fmla="*/ 147 h 159"/>
                <a:gd name="T10" fmla="*/ 88 w 148"/>
                <a:gd name="T11" fmla="*/ 153 h 159"/>
                <a:gd name="T12" fmla="*/ 94 w 148"/>
                <a:gd name="T13" fmla="*/ 155 h 159"/>
                <a:gd name="T14" fmla="*/ 106 w 148"/>
                <a:gd name="T15" fmla="*/ 159 h 159"/>
                <a:gd name="T16" fmla="*/ 118 w 148"/>
                <a:gd name="T17" fmla="*/ 157 h 159"/>
                <a:gd name="T18" fmla="*/ 124 w 148"/>
                <a:gd name="T19" fmla="*/ 155 h 159"/>
                <a:gd name="T20" fmla="*/ 128 w 148"/>
                <a:gd name="T21" fmla="*/ 151 h 159"/>
                <a:gd name="T22" fmla="*/ 138 w 148"/>
                <a:gd name="T23" fmla="*/ 143 h 159"/>
                <a:gd name="T24" fmla="*/ 138 w 148"/>
                <a:gd name="T25" fmla="*/ 143 h 159"/>
                <a:gd name="T26" fmla="*/ 142 w 148"/>
                <a:gd name="T27" fmla="*/ 137 h 159"/>
                <a:gd name="T28" fmla="*/ 146 w 148"/>
                <a:gd name="T29" fmla="*/ 133 h 159"/>
                <a:gd name="T30" fmla="*/ 148 w 148"/>
                <a:gd name="T31" fmla="*/ 121 h 159"/>
                <a:gd name="T32" fmla="*/ 146 w 148"/>
                <a:gd name="T33" fmla="*/ 109 h 159"/>
                <a:gd name="T34" fmla="*/ 144 w 148"/>
                <a:gd name="T35" fmla="*/ 103 h 159"/>
                <a:gd name="T36" fmla="*/ 140 w 148"/>
                <a:gd name="T37" fmla="*/ 97 h 159"/>
                <a:gd name="T38" fmla="*/ 140 w 148"/>
                <a:gd name="T39" fmla="*/ 9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" h="159">
                  <a:moveTo>
                    <a:pt x="140" y="97"/>
                  </a:moveTo>
                  <a:lnTo>
                    <a:pt x="50" y="0"/>
                  </a:lnTo>
                  <a:lnTo>
                    <a:pt x="0" y="45"/>
                  </a:lnTo>
                  <a:lnTo>
                    <a:pt x="84" y="147"/>
                  </a:lnTo>
                  <a:lnTo>
                    <a:pt x="84" y="147"/>
                  </a:lnTo>
                  <a:lnTo>
                    <a:pt x="88" y="153"/>
                  </a:lnTo>
                  <a:lnTo>
                    <a:pt x="94" y="155"/>
                  </a:lnTo>
                  <a:lnTo>
                    <a:pt x="106" y="159"/>
                  </a:lnTo>
                  <a:lnTo>
                    <a:pt x="118" y="157"/>
                  </a:lnTo>
                  <a:lnTo>
                    <a:pt x="124" y="155"/>
                  </a:lnTo>
                  <a:lnTo>
                    <a:pt x="128" y="151"/>
                  </a:lnTo>
                  <a:lnTo>
                    <a:pt x="138" y="143"/>
                  </a:lnTo>
                  <a:lnTo>
                    <a:pt x="138" y="143"/>
                  </a:lnTo>
                  <a:lnTo>
                    <a:pt x="142" y="137"/>
                  </a:lnTo>
                  <a:lnTo>
                    <a:pt x="146" y="133"/>
                  </a:lnTo>
                  <a:lnTo>
                    <a:pt x="148" y="121"/>
                  </a:lnTo>
                  <a:lnTo>
                    <a:pt x="146" y="109"/>
                  </a:lnTo>
                  <a:lnTo>
                    <a:pt x="144" y="103"/>
                  </a:lnTo>
                  <a:lnTo>
                    <a:pt x="140" y="97"/>
                  </a:lnTo>
                  <a:lnTo>
                    <a:pt x="140" y="97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7153275" y="2971800"/>
              <a:ext cx="862013" cy="1077913"/>
            </a:xfrm>
            <a:custGeom>
              <a:avLst/>
              <a:gdLst>
                <a:gd name="T0" fmla="*/ 374 w 543"/>
                <a:gd name="T1" fmla="*/ 278 h 679"/>
                <a:gd name="T2" fmla="*/ 172 w 543"/>
                <a:gd name="T3" fmla="*/ 90 h 679"/>
                <a:gd name="T4" fmla="*/ 272 w 543"/>
                <a:gd name="T5" fmla="*/ 42 h 679"/>
                <a:gd name="T6" fmla="*/ 138 w 543"/>
                <a:gd name="T7" fmla="*/ 0 h 679"/>
                <a:gd name="T8" fmla="*/ 110 w 543"/>
                <a:gd name="T9" fmla="*/ 12 h 679"/>
                <a:gd name="T10" fmla="*/ 98 w 543"/>
                <a:gd name="T11" fmla="*/ 38 h 679"/>
                <a:gd name="T12" fmla="*/ 112 w 543"/>
                <a:gd name="T13" fmla="*/ 68 h 679"/>
                <a:gd name="T14" fmla="*/ 0 w 543"/>
                <a:gd name="T15" fmla="*/ 613 h 679"/>
                <a:gd name="T16" fmla="*/ 20 w 543"/>
                <a:gd name="T17" fmla="*/ 655 h 679"/>
                <a:gd name="T18" fmla="*/ 68 w 543"/>
                <a:gd name="T19" fmla="*/ 677 h 679"/>
                <a:gd name="T20" fmla="*/ 457 w 543"/>
                <a:gd name="T21" fmla="*/ 679 h 679"/>
                <a:gd name="T22" fmla="*/ 505 w 543"/>
                <a:gd name="T23" fmla="*/ 667 h 679"/>
                <a:gd name="T24" fmla="*/ 541 w 543"/>
                <a:gd name="T25" fmla="*/ 627 h 679"/>
                <a:gd name="T26" fmla="*/ 420 w 543"/>
                <a:gd name="T27" fmla="*/ 284 h 679"/>
                <a:gd name="T28" fmla="*/ 142 w 543"/>
                <a:gd name="T29" fmla="*/ 549 h 679"/>
                <a:gd name="T30" fmla="*/ 128 w 543"/>
                <a:gd name="T31" fmla="*/ 531 h 679"/>
                <a:gd name="T32" fmla="*/ 150 w 543"/>
                <a:gd name="T33" fmla="*/ 511 h 679"/>
                <a:gd name="T34" fmla="*/ 170 w 543"/>
                <a:gd name="T35" fmla="*/ 523 h 679"/>
                <a:gd name="T36" fmla="*/ 164 w 543"/>
                <a:gd name="T37" fmla="*/ 545 h 679"/>
                <a:gd name="T38" fmla="*/ 238 w 543"/>
                <a:gd name="T39" fmla="*/ 611 h 679"/>
                <a:gd name="T40" fmla="*/ 218 w 543"/>
                <a:gd name="T41" fmla="*/ 599 h 679"/>
                <a:gd name="T42" fmla="*/ 222 w 543"/>
                <a:gd name="T43" fmla="*/ 575 h 679"/>
                <a:gd name="T44" fmla="*/ 246 w 543"/>
                <a:gd name="T45" fmla="*/ 571 h 679"/>
                <a:gd name="T46" fmla="*/ 258 w 543"/>
                <a:gd name="T47" fmla="*/ 591 h 679"/>
                <a:gd name="T48" fmla="*/ 238 w 543"/>
                <a:gd name="T49" fmla="*/ 611 h 679"/>
                <a:gd name="T50" fmla="*/ 310 w 543"/>
                <a:gd name="T51" fmla="*/ 575 h 679"/>
                <a:gd name="T52" fmla="*/ 282 w 543"/>
                <a:gd name="T53" fmla="*/ 557 h 679"/>
                <a:gd name="T54" fmla="*/ 274 w 543"/>
                <a:gd name="T55" fmla="*/ 533 h 679"/>
                <a:gd name="T56" fmla="*/ 286 w 543"/>
                <a:gd name="T57" fmla="*/ 501 h 679"/>
                <a:gd name="T58" fmla="*/ 318 w 543"/>
                <a:gd name="T59" fmla="*/ 489 h 679"/>
                <a:gd name="T60" fmla="*/ 344 w 543"/>
                <a:gd name="T61" fmla="*/ 497 h 679"/>
                <a:gd name="T62" fmla="*/ 362 w 543"/>
                <a:gd name="T63" fmla="*/ 525 h 679"/>
                <a:gd name="T64" fmla="*/ 360 w 543"/>
                <a:gd name="T65" fmla="*/ 549 h 679"/>
                <a:gd name="T66" fmla="*/ 336 w 543"/>
                <a:gd name="T67" fmla="*/ 573 h 679"/>
                <a:gd name="T68" fmla="*/ 352 w 543"/>
                <a:gd name="T69" fmla="*/ 407 h 679"/>
                <a:gd name="T70" fmla="*/ 332 w 543"/>
                <a:gd name="T71" fmla="*/ 393 h 679"/>
                <a:gd name="T72" fmla="*/ 336 w 543"/>
                <a:gd name="T73" fmla="*/ 371 h 679"/>
                <a:gd name="T74" fmla="*/ 360 w 543"/>
                <a:gd name="T75" fmla="*/ 367 h 679"/>
                <a:gd name="T76" fmla="*/ 372 w 543"/>
                <a:gd name="T77" fmla="*/ 385 h 679"/>
                <a:gd name="T78" fmla="*/ 352 w 543"/>
                <a:gd name="T79" fmla="*/ 407 h 679"/>
                <a:gd name="T80" fmla="*/ 378 w 543"/>
                <a:gd name="T81" fmla="*/ 461 h 679"/>
                <a:gd name="T82" fmla="*/ 398 w 543"/>
                <a:gd name="T83" fmla="*/ 447 h 679"/>
                <a:gd name="T84" fmla="*/ 418 w 543"/>
                <a:gd name="T85" fmla="*/ 469 h 679"/>
                <a:gd name="T86" fmla="*/ 406 w 543"/>
                <a:gd name="T87" fmla="*/ 487 h 679"/>
                <a:gd name="T88" fmla="*/ 382 w 543"/>
                <a:gd name="T89" fmla="*/ 483 h 679"/>
                <a:gd name="T90" fmla="*/ 414 w 543"/>
                <a:gd name="T91" fmla="*/ 609 h 679"/>
                <a:gd name="T92" fmla="*/ 396 w 543"/>
                <a:gd name="T93" fmla="*/ 595 h 679"/>
                <a:gd name="T94" fmla="*/ 400 w 543"/>
                <a:gd name="T95" fmla="*/ 573 h 679"/>
                <a:gd name="T96" fmla="*/ 422 w 543"/>
                <a:gd name="T97" fmla="*/ 569 h 679"/>
                <a:gd name="T98" fmla="*/ 434 w 543"/>
                <a:gd name="T99" fmla="*/ 587 h 679"/>
                <a:gd name="T100" fmla="*/ 414 w 543"/>
                <a:gd name="T101" fmla="*/ 609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3" h="679">
                  <a:moveTo>
                    <a:pt x="420" y="284"/>
                  </a:moveTo>
                  <a:lnTo>
                    <a:pt x="420" y="284"/>
                  </a:lnTo>
                  <a:lnTo>
                    <a:pt x="398" y="284"/>
                  </a:lnTo>
                  <a:lnTo>
                    <a:pt x="374" y="278"/>
                  </a:lnTo>
                  <a:lnTo>
                    <a:pt x="384" y="307"/>
                  </a:lnTo>
                  <a:lnTo>
                    <a:pt x="154" y="307"/>
                  </a:lnTo>
                  <a:lnTo>
                    <a:pt x="172" y="252"/>
                  </a:lnTo>
                  <a:lnTo>
                    <a:pt x="172" y="90"/>
                  </a:lnTo>
                  <a:lnTo>
                    <a:pt x="256" y="90"/>
                  </a:lnTo>
                  <a:lnTo>
                    <a:pt x="256" y="90"/>
                  </a:lnTo>
                  <a:lnTo>
                    <a:pt x="262" y="66"/>
                  </a:lnTo>
                  <a:lnTo>
                    <a:pt x="272" y="42"/>
                  </a:lnTo>
                  <a:lnTo>
                    <a:pt x="286" y="20"/>
                  </a:lnTo>
                  <a:lnTo>
                    <a:pt x="304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30" y="0"/>
                  </a:lnTo>
                  <a:lnTo>
                    <a:pt x="122" y="2"/>
                  </a:lnTo>
                  <a:lnTo>
                    <a:pt x="116" y="6"/>
                  </a:lnTo>
                  <a:lnTo>
                    <a:pt x="110" y="12"/>
                  </a:lnTo>
                  <a:lnTo>
                    <a:pt x="106" y="16"/>
                  </a:lnTo>
                  <a:lnTo>
                    <a:pt x="102" y="24"/>
                  </a:lnTo>
                  <a:lnTo>
                    <a:pt x="100" y="30"/>
                  </a:lnTo>
                  <a:lnTo>
                    <a:pt x="98" y="38"/>
                  </a:lnTo>
                  <a:lnTo>
                    <a:pt x="98" y="38"/>
                  </a:lnTo>
                  <a:lnTo>
                    <a:pt x="100" y="50"/>
                  </a:lnTo>
                  <a:lnTo>
                    <a:pt x="106" y="60"/>
                  </a:lnTo>
                  <a:lnTo>
                    <a:pt x="112" y="68"/>
                  </a:lnTo>
                  <a:lnTo>
                    <a:pt x="122" y="74"/>
                  </a:lnTo>
                  <a:lnTo>
                    <a:pt x="122" y="244"/>
                  </a:lnTo>
                  <a:lnTo>
                    <a:pt x="0" y="613"/>
                  </a:lnTo>
                  <a:lnTo>
                    <a:pt x="0" y="613"/>
                  </a:lnTo>
                  <a:lnTo>
                    <a:pt x="2" y="625"/>
                  </a:lnTo>
                  <a:lnTo>
                    <a:pt x="4" y="635"/>
                  </a:lnTo>
                  <a:lnTo>
                    <a:pt x="10" y="645"/>
                  </a:lnTo>
                  <a:lnTo>
                    <a:pt x="20" y="655"/>
                  </a:lnTo>
                  <a:lnTo>
                    <a:pt x="28" y="663"/>
                  </a:lnTo>
                  <a:lnTo>
                    <a:pt x="40" y="669"/>
                  </a:lnTo>
                  <a:lnTo>
                    <a:pt x="54" y="673"/>
                  </a:lnTo>
                  <a:lnTo>
                    <a:pt x="68" y="677"/>
                  </a:lnTo>
                  <a:lnTo>
                    <a:pt x="68" y="677"/>
                  </a:lnTo>
                  <a:lnTo>
                    <a:pt x="68" y="677"/>
                  </a:lnTo>
                  <a:lnTo>
                    <a:pt x="86" y="679"/>
                  </a:lnTo>
                  <a:lnTo>
                    <a:pt x="457" y="679"/>
                  </a:lnTo>
                  <a:lnTo>
                    <a:pt x="457" y="679"/>
                  </a:lnTo>
                  <a:lnTo>
                    <a:pt x="475" y="677"/>
                  </a:lnTo>
                  <a:lnTo>
                    <a:pt x="491" y="673"/>
                  </a:lnTo>
                  <a:lnTo>
                    <a:pt x="505" y="667"/>
                  </a:lnTo>
                  <a:lnTo>
                    <a:pt x="519" y="659"/>
                  </a:lnTo>
                  <a:lnTo>
                    <a:pt x="529" y="649"/>
                  </a:lnTo>
                  <a:lnTo>
                    <a:pt x="537" y="639"/>
                  </a:lnTo>
                  <a:lnTo>
                    <a:pt x="541" y="627"/>
                  </a:lnTo>
                  <a:lnTo>
                    <a:pt x="543" y="613"/>
                  </a:lnTo>
                  <a:lnTo>
                    <a:pt x="430" y="284"/>
                  </a:lnTo>
                  <a:lnTo>
                    <a:pt x="430" y="284"/>
                  </a:lnTo>
                  <a:lnTo>
                    <a:pt x="420" y="284"/>
                  </a:lnTo>
                  <a:lnTo>
                    <a:pt x="420" y="284"/>
                  </a:lnTo>
                  <a:close/>
                  <a:moveTo>
                    <a:pt x="150" y="551"/>
                  </a:moveTo>
                  <a:lnTo>
                    <a:pt x="150" y="551"/>
                  </a:lnTo>
                  <a:lnTo>
                    <a:pt x="142" y="549"/>
                  </a:lnTo>
                  <a:lnTo>
                    <a:pt x="134" y="545"/>
                  </a:lnTo>
                  <a:lnTo>
                    <a:pt x="130" y="539"/>
                  </a:lnTo>
                  <a:lnTo>
                    <a:pt x="128" y="531"/>
                  </a:lnTo>
                  <a:lnTo>
                    <a:pt x="128" y="531"/>
                  </a:lnTo>
                  <a:lnTo>
                    <a:pt x="130" y="523"/>
                  </a:lnTo>
                  <a:lnTo>
                    <a:pt x="134" y="517"/>
                  </a:lnTo>
                  <a:lnTo>
                    <a:pt x="142" y="511"/>
                  </a:lnTo>
                  <a:lnTo>
                    <a:pt x="150" y="511"/>
                  </a:lnTo>
                  <a:lnTo>
                    <a:pt x="150" y="511"/>
                  </a:lnTo>
                  <a:lnTo>
                    <a:pt x="158" y="511"/>
                  </a:lnTo>
                  <a:lnTo>
                    <a:pt x="164" y="517"/>
                  </a:lnTo>
                  <a:lnTo>
                    <a:pt x="170" y="523"/>
                  </a:lnTo>
                  <a:lnTo>
                    <a:pt x="170" y="531"/>
                  </a:lnTo>
                  <a:lnTo>
                    <a:pt x="170" y="531"/>
                  </a:lnTo>
                  <a:lnTo>
                    <a:pt x="170" y="539"/>
                  </a:lnTo>
                  <a:lnTo>
                    <a:pt x="164" y="545"/>
                  </a:lnTo>
                  <a:lnTo>
                    <a:pt x="158" y="549"/>
                  </a:lnTo>
                  <a:lnTo>
                    <a:pt x="150" y="551"/>
                  </a:lnTo>
                  <a:lnTo>
                    <a:pt x="150" y="551"/>
                  </a:lnTo>
                  <a:close/>
                  <a:moveTo>
                    <a:pt x="238" y="611"/>
                  </a:moveTo>
                  <a:lnTo>
                    <a:pt x="238" y="611"/>
                  </a:lnTo>
                  <a:lnTo>
                    <a:pt x="230" y="609"/>
                  </a:lnTo>
                  <a:lnTo>
                    <a:pt x="222" y="605"/>
                  </a:lnTo>
                  <a:lnTo>
                    <a:pt x="218" y="599"/>
                  </a:lnTo>
                  <a:lnTo>
                    <a:pt x="216" y="591"/>
                  </a:lnTo>
                  <a:lnTo>
                    <a:pt x="216" y="591"/>
                  </a:lnTo>
                  <a:lnTo>
                    <a:pt x="218" y="583"/>
                  </a:lnTo>
                  <a:lnTo>
                    <a:pt x="222" y="575"/>
                  </a:lnTo>
                  <a:lnTo>
                    <a:pt x="230" y="571"/>
                  </a:lnTo>
                  <a:lnTo>
                    <a:pt x="238" y="569"/>
                  </a:lnTo>
                  <a:lnTo>
                    <a:pt x="238" y="569"/>
                  </a:lnTo>
                  <a:lnTo>
                    <a:pt x="246" y="571"/>
                  </a:lnTo>
                  <a:lnTo>
                    <a:pt x="252" y="575"/>
                  </a:lnTo>
                  <a:lnTo>
                    <a:pt x="258" y="583"/>
                  </a:lnTo>
                  <a:lnTo>
                    <a:pt x="258" y="591"/>
                  </a:lnTo>
                  <a:lnTo>
                    <a:pt x="258" y="591"/>
                  </a:lnTo>
                  <a:lnTo>
                    <a:pt x="258" y="599"/>
                  </a:lnTo>
                  <a:lnTo>
                    <a:pt x="252" y="605"/>
                  </a:lnTo>
                  <a:lnTo>
                    <a:pt x="246" y="609"/>
                  </a:lnTo>
                  <a:lnTo>
                    <a:pt x="238" y="611"/>
                  </a:lnTo>
                  <a:lnTo>
                    <a:pt x="238" y="611"/>
                  </a:lnTo>
                  <a:close/>
                  <a:moveTo>
                    <a:pt x="318" y="577"/>
                  </a:moveTo>
                  <a:lnTo>
                    <a:pt x="318" y="577"/>
                  </a:lnTo>
                  <a:lnTo>
                    <a:pt x="310" y="575"/>
                  </a:lnTo>
                  <a:lnTo>
                    <a:pt x="300" y="573"/>
                  </a:lnTo>
                  <a:lnTo>
                    <a:pt x="294" y="569"/>
                  </a:lnTo>
                  <a:lnTo>
                    <a:pt x="286" y="563"/>
                  </a:lnTo>
                  <a:lnTo>
                    <a:pt x="282" y="557"/>
                  </a:lnTo>
                  <a:lnTo>
                    <a:pt x="276" y="549"/>
                  </a:lnTo>
                  <a:lnTo>
                    <a:pt x="274" y="541"/>
                  </a:lnTo>
                  <a:lnTo>
                    <a:pt x="274" y="533"/>
                  </a:lnTo>
                  <a:lnTo>
                    <a:pt x="274" y="533"/>
                  </a:lnTo>
                  <a:lnTo>
                    <a:pt x="274" y="525"/>
                  </a:lnTo>
                  <a:lnTo>
                    <a:pt x="276" y="515"/>
                  </a:lnTo>
                  <a:lnTo>
                    <a:pt x="282" y="509"/>
                  </a:lnTo>
                  <a:lnTo>
                    <a:pt x="286" y="501"/>
                  </a:lnTo>
                  <a:lnTo>
                    <a:pt x="294" y="497"/>
                  </a:lnTo>
                  <a:lnTo>
                    <a:pt x="300" y="493"/>
                  </a:lnTo>
                  <a:lnTo>
                    <a:pt x="310" y="489"/>
                  </a:lnTo>
                  <a:lnTo>
                    <a:pt x="318" y="489"/>
                  </a:lnTo>
                  <a:lnTo>
                    <a:pt x="318" y="489"/>
                  </a:lnTo>
                  <a:lnTo>
                    <a:pt x="328" y="489"/>
                  </a:lnTo>
                  <a:lnTo>
                    <a:pt x="336" y="493"/>
                  </a:lnTo>
                  <a:lnTo>
                    <a:pt x="344" y="497"/>
                  </a:lnTo>
                  <a:lnTo>
                    <a:pt x="350" y="501"/>
                  </a:lnTo>
                  <a:lnTo>
                    <a:pt x="356" y="509"/>
                  </a:lnTo>
                  <a:lnTo>
                    <a:pt x="360" y="515"/>
                  </a:lnTo>
                  <a:lnTo>
                    <a:pt x="362" y="525"/>
                  </a:lnTo>
                  <a:lnTo>
                    <a:pt x="364" y="533"/>
                  </a:lnTo>
                  <a:lnTo>
                    <a:pt x="364" y="533"/>
                  </a:lnTo>
                  <a:lnTo>
                    <a:pt x="362" y="541"/>
                  </a:lnTo>
                  <a:lnTo>
                    <a:pt x="360" y="549"/>
                  </a:lnTo>
                  <a:lnTo>
                    <a:pt x="356" y="557"/>
                  </a:lnTo>
                  <a:lnTo>
                    <a:pt x="350" y="563"/>
                  </a:lnTo>
                  <a:lnTo>
                    <a:pt x="344" y="569"/>
                  </a:lnTo>
                  <a:lnTo>
                    <a:pt x="336" y="573"/>
                  </a:lnTo>
                  <a:lnTo>
                    <a:pt x="328" y="575"/>
                  </a:lnTo>
                  <a:lnTo>
                    <a:pt x="318" y="577"/>
                  </a:lnTo>
                  <a:lnTo>
                    <a:pt x="318" y="577"/>
                  </a:lnTo>
                  <a:close/>
                  <a:moveTo>
                    <a:pt x="352" y="407"/>
                  </a:moveTo>
                  <a:lnTo>
                    <a:pt x="352" y="407"/>
                  </a:lnTo>
                  <a:lnTo>
                    <a:pt x="344" y="405"/>
                  </a:lnTo>
                  <a:lnTo>
                    <a:pt x="336" y="401"/>
                  </a:lnTo>
                  <a:lnTo>
                    <a:pt x="332" y="393"/>
                  </a:lnTo>
                  <a:lnTo>
                    <a:pt x="330" y="385"/>
                  </a:lnTo>
                  <a:lnTo>
                    <a:pt x="330" y="385"/>
                  </a:lnTo>
                  <a:lnTo>
                    <a:pt x="332" y="377"/>
                  </a:lnTo>
                  <a:lnTo>
                    <a:pt x="336" y="371"/>
                  </a:lnTo>
                  <a:lnTo>
                    <a:pt x="344" y="367"/>
                  </a:lnTo>
                  <a:lnTo>
                    <a:pt x="352" y="365"/>
                  </a:lnTo>
                  <a:lnTo>
                    <a:pt x="352" y="365"/>
                  </a:lnTo>
                  <a:lnTo>
                    <a:pt x="360" y="367"/>
                  </a:lnTo>
                  <a:lnTo>
                    <a:pt x="366" y="371"/>
                  </a:lnTo>
                  <a:lnTo>
                    <a:pt x="370" y="377"/>
                  </a:lnTo>
                  <a:lnTo>
                    <a:pt x="372" y="385"/>
                  </a:lnTo>
                  <a:lnTo>
                    <a:pt x="372" y="385"/>
                  </a:lnTo>
                  <a:lnTo>
                    <a:pt x="370" y="393"/>
                  </a:lnTo>
                  <a:lnTo>
                    <a:pt x="366" y="401"/>
                  </a:lnTo>
                  <a:lnTo>
                    <a:pt x="360" y="405"/>
                  </a:lnTo>
                  <a:lnTo>
                    <a:pt x="352" y="407"/>
                  </a:lnTo>
                  <a:lnTo>
                    <a:pt x="352" y="407"/>
                  </a:lnTo>
                  <a:close/>
                  <a:moveTo>
                    <a:pt x="376" y="469"/>
                  </a:moveTo>
                  <a:lnTo>
                    <a:pt x="376" y="469"/>
                  </a:lnTo>
                  <a:lnTo>
                    <a:pt x="378" y="461"/>
                  </a:lnTo>
                  <a:lnTo>
                    <a:pt x="382" y="453"/>
                  </a:lnTo>
                  <a:lnTo>
                    <a:pt x="390" y="449"/>
                  </a:lnTo>
                  <a:lnTo>
                    <a:pt x="398" y="447"/>
                  </a:lnTo>
                  <a:lnTo>
                    <a:pt x="398" y="447"/>
                  </a:lnTo>
                  <a:lnTo>
                    <a:pt x="406" y="449"/>
                  </a:lnTo>
                  <a:lnTo>
                    <a:pt x="412" y="453"/>
                  </a:lnTo>
                  <a:lnTo>
                    <a:pt x="416" y="461"/>
                  </a:lnTo>
                  <a:lnTo>
                    <a:pt x="418" y="469"/>
                  </a:lnTo>
                  <a:lnTo>
                    <a:pt x="418" y="469"/>
                  </a:lnTo>
                  <a:lnTo>
                    <a:pt x="416" y="477"/>
                  </a:lnTo>
                  <a:lnTo>
                    <a:pt x="412" y="483"/>
                  </a:lnTo>
                  <a:lnTo>
                    <a:pt x="406" y="487"/>
                  </a:lnTo>
                  <a:lnTo>
                    <a:pt x="398" y="489"/>
                  </a:lnTo>
                  <a:lnTo>
                    <a:pt x="398" y="489"/>
                  </a:lnTo>
                  <a:lnTo>
                    <a:pt x="390" y="487"/>
                  </a:lnTo>
                  <a:lnTo>
                    <a:pt x="382" y="483"/>
                  </a:lnTo>
                  <a:lnTo>
                    <a:pt x="378" y="477"/>
                  </a:lnTo>
                  <a:lnTo>
                    <a:pt x="376" y="469"/>
                  </a:lnTo>
                  <a:lnTo>
                    <a:pt x="376" y="469"/>
                  </a:lnTo>
                  <a:close/>
                  <a:moveTo>
                    <a:pt x="414" y="609"/>
                  </a:moveTo>
                  <a:lnTo>
                    <a:pt x="414" y="609"/>
                  </a:lnTo>
                  <a:lnTo>
                    <a:pt x="406" y="607"/>
                  </a:lnTo>
                  <a:lnTo>
                    <a:pt x="400" y="603"/>
                  </a:lnTo>
                  <a:lnTo>
                    <a:pt x="396" y="595"/>
                  </a:lnTo>
                  <a:lnTo>
                    <a:pt x="394" y="587"/>
                  </a:lnTo>
                  <a:lnTo>
                    <a:pt x="394" y="587"/>
                  </a:lnTo>
                  <a:lnTo>
                    <a:pt x="396" y="579"/>
                  </a:lnTo>
                  <a:lnTo>
                    <a:pt x="400" y="573"/>
                  </a:lnTo>
                  <a:lnTo>
                    <a:pt x="406" y="569"/>
                  </a:lnTo>
                  <a:lnTo>
                    <a:pt x="414" y="567"/>
                  </a:lnTo>
                  <a:lnTo>
                    <a:pt x="414" y="567"/>
                  </a:lnTo>
                  <a:lnTo>
                    <a:pt x="422" y="569"/>
                  </a:lnTo>
                  <a:lnTo>
                    <a:pt x="428" y="573"/>
                  </a:lnTo>
                  <a:lnTo>
                    <a:pt x="434" y="579"/>
                  </a:lnTo>
                  <a:lnTo>
                    <a:pt x="434" y="587"/>
                  </a:lnTo>
                  <a:lnTo>
                    <a:pt x="434" y="587"/>
                  </a:lnTo>
                  <a:lnTo>
                    <a:pt x="434" y="595"/>
                  </a:lnTo>
                  <a:lnTo>
                    <a:pt x="428" y="603"/>
                  </a:lnTo>
                  <a:lnTo>
                    <a:pt x="422" y="607"/>
                  </a:lnTo>
                  <a:lnTo>
                    <a:pt x="414" y="609"/>
                  </a:lnTo>
                  <a:lnTo>
                    <a:pt x="414" y="609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 noEditPoints="1"/>
            </p:cNvSpPr>
            <p:nvPr/>
          </p:nvSpPr>
          <p:spPr bwMode="auto">
            <a:xfrm>
              <a:off x="7588250" y="2924175"/>
              <a:ext cx="481013" cy="509588"/>
            </a:xfrm>
            <a:custGeom>
              <a:avLst/>
              <a:gdLst>
                <a:gd name="T0" fmla="*/ 36 w 303"/>
                <a:gd name="T1" fmla="*/ 246 h 321"/>
                <a:gd name="T2" fmla="*/ 56 w 303"/>
                <a:gd name="T3" fmla="*/ 264 h 321"/>
                <a:gd name="T4" fmla="*/ 78 w 303"/>
                <a:gd name="T5" fmla="*/ 278 h 321"/>
                <a:gd name="T6" fmla="*/ 126 w 303"/>
                <a:gd name="T7" fmla="*/ 294 h 321"/>
                <a:gd name="T8" fmla="*/ 179 w 303"/>
                <a:gd name="T9" fmla="*/ 292 h 321"/>
                <a:gd name="T10" fmla="*/ 215 w 303"/>
                <a:gd name="T11" fmla="*/ 278 h 321"/>
                <a:gd name="T12" fmla="*/ 269 w 303"/>
                <a:gd name="T13" fmla="*/ 321 h 321"/>
                <a:gd name="T14" fmla="*/ 259 w 303"/>
                <a:gd name="T15" fmla="*/ 244 h 321"/>
                <a:gd name="T16" fmla="*/ 267 w 303"/>
                <a:gd name="T17" fmla="*/ 234 h 321"/>
                <a:gd name="T18" fmla="*/ 287 w 303"/>
                <a:gd name="T19" fmla="*/ 198 h 321"/>
                <a:gd name="T20" fmla="*/ 295 w 303"/>
                <a:gd name="T21" fmla="*/ 148 h 321"/>
                <a:gd name="T22" fmla="*/ 285 w 303"/>
                <a:gd name="T23" fmla="*/ 96 h 321"/>
                <a:gd name="T24" fmla="*/ 275 w 303"/>
                <a:gd name="T25" fmla="*/ 74 h 321"/>
                <a:gd name="T26" fmla="*/ 259 w 303"/>
                <a:gd name="T27" fmla="*/ 52 h 321"/>
                <a:gd name="T28" fmla="*/ 247 w 303"/>
                <a:gd name="T29" fmla="*/ 40 h 321"/>
                <a:gd name="T30" fmla="*/ 225 w 303"/>
                <a:gd name="T31" fmla="*/ 22 h 321"/>
                <a:gd name="T32" fmla="*/ 199 w 303"/>
                <a:gd name="T33" fmla="*/ 10 h 321"/>
                <a:gd name="T34" fmla="*/ 170 w 303"/>
                <a:gd name="T35" fmla="*/ 2 h 321"/>
                <a:gd name="T36" fmla="*/ 142 w 303"/>
                <a:gd name="T37" fmla="*/ 0 h 321"/>
                <a:gd name="T38" fmla="*/ 114 w 303"/>
                <a:gd name="T39" fmla="*/ 4 h 321"/>
                <a:gd name="T40" fmla="*/ 86 w 303"/>
                <a:gd name="T41" fmla="*/ 14 h 321"/>
                <a:gd name="T42" fmla="*/ 62 w 303"/>
                <a:gd name="T43" fmla="*/ 28 h 321"/>
                <a:gd name="T44" fmla="*/ 50 w 303"/>
                <a:gd name="T45" fmla="*/ 38 h 321"/>
                <a:gd name="T46" fmla="*/ 30 w 303"/>
                <a:gd name="T47" fmla="*/ 60 h 321"/>
                <a:gd name="T48" fmla="*/ 14 w 303"/>
                <a:gd name="T49" fmla="*/ 84 h 321"/>
                <a:gd name="T50" fmla="*/ 4 w 303"/>
                <a:gd name="T51" fmla="*/ 110 h 321"/>
                <a:gd name="T52" fmla="*/ 0 w 303"/>
                <a:gd name="T53" fmla="*/ 138 h 321"/>
                <a:gd name="T54" fmla="*/ 0 w 303"/>
                <a:gd name="T55" fmla="*/ 166 h 321"/>
                <a:gd name="T56" fmla="*/ 6 w 303"/>
                <a:gd name="T57" fmla="*/ 194 h 321"/>
                <a:gd name="T58" fmla="*/ 18 w 303"/>
                <a:gd name="T59" fmla="*/ 220 h 321"/>
                <a:gd name="T60" fmla="*/ 36 w 303"/>
                <a:gd name="T61" fmla="*/ 246 h 321"/>
                <a:gd name="T62" fmla="*/ 70 w 303"/>
                <a:gd name="T63" fmla="*/ 60 h 321"/>
                <a:gd name="T64" fmla="*/ 80 w 303"/>
                <a:gd name="T65" fmla="*/ 54 h 321"/>
                <a:gd name="T66" fmla="*/ 110 w 303"/>
                <a:gd name="T67" fmla="*/ 38 h 321"/>
                <a:gd name="T68" fmla="*/ 154 w 303"/>
                <a:gd name="T69" fmla="*/ 32 h 321"/>
                <a:gd name="T70" fmla="*/ 199 w 303"/>
                <a:gd name="T71" fmla="*/ 44 h 321"/>
                <a:gd name="T72" fmla="*/ 227 w 303"/>
                <a:gd name="T73" fmla="*/ 62 h 321"/>
                <a:gd name="T74" fmla="*/ 235 w 303"/>
                <a:gd name="T75" fmla="*/ 72 h 321"/>
                <a:gd name="T76" fmla="*/ 249 w 303"/>
                <a:gd name="T77" fmla="*/ 90 h 321"/>
                <a:gd name="T78" fmla="*/ 263 w 303"/>
                <a:gd name="T79" fmla="*/ 134 h 321"/>
                <a:gd name="T80" fmla="*/ 261 w 303"/>
                <a:gd name="T81" fmla="*/ 178 h 321"/>
                <a:gd name="T82" fmla="*/ 241 w 303"/>
                <a:gd name="T83" fmla="*/ 218 h 321"/>
                <a:gd name="T84" fmla="*/ 225 w 303"/>
                <a:gd name="T85" fmla="*/ 236 h 321"/>
                <a:gd name="T86" fmla="*/ 215 w 303"/>
                <a:gd name="T87" fmla="*/ 244 h 321"/>
                <a:gd name="T88" fmla="*/ 185 w 303"/>
                <a:gd name="T89" fmla="*/ 258 h 321"/>
                <a:gd name="T90" fmla="*/ 140 w 303"/>
                <a:gd name="T91" fmla="*/ 264 h 321"/>
                <a:gd name="T92" fmla="*/ 96 w 303"/>
                <a:gd name="T93" fmla="*/ 252 h 321"/>
                <a:gd name="T94" fmla="*/ 68 w 303"/>
                <a:gd name="T95" fmla="*/ 234 h 321"/>
                <a:gd name="T96" fmla="*/ 60 w 303"/>
                <a:gd name="T97" fmla="*/ 224 h 321"/>
                <a:gd name="T98" fmla="*/ 46 w 303"/>
                <a:gd name="T99" fmla="*/ 206 h 321"/>
                <a:gd name="T100" fmla="*/ 32 w 303"/>
                <a:gd name="T101" fmla="*/ 162 h 321"/>
                <a:gd name="T102" fmla="*/ 34 w 303"/>
                <a:gd name="T103" fmla="*/ 118 h 321"/>
                <a:gd name="T104" fmla="*/ 54 w 303"/>
                <a:gd name="T105" fmla="*/ 78 h 321"/>
                <a:gd name="T106" fmla="*/ 70 w 303"/>
                <a:gd name="T107" fmla="*/ 6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3" h="321">
                  <a:moveTo>
                    <a:pt x="36" y="246"/>
                  </a:moveTo>
                  <a:lnTo>
                    <a:pt x="36" y="246"/>
                  </a:lnTo>
                  <a:lnTo>
                    <a:pt x="46" y="256"/>
                  </a:lnTo>
                  <a:lnTo>
                    <a:pt x="56" y="264"/>
                  </a:lnTo>
                  <a:lnTo>
                    <a:pt x="66" y="272"/>
                  </a:lnTo>
                  <a:lnTo>
                    <a:pt x="78" y="278"/>
                  </a:lnTo>
                  <a:lnTo>
                    <a:pt x="102" y="288"/>
                  </a:lnTo>
                  <a:lnTo>
                    <a:pt x="126" y="294"/>
                  </a:lnTo>
                  <a:lnTo>
                    <a:pt x="152" y="296"/>
                  </a:lnTo>
                  <a:lnTo>
                    <a:pt x="179" y="292"/>
                  </a:lnTo>
                  <a:lnTo>
                    <a:pt x="203" y="284"/>
                  </a:lnTo>
                  <a:lnTo>
                    <a:pt x="215" y="278"/>
                  </a:lnTo>
                  <a:lnTo>
                    <a:pt x="227" y="272"/>
                  </a:lnTo>
                  <a:lnTo>
                    <a:pt x="269" y="321"/>
                  </a:lnTo>
                  <a:lnTo>
                    <a:pt x="303" y="292"/>
                  </a:lnTo>
                  <a:lnTo>
                    <a:pt x="259" y="244"/>
                  </a:lnTo>
                  <a:lnTo>
                    <a:pt x="259" y="244"/>
                  </a:lnTo>
                  <a:lnTo>
                    <a:pt x="267" y="234"/>
                  </a:lnTo>
                  <a:lnTo>
                    <a:pt x="275" y="222"/>
                  </a:lnTo>
                  <a:lnTo>
                    <a:pt x="287" y="198"/>
                  </a:lnTo>
                  <a:lnTo>
                    <a:pt x="293" y="174"/>
                  </a:lnTo>
                  <a:lnTo>
                    <a:pt x="295" y="148"/>
                  </a:lnTo>
                  <a:lnTo>
                    <a:pt x="293" y="122"/>
                  </a:lnTo>
                  <a:lnTo>
                    <a:pt x="285" y="96"/>
                  </a:lnTo>
                  <a:lnTo>
                    <a:pt x="281" y="84"/>
                  </a:lnTo>
                  <a:lnTo>
                    <a:pt x="275" y="74"/>
                  </a:lnTo>
                  <a:lnTo>
                    <a:pt x="267" y="62"/>
                  </a:lnTo>
                  <a:lnTo>
                    <a:pt x="259" y="52"/>
                  </a:lnTo>
                  <a:lnTo>
                    <a:pt x="259" y="52"/>
                  </a:lnTo>
                  <a:lnTo>
                    <a:pt x="247" y="40"/>
                  </a:lnTo>
                  <a:lnTo>
                    <a:pt x="237" y="30"/>
                  </a:lnTo>
                  <a:lnTo>
                    <a:pt x="225" y="22"/>
                  </a:lnTo>
                  <a:lnTo>
                    <a:pt x="211" y="16"/>
                  </a:lnTo>
                  <a:lnTo>
                    <a:pt x="199" y="10"/>
                  </a:lnTo>
                  <a:lnTo>
                    <a:pt x="185" y="6"/>
                  </a:lnTo>
                  <a:lnTo>
                    <a:pt x="170" y="2"/>
                  </a:lnTo>
                  <a:lnTo>
                    <a:pt x="156" y="2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4"/>
                  </a:lnTo>
                  <a:lnTo>
                    <a:pt x="100" y="8"/>
                  </a:lnTo>
                  <a:lnTo>
                    <a:pt x="86" y="14"/>
                  </a:lnTo>
                  <a:lnTo>
                    <a:pt x="74" y="20"/>
                  </a:lnTo>
                  <a:lnTo>
                    <a:pt x="62" y="2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38" y="48"/>
                  </a:lnTo>
                  <a:lnTo>
                    <a:pt x="30" y="60"/>
                  </a:lnTo>
                  <a:lnTo>
                    <a:pt x="22" y="72"/>
                  </a:lnTo>
                  <a:lnTo>
                    <a:pt x="14" y="84"/>
                  </a:lnTo>
                  <a:lnTo>
                    <a:pt x="8" y="98"/>
                  </a:lnTo>
                  <a:lnTo>
                    <a:pt x="4" y="110"/>
                  </a:lnTo>
                  <a:lnTo>
                    <a:pt x="2" y="124"/>
                  </a:lnTo>
                  <a:lnTo>
                    <a:pt x="0" y="138"/>
                  </a:lnTo>
                  <a:lnTo>
                    <a:pt x="0" y="152"/>
                  </a:lnTo>
                  <a:lnTo>
                    <a:pt x="0" y="166"/>
                  </a:lnTo>
                  <a:lnTo>
                    <a:pt x="4" y="180"/>
                  </a:lnTo>
                  <a:lnTo>
                    <a:pt x="6" y="194"/>
                  </a:lnTo>
                  <a:lnTo>
                    <a:pt x="12" y="208"/>
                  </a:lnTo>
                  <a:lnTo>
                    <a:pt x="18" y="220"/>
                  </a:lnTo>
                  <a:lnTo>
                    <a:pt x="26" y="234"/>
                  </a:lnTo>
                  <a:lnTo>
                    <a:pt x="36" y="246"/>
                  </a:lnTo>
                  <a:lnTo>
                    <a:pt x="36" y="246"/>
                  </a:lnTo>
                  <a:close/>
                  <a:moveTo>
                    <a:pt x="70" y="60"/>
                  </a:moveTo>
                  <a:lnTo>
                    <a:pt x="70" y="60"/>
                  </a:lnTo>
                  <a:lnTo>
                    <a:pt x="80" y="54"/>
                  </a:lnTo>
                  <a:lnTo>
                    <a:pt x="90" y="46"/>
                  </a:lnTo>
                  <a:lnTo>
                    <a:pt x="110" y="38"/>
                  </a:lnTo>
                  <a:lnTo>
                    <a:pt x="132" y="32"/>
                  </a:lnTo>
                  <a:lnTo>
                    <a:pt x="154" y="32"/>
                  </a:lnTo>
                  <a:lnTo>
                    <a:pt x="177" y="36"/>
                  </a:lnTo>
                  <a:lnTo>
                    <a:pt x="199" y="44"/>
                  </a:lnTo>
                  <a:lnTo>
                    <a:pt x="217" y="56"/>
                  </a:lnTo>
                  <a:lnTo>
                    <a:pt x="227" y="62"/>
                  </a:lnTo>
                  <a:lnTo>
                    <a:pt x="235" y="72"/>
                  </a:lnTo>
                  <a:lnTo>
                    <a:pt x="235" y="72"/>
                  </a:lnTo>
                  <a:lnTo>
                    <a:pt x="243" y="80"/>
                  </a:lnTo>
                  <a:lnTo>
                    <a:pt x="249" y="90"/>
                  </a:lnTo>
                  <a:lnTo>
                    <a:pt x="259" y="112"/>
                  </a:lnTo>
                  <a:lnTo>
                    <a:pt x="263" y="134"/>
                  </a:lnTo>
                  <a:lnTo>
                    <a:pt x="263" y="156"/>
                  </a:lnTo>
                  <a:lnTo>
                    <a:pt x="261" y="178"/>
                  </a:lnTo>
                  <a:lnTo>
                    <a:pt x="253" y="198"/>
                  </a:lnTo>
                  <a:lnTo>
                    <a:pt x="241" y="218"/>
                  </a:lnTo>
                  <a:lnTo>
                    <a:pt x="233" y="228"/>
                  </a:lnTo>
                  <a:lnTo>
                    <a:pt x="225" y="236"/>
                  </a:lnTo>
                  <a:lnTo>
                    <a:pt x="225" y="236"/>
                  </a:lnTo>
                  <a:lnTo>
                    <a:pt x="215" y="244"/>
                  </a:lnTo>
                  <a:lnTo>
                    <a:pt x="205" y="250"/>
                  </a:lnTo>
                  <a:lnTo>
                    <a:pt x="185" y="258"/>
                  </a:lnTo>
                  <a:lnTo>
                    <a:pt x="162" y="264"/>
                  </a:lnTo>
                  <a:lnTo>
                    <a:pt x="140" y="264"/>
                  </a:lnTo>
                  <a:lnTo>
                    <a:pt x="116" y="260"/>
                  </a:lnTo>
                  <a:lnTo>
                    <a:pt x="96" y="252"/>
                  </a:lnTo>
                  <a:lnTo>
                    <a:pt x="76" y="240"/>
                  </a:lnTo>
                  <a:lnTo>
                    <a:pt x="68" y="234"/>
                  </a:lnTo>
                  <a:lnTo>
                    <a:pt x="60" y="224"/>
                  </a:lnTo>
                  <a:lnTo>
                    <a:pt x="60" y="224"/>
                  </a:lnTo>
                  <a:lnTo>
                    <a:pt x="52" y="216"/>
                  </a:lnTo>
                  <a:lnTo>
                    <a:pt x="46" y="206"/>
                  </a:lnTo>
                  <a:lnTo>
                    <a:pt x="36" y="184"/>
                  </a:lnTo>
                  <a:lnTo>
                    <a:pt x="32" y="162"/>
                  </a:lnTo>
                  <a:lnTo>
                    <a:pt x="30" y="140"/>
                  </a:lnTo>
                  <a:lnTo>
                    <a:pt x="34" y="118"/>
                  </a:lnTo>
                  <a:lnTo>
                    <a:pt x="42" y="98"/>
                  </a:lnTo>
                  <a:lnTo>
                    <a:pt x="54" y="78"/>
                  </a:lnTo>
                  <a:lnTo>
                    <a:pt x="62" y="68"/>
                  </a:lnTo>
                  <a:lnTo>
                    <a:pt x="70" y="60"/>
                  </a:lnTo>
                  <a:lnTo>
                    <a:pt x="70" y="6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7404100" y="2746375"/>
              <a:ext cx="66675" cy="66675"/>
            </a:xfrm>
            <a:custGeom>
              <a:avLst/>
              <a:gdLst>
                <a:gd name="T0" fmla="*/ 20 w 42"/>
                <a:gd name="T1" fmla="*/ 42 h 42"/>
                <a:gd name="T2" fmla="*/ 20 w 42"/>
                <a:gd name="T3" fmla="*/ 42 h 42"/>
                <a:gd name="T4" fmla="*/ 28 w 42"/>
                <a:gd name="T5" fmla="*/ 40 h 42"/>
                <a:gd name="T6" fmla="*/ 36 w 42"/>
                <a:gd name="T7" fmla="*/ 36 h 42"/>
                <a:gd name="T8" fmla="*/ 40 w 42"/>
                <a:gd name="T9" fmla="*/ 30 h 42"/>
                <a:gd name="T10" fmla="*/ 42 w 42"/>
                <a:gd name="T11" fmla="*/ 20 h 42"/>
                <a:gd name="T12" fmla="*/ 42 w 42"/>
                <a:gd name="T13" fmla="*/ 20 h 42"/>
                <a:gd name="T14" fmla="*/ 40 w 42"/>
                <a:gd name="T15" fmla="*/ 12 h 42"/>
                <a:gd name="T16" fmla="*/ 36 w 42"/>
                <a:gd name="T17" fmla="*/ 6 h 42"/>
                <a:gd name="T18" fmla="*/ 28 w 42"/>
                <a:gd name="T19" fmla="*/ 2 h 42"/>
                <a:gd name="T20" fmla="*/ 20 w 42"/>
                <a:gd name="T21" fmla="*/ 0 h 42"/>
                <a:gd name="T22" fmla="*/ 20 w 42"/>
                <a:gd name="T23" fmla="*/ 0 h 42"/>
                <a:gd name="T24" fmla="*/ 12 w 42"/>
                <a:gd name="T25" fmla="*/ 2 h 42"/>
                <a:gd name="T26" fmla="*/ 6 w 42"/>
                <a:gd name="T27" fmla="*/ 6 h 42"/>
                <a:gd name="T28" fmla="*/ 0 w 42"/>
                <a:gd name="T29" fmla="*/ 12 h 42"/>
                <a:gd name="T30" fmla="*/ 0 w 42"/>
                <a:gd name="T31" fmla="*/ 20 h 42"/>
                <a:gd name="T32" fmla="*/ 0 w 42"/>
                <a:gd name="T33" fmla="*/ 20 h 42"/>
                <a:gd name="T34" fmla="*/ 0 w 42"/>
                <a:gd name="T35" fmla="*/ 30 h 42"/>
                <a:gd name="T36" fmla="*/ 6 w 42"/>
                <a:gd name="T37" fmla="*/ 36 h 42"/>
                <a:gd name="T38" fmla="*/ 12 w 42"/>
                <a:gd name="T39" fmla="*/ 40 h 42"/>
                <a:gd name="T40" fmla="*/ 20 w 42"/>
                <a:gd name="T41" fmla="*/ 42 h 42"/>
                <a:gd name="T42" fmla="*/ 20 w 42"/>
                <a:gd name="T4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2">
                  <a:moveTo>
                    <a:pt x="20" y="42"/>
                  </a:moveTo>
                  <a:lnTo>
                    <a:pt x="20" y="42"/>
                  </a:lnTo>
                  <a:lnTo>
                    <a:pt x="28" y="40"/>
                  </a:lnTo>
                  <a:lnTo>
                    <a:pt x="36" y="36"/>
                  </a:lnTo>
                  <a:lnTo>
                    <a:pt x="40" y="30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12"/>
                  </a:lnTo>
                  <a:lnTo>
                    <a:pt x="36" y="6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0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30"/>
                  </a:lnTo>
                  <a:lnTo>
                    <a:pt x="6" y="36"/>
                  </a:lnTo>
                  <a:lnTo>
                    <a:pt x="12" y="40"/>
                  </a:lnTo>
                  <a:lnTo>
                    <a:pt x="20" y="42"/>
                  </a:lnTo>
                  <a:lnTo>
                    <a:pt x="20" y="42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7543800" y="2841625"/>
              <a:ext cx="66675" cy="63500"/>
            </a:xfrm>
            <a:custGeom>
              <a:avLst/>
              <a:gdLst>
                <a:gd name="T0" fmla="*/ 20 w 42"/>
                <a:gd name="T1" fmla="*/ 40 h 40"/>
                <a:gd name="T2" fmla="*/ 20 w 42"/>
                <a:gd name="T3" fmla="*/ 40 h 40"/>
                <a:gd name="T4" fmla="*/ 28 w 42"/>
                <a:gd name="T5" fmla="*/ 40 h 40"/>
                <a:gd name="T6" fmla="*/ 36 w 42"/>
                <a:gd name="T7" fmla="*/ 34 h 40"/>
                <a:gd name="T8" fmla="*/ 40 w 42"/>
                <a:gd name="T9" fmla="*/ 28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12 h 40"/>
                <a:gd name="T16" fmla="*/ 36 w 42"/>
                <a:gd name="T17" fmla="*/ 6 h 40"/>
                <a:gd name="T18" fmla="*/ 28 w 42"/>
                <a:gd name="T19" fmla="*/ 2 h 40"/>
                <a:gd name="T20" fmla="*/ 20 w 42"/>
                <a:gd name="T21" fmla="*/ 0 h 40"/>
                <a:gd name="T22" fmla="*/ 20 w 42"/>
                <a:gd name="T23" fmla="*/ 0 h 40"/>
                <a:gd name="T24" fmla="*/ 12 w 42"/>
                <a:gd name="T25" fmla="*/ 2 h 40"/>
                <a:gd name="T26" fmla="*/ 6 w 42"/>
                <a:gd name="T27" fmla="*/ 6 h 40"/>
                <a:gd name="T28" fmla="*/ 0 w 42"/>
                <a:gd name="T29" fmla="*/ 12 h 40"/>
                <a:gd name="T30" fmla="*/ 0 w 42"/>
                <a:gd name="T31" fmla="*/ 20 h 40"/>
                <a:gd name="T32" fmla="*/ 0 w 42"/>
                <a:gd name="T33" fmla="*/ 20 h 40"/>
                <a:gd name="T34" fmla="*/ 0 w 42"/>
                <a:gd name="T35" fmla="*/ 28 h 40"/>
                <a:gd name="T36" fmla="*/ 6 w 42"/>
                <a:gd name="T37" fmla="*/ 34 h 40"/>
                <a:gd name="T38" fmla="*/ 12 w 42"/>
                <a:gd name="T39" fmla="*/ 40 h 40"/>
                <a:gd name="T40" fmla="*/ 20 w 42"/>
                <a:gd name="T41" fmla="*/ 40 h 40"/>
                <a:gd name="T42" fmla="*/ 20 w 42"/>
                <a:gd name="T4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0">
                  <a:moveTo>
                    <a:pt x="20" y="40"/>
                  </a:moveTo>
                  <a:lnTo>
                    <a:pt x="20" y="40"/>
                  </a:lnTo>
                  <a:lnTo>
                    <a:pt x="28" y="40"/>
                  </a:lnTo>
                  <a:lnTo>
                    <a:pt x="36" y="34"/>
                  </a:lnTo>
                  <a:lnTo>
                    <a:pt x="40" y="28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12"/>
                  </a:lnTo>
                  <a:lnTo>
                    <a:pt x="36" y="6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0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8"/>
                  </a:lnTo>
                  <a:lnTo>
                    <a:pt x="6" y="34"/>
                  </a:lnTo>
                  <a:lnTo>
                    <a:pt x="12" y="40"/>
                  </a:lnTo>
                  <a:lnTo>
                    <a:pt x="20" y="40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7632700" y="2714625"/>
              <a:ext cx="142875" cy="139700"/>
            </a:xfrm>
            <a:custGeom>
              <a:avLst/>
              <a:gdLst>
                <a:gd name="T0" fmla="*/ 44 w 90"/>
                <a:gd name="T1" fmla="*/ 88 h 88"/>
                <a:gd name="T2" fmla="*/ 44 w 90"/>
                <a:gd name="T3" fmla="*/ 88 h 88"/>
                <a:gd name="T4" fmla="*/ 54 w 90"/>
                <a:gd name="T5" fmla="*/ 86 h 88"/>
                <a:gd name="T6" fmla="*/ 62 w 90"/>
                <a:gd name="T7" fmla="*/ 84 h 88"/>
                <a:gd name="T8" fmla="*/ 70 w 90"/>
                <a:gd name="T9" fmla="*/ 80 h 88"/>
                <a:gd name="T10" fmla="*/ 76 w 90"/>
                <a:gd name="T11" fmla="*/ 74 h 88"/>
                <a:gd name="T12" fmla="*/ 82 w 90"/>
                <a:gd name="T13" fmla="*/ 68 h 88"/>
                <a:gd name="T14" fmla="*/ 86 w 90"/>
                <a:gd name="T15" fmla="*/ 60 h 88"/>
                <a:gd name="T16" fmla="*/ 88 w 90"/>
                <a:gd name="T17" fmla="*/ 52 h 88"/>
                <a:gd name="T18" fmla="*/ 90 w 90"/>
                <a:gd name="T19" fmla="*/ 44 h 88"/>
                <a:gd name="T20" fmla="*/ 90 w 90"/>
                <a:gd name="T21" fmla="*/ 44 h 88"/>
                <a:gd name="T22" fmla="*/ 88 w 90"/>
                <a:gd name="T23" fmla="*/ 34 h 88"/>
                <a:gd name="T24" fmla="*/ 86 w 90"/>
                <a:gd name="T25" fmla="*/ 26 h 88"/>
                <a:gd name="T26" fmla="*/ 82 w 90"/>
                <a:gd name="T27" fmla="*/ 18 h 88"/>
                <a:gd name="T28" fmla="*/ 76 w 90"/>
                <a:gd name="T29" fmla="*/ 12 h 88"/>
                <a:gd name="T30" fmla="*/ 70 w 90"/>
                <a:gd name="T31" fmla="*/ 6 h 88"/>
                <a:gd name="T32" fmla="*/ 62 w 90"/>
                <a:gd name="T33" fmla="*/ 2 h 88"/>
                <a:gd name="T34" fmla="*/ 54 w 90"/>
                <a:gd name="T35" fmla="*/ 0 h 88"/>
                <a:gd name="T36" fmla="*/ 44 w 90"/>
                <a:gd name="T37" fmla="*/ 0 h 88"/>
                <a:gd name="T38" fmla="*/ 44 w 90"/>
                <a:gd name="T39" fmla="*/ 0 h 88"/>
                <a:gd name="T40" fmla="*/ 36 w 90"/>
                <a:gd name="T41" fmla="*/ 0 h 88"/>
                <a:gd name="T42" fmla="*/ 28 w 90"/>
                <a:gd name="T43" fmla="*/ 2 h 88"/>
                <a:gd name="T44" fmla="*/ 20 w 90"/>
                <a:gd name="T45" fmla="*/ 6 h 88"/>
                <a:gd name="T46" fmla="*/ 14 w 90"/>
                <a:gd name="T47" fmla="*/ 12 h 88"/>
                <a:gd name="T48" fmla="*/ 8 w 90"/>
                <a:gd name="T49" fmla="*/ 18 h 88"/>
                <a:gd name="T50" fmla="*/ 4 w 90"/>
                <a:gd name="T51" fmla="*/ 26 h 88"/>
                <a:gd name="T52" fmla="*/ 0 w 90"/>
                <a:gd name="T53" fmla="*/ 34 h 88"/>
                <a:gd name="T54" fmla="*/ 0 w 90"/>
                <a:gd name="T55" fmla="*/ 44 h 88"/>
                <a:gd name="T56" fmla="*/ 0 w 90"/>
                <a:gd name="T57" fmla="*/ 44 h 88"/>
                <a:gd name="T58" fmla="*/ 0 w 90"/>
                <a:gd name="T59" fmla="*/ 52 h 88"/>
                <a:gd name="T60" fmla="*/ 4 w 90"/>
                <a:gd name="T61" fmla="*/ 60 h 88"/>
                <a:gd name="T62" fmla="*/ 8 w 90"/>
                <a:gd name="T63" fmla="*/ 68 h 88"/>
                <a:gd name="T64" fmla="*/ 14 w 90"/>
                <a:gd name="T65" fmla="*/ 74 h 88"/>
                <a:gd name="T66" fmla="*/ 20 w 90"/>
                <a:gd name="T67" fmla="*/ 80 h 88"/>
                <a:gd name="T68" fmla="*/ 28 w 90"/>
                <a:gd name="T69" fmla="*/ 84 h 88"/>
                <a:gd name="T70" fmla="*/ 36 w 90"/>
                <a:gd name="T71" fmla="*/ 86 h 88"/>
                <a:gd name="T72" fmla="*/ 44 w 90"/>
                <a:gd name="T73" fmla="*/ 88 h 88"/>
                <a:gd name="T74" fmla="*/ 44 w 90"/>
                <a:gd name="T7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0" h="88">
                  <a:moveTo>
                    <a:pt x="44" y="88"/>
                  </a:moveTo>
                  <a:lnTo>
                    <a:pt x="44" y="88"/>
                  </a:lnTo>
                  <a:lnTo>
                    <a:pt x="54" y="86"/>
                  </a:lnTo>
                  <a:lnTo>
                    <a:pt x="62" y="84"/>
                  </a:lnTo>
                  <a:lnTo>
                    <a:pt x="70" y="80"/>
                  </a:lnTo>
                  <a:lnTo>
                    <a:pt x="76" y="74"/>
                  </a:lnTo>
                  <a:lnTo>
                    <a:pt x="82" y="68"/>
                  </a:lnTo>
                  <a:lnTo>
                    <a:pt x="86" y="60"/>
                  </a:lnTo>
                  <a:lnTo>
                    <a:pt x="88" y="52"/>
                  </a:lnTo>
                  <a:lnTo>
                    <a:pt x="90" y="44"/>
                  </a:lnTo>
                  <a:lnTo>
                    <a:pt x="90" y="44"/>
                  </a:lnTo>
                  <a:lnTo>
                    <a:pt x="88" y="34"/>
                  </a:lnTo>
                  <a:lnTo>
                    <a:pt x="86" y="26"/>
                  </a:lnTo>
                  <a:lnTo>
                    <a:pt x="82" y="18"/>
                  </a:lnTo>
                  <a:lnTo>
                    <a:pt x="76" y="12"/>
                  </a:lnTo>
                  <a:lnTo>
                    <a:pt x="70" y="6"/>
                  </a:lnTo>
                  <a:lnTo>
                    <a:pt x="62" y="2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28" y="2"/>
                  </a:lnTo>
                  <a:lnTo>
                    <a:pt x="20" y="6"/>
                  </a:lnTo>
                  <a:lnTo>
                    <a:pt x="14" y="12"/>
                  </a:lnTo>
                  <a:lnTo>
                    <a:pt x="8" y="18"/>
                  </a:lnTo>
                  <a:lnTo>
                    <a:pt x="4" y="26"/>
                  </a:lnTo>
                  <a:lnTo>
                    <a:pt x="0" y="3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52"/>
                  </a:lnTo>
                  <a:lnTo>
                    <a:pt x="4" y="60"/>
                  </a:lnTo>
                  <a:lnTo>
                    <a:pt x="8" y="68"/>
                  </a:lnTo>
                  <a:lnTo>
                    <a:pt x="14" y="74"/>
                  </a:lnTo>
                  <a:lnTo>
                    <a:pt x="20" y="80"/>
                  </a:lnTo>
                  <a:lnTo>
                    <a:pt x="28" y="84"/>
                  </a:lnTo>
                  <a:lnTo>
                    <a:pt x="36" y="86"/>
                  </a:lnTo>
                  <a:lnTo>
                    <a:pt x="44" y="88"/>
                  </a:lnTo>
                  <a:lnTo>
                    <a:pt x="44" y="88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7823200" y="2838450"/>
              <a:ext cx="68263" cy="63500"/>
            </a:xfrm>
            <a:custGeom>
              <a:avLst/>
              <a:gdLst>
                <a:gd name="T0" fmla="*/ 20 w 43"/>
                <a:gd name="T1" fmla="*/ 40 h 40"/>
                <a:gd name="T2" fmla="*/ 20 w 43"/>
                <a:gd name="T3" fmla="*/ 40 h 40"/>
                <a:gd name="T4" fmla="*/ 29 w 43"/>
                <a:gd name="T5" fmla="*/ 38 h 40"/>
                <a:gd name="T6" fmla="*/ 37 w 43"/>
                <a:gd name="T7" fmla="*/ 34 h 40"/>
                <a:gd name="T8" fmla="*/ 41 w 43"/>
                <a:gd name="T9" fmla="*/ 28 h 40"/>
                <a:gd name="T10" fmla="*/ 43 w 43"/>
                <a:gd name="T11" fmla="*/ 20 h 40"/>
                <a:gd name="T12" fmla="*/ 43 w 43"/>
                <a:gd name="T13" fmla="*/ 20 h 40"/>
                <a:gd name="T14" fmla="*/ 41 w 43"/>
                <a:gd name="T15" fmla="*/ 12 h 40"/>
                <a:gd name="T16" fmla="*/ 37 w 43"/>
                <a:gd name="T17" fmla="*/ 6 h 40"/>
                <a:gd name="T18" fmla="*/ 29 w 43"/>
                <a:gd name="T19" fmla="*/ 2 h 40"/>
                <a:gd name="T20" fmla="*/ 20 w 43"/>
                <a:gd name="T21" fmla="*/ 0 h 40"/>
                <a:gd name="T22" fmla="*/ 20 w 43"/>
                <a:gd name="T23" fmla="*/ 0 h 40"/>
                <a:gd name="T24" fmla="*/ 12 w 43"/>
                <a:gd name="T25" fmla="*/ 2 h 40"/>
                <a:gd name="T26" fmla="*/ 6 w 43"/>
                <a:gd name="T27" fmla="*/ 6 h 40"/>
                <a:gd name="T28" fmla="*/ 2 w 43"/>
                <a:gd name="T29" fmla="*/ 12 h 40"/>
                <a:gd name="T30" fmla="*/ 0 w 43"/>
                <a:gd name="T31" fmla="*/ 20 h 40"/>
                <a:gd name="T32" fmla="*/ 0 w 43"/>
                <a:gd name="T33" fmla="*/ 20 h 40"/>
                <a:gd name="T34" fmla="*/ 2 w 43"/>
                <a:gd name="T35" fmla="*/ 28 h 40"/>
                <a:gd name="T36" fmla="*/ 6 w 43"/>
                <a:gd name="T37" fmla="*/ 34 h 40"/>
                <a:gd name="T38" fmla="*/ 12 w 43"/>
                <a:gd name="T39" fmla="*/ 38 h 40"/>
                <a:gd name="T40" fmla="*/ 20 w 43"/>
                <a:gd name="T41" fmla="*/ 40 h 40"/>
                <a:gd name="T42" fmla="*/ 20 w 43"/>
                <a:gd name="T4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40">
                  <a:moveTo>
                    <a:pt x="20" y="40"/>
                  </a:moveTo>
                  <a:lnTo>
                    <a:pt x="20" y="40"/>
                  </a:lnTo>
                  <a:lnTo>
                    <a:pt x="29" y="38"/>
                  </a:lnTo>
                  <a:lnTo>
                    <a:pt x="37" y="34"/>
                  </a:lnTo>
                  <a:lnTo>
                    <a:pt x="41" y="28"/>
                  </a:lnTo>
                  <a:lnTo>
                    <a:pt x="43" y="20"/>
                  </a:lnTo>
                  <a:lnTo>
                    <a:pt x="43" y="20"/>
                  </a:lnTo>
                  <a:lnTo>
                    <a:pt x="41" y="12"/>
                  </a:lnTo>
                  <a:lnTo>
                    <a:pt x="37" y="6"/>
                  </a:lnTo>
                  <a:lnTo>
                    <a:pt x="29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8"/>
                  </a:lnTo>
                  <a:lnTo>
                    <a:pt x="6" y="34"/>
                  </a:lnTo>
                  <a:lnTo>
                    <a:pt x="12" y="38"/>
                  </a:lnTo>
                  <a:lnTo>
                    <a:pt x="20" y="40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185423" y="2847181"/>
            <a:ext cx="944563" cy="1319213"/>
            <a:chOff x="10672763" y="2749550"/>
            <a:chExt cx="944563" cy="1319213"/>
          </a:xfrm>
        </p:grpSpPr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10672763" y="3197225"/>
              <a:ext cx="317500" cy="855663"/>
            </a:xfrm>
            <a:custGeom>
              <a:avLst/>
              <a:gdLst>
                <a:gd name="T0" fmla="*/ 142 w 200"/>
                <a:gd name="T1" fmla="*/ 80 h 539"/>
                <a:gd name="T2" fmla="*/ 118 w 200"/>
                <a:gd name="T3" fmla="*/ 12 h 539"/>
                <a:gd name="T4" fmla="*/ 50 w 200"/>
                <a:gd name="T5" fmla="*/ 0 h 539"/>
                <a:gd name="T6" fmla="*/ 28 w 200"/>
                <a:gd name="T7" fmla="*/ 12 h 539"/>
                <a:gd name="T8" fmla="*/ 14 w 200"/>
                <a:gd name="T9" fmla="*/ 28 h 539"/>
                <a:gd name="T10" fmla="*/ 4 w 200"/>
                <a:gd name="T11" fmla="*/ 44 h 539"/>
                <a:gd name="T12" fmla="*/ 0 w 200"/>
                <a:gd name="T13" fmla="*/ 62 h 539"/>
                <a:gd name="T14" fmla="*/ 0 w 200"/>
                <a:gd name="T15" fmla="*/ 219 h 539"/>
                <a:gd name="T16" fmla="*/ 8 w 200"/>
                <a:gd name="T17" fmla="*/ 237 h 539"/>
                <a:gd name="T18" fmla="*/ 24 w 200"/>
                <a:gd name="T19" fmla="*/ 243 h 539"/>
                <a:gd name="T20" fmla="*/ 34 w 200"/>
                <a:gd name="T21" fmla="*/ 241 h 539"/>
                <a:gd name="T22" fmla="*/ 46 w 200"/>
                <a:gd name="T23" fmla="*/ 229 h 539"/>
                <a:gd name="T24" fmla="*/ 48 w 200"/>
                <a:gd name="T25" fmla="*/ 243 h 539"/>
                <a:gd name="T26" fmla="*/ 48 w 200"/>
                <a:gd name="T27" fmla="*/ 499 h 539"/>
                <a:gd name="T28" fmla="*/ 52 w 200"/>
                <a:gd name="T29" fmla="*/ 515 h 539"/>
                <a:gd name="T30" fmla="*/ 60 w 200"/>
                <a:gd name="T31" fmla="*/ 527 h 539"/>
                <a:gd name="T32" fmla="*/ 72 w 200"/>
                <a:gd name="T33" fmla="*/ 535 h 539"/>
                <a:gd name="T34" fmla="*/ 88 w 200"/>
                <a:gd name="T35" fmla="*/ 539 h 539"/>
                <a:gd name="T36" fmla="*/ 100 w 200"/>
                <a:gd name="T37" fmla="*/ 537 h 539"/>
                <a:gd name="T38" fmla="*/ 120 w 200"/>
                <a:gd name="T39" fmla="*/ 521 h 539"/>
                <a:gd name="T40" fmla="*/ 126 w 200"/>
                <a:gd name="T41" fmla="*/ 509 h 539"/>
                <a:gd name="T42" fmla="*/ 140 w 200"/>
                <a:gd name="T43" fmla="*/ 531 h 539"/>
                <a:gd name="T44" fmla="*/ 164 w 200"/>
                <a:gd name="T45" fmla="*/ 539 h 539"/>
                <a:gd name="T46" fmla="*/ 172 w 200"/>
                <a:gd name="T47" fmla="*/ 537 h 539"/>
                <a:gd name="T48" fmla="*/ 184 w 200"/>
                <a:gd name="T49" fmla="*/ 533 h 539"/>
                <a:gd name="T50" fmla="*/ 194 w 200"/>
                <a:gd name="T51" fmla="*/ 521 h 539"/>
                <a:gd name="T52" fmla="*/ 198 w 200"/>
                <a:gd name="T53" fmla="*/ 507 h 539"/>
                <a:gd name="T54" fmla="*/ 200 w 200"/>
                <a:gd name="T55" fmla="*/ 327 h 539"/>
                <a:gd name="T56" fmla="*/ 200 w 200"/>
                <a:gd name="T57" fmla="*/ 209 h 539"/>
                <a:gd name="T58" fmla="*/ 182 w 200"/>
                <a:gd name="T59" fmla="*/ 213 h 539"/>
                <a:gd name="T60" fmla="*/ 174 w 200"/>
                <a:gd name="T61" fmla="*/ 213 h 539"/>
                <a:gd name="T62" fmla="*/ 160 w 200"/>
                <a:gd name="T63" fmla="*/ 207 h 539"/>
                <a:gd name="T64" fmla="*/ 148 w 200"/>
                <a:gd name="T65" fmla="*/ 195 h 539"/>
                <a:gd name="T66" fmla="*/ 144 w 200"/>
                <a:gd name="T67" fmla="*/ 181 h 539"/>
                <a:gd name="T68" fmla="*/ 142 w 200"/>
                <a:gd name="T69" fmla="*/ 173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0" h="539">
                  <a:moveTo>
                    <a:pt x="142" y="173"/>
                  </a:moveTo>
                  <a:lnTo>
                    <a:pt x="142" y="80"/>
                  </a:lnTo>
                  <a:lnTo>
                    <a:pt x="126" y="12"/>
                  </a:lnTo>
                  <a:lnTo>
                    <a:pt x="118" y="12"/>
                  </a:lnTo>
                  <a:lnTo>
                    <a:pt x="98" y="88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28" y="12"/>
                  </a:lnTo>
                  <a:lnTo>
                    <a:pt x="20" y="20"/>
                  </a:lnTo>
                  <a:lnTo>
                    <a:pt x="14" y="28"/>
                  </a:lnTo>
                  <a:lnTo>
                    <a:pt x="8" y="36"/>
                  </a:lnTo>
                  <a:lnTo>
                    <a:pt x="4" y="44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219"/>
                  </a:lnTo>
                  <a:lnTo>
                    <a:pt x="0" y="219"/>
                  </a:lnTo>
                  <a:lnTo>
                    <a:pt x="2" y="229"/>
                  </a:lnTo>
                  <a:lnTo>
                    <a:pt x="8" y="237"/>
                  </a:lnTo>
                  <a:lnTo>
                    <a:pt x="14" y="241"/>
                  </a:lnTo>
                  <a:lnTo>
                    <a:pt x="24" y="243"/>
                  </a:lnTo>
                  <a:lnTo>
                    <a:pt x="24" y="243"/>
                  </a:lnTo>
                  <a:lnTo>
                    <a:pt x="34" y="241"/>
                  </a:lnTo>
                  <a:lnTo>
                    <a:pt x="42" y="237"/>
                  </a:lnTo>
                  <a:lnTo>
                    <a:pt x="46" y="229"/>
                  </a:lnTo>
                  <a:lnTo>
                    <a:pt x="48" y="219"/>
                  </a:lnTo>
                  <a:lnTo>
                    <a:pt x="48" y="243"/>
                  </a:lnTo>
                  <a:lnTo>
                    <a:pt x="48" y="499"/>
                  </a:lnTo>
                  <a:lnTo>
                    <a:pt x="48" y="499"/>
                  </a:lnTo>
                  <a:lnTo>
                    <a:pt x="50" y="507"/>
                  </a:lnTo>
                  <a:lnTo>
                    <a:pt x="52" y="515"/>
                  </a:lnTo>
                  <a:lnTo>
                    <a:pt x="56" y="521"/>
                  </a:lnTo>
                  <a:lnTo>
                    <a:pt x="60" y="527"/>
                  </a:lnTo>
                  <a:lnTo>
                    <a:pt x="66" y="533"/>
                  </a:lnTo>
                  <a:lnTo>
                    <a:pt x="72" y="535"/>
                  </a:lnTo>
                  <a:lnTo>
                    <a:pt x="80" y="537"/>
                  </a:lnTo>
                  <a:lnTo>
                    <a:pt x="88" y="539"/>
                  </a:lnTo>
                  <a:lnTo>
                    <a:pt x="88" y="539"/>
                  </a:lnTo>
                  <a:lnTo>
                    <a:pt x="100" y="537"/>
                  </a:lnTo>
                  <a:lnTo>
                    <a:pt x="112" y="531"/>
                  </a:lnTo>
                  <a:lnTo>
                    <a:pt x="120" y="521"/>
                  </a:lnTo>
                  <a:lnTo>
                    <a:pt x="126" y="509"/>
                  </a:lnTo>
                  <a:lnTo>
                    <a:pt x="126" y="509"/>
                  </a:lnTo>
                  <a:lnTo>
                    <a:pt x="132" y="521"/>
                  </a:lnTo>
                  <a:lnTo>
                    <a:pt x="140" y="531"/>
                  </a:lnTo>
                  <a:lnTo>
                    <a:pt x="152" y="537"/>
                  </a:lnTo>
                  <a:lnTo>
                    <a:pt x="164" y="539"/>
                  </a:lnTo>
                  <a:lnTo>
                    <a:pt x="164" y="539"/>
                  </a:lnTo>
                  <a:lnTo>
                    <a:pt x="172" y="537"/>
                  </a:lnTo>
                  <a:lnTo>
                    <a:pt x="178" y="535"/>
                  </a:lnTo>
                  <a:lnTo>
                    <a:pt x="184" y="533"/>
                  </a:lnTo>
                  <a:lnTo>
                    <a:pt x="190" y="527"/>
                  </a:lnTo>
                  <a:lnTo>
                    <a:pt x="194" y="521"/>
                  </a:lnTo>
                  <a:lnTo>
                    <a:pt x="196" y="515"/>
                  </a:lnTo>
                  <a:lnTo>
                    <a:pt x="198" y="507"/>
                  </a:lnTo>
                  <a:lnTo>
                    <a:pt x="198" y="499"/>
                  </a:lnTo>
                  <a:lnTo>
                    <a:pt x="200" y="327"/>
                  </a:lnTo>
                  <a:lnTo>
                    <a:pt x="200" y="209"/>
                  </a:lnTo>
                  <a:lnTo>
                    <a:pt x="200" y="209"/>
                  </a:lnTo>
                  <a:lnTo>
                    <a:pt x="190" y="211"/>
                  </a:lnTo>
                  <a:lnTo>
                    <a:pt x="182" y="213"/>
                  </a:lnTo>
                  <a:lnTo>
                    <a:pt x="182" y="213"/>
                  </a:lnTo>
                  <a:lnTo>
                    <a:pt x="174" y="213"/>
                  </a:lnTo>
                  <a:lnTo>
                    <a:pt x="166" y="209"/>
                  </a:lnTo>
                  <a:lnTo>
                    <a:pt x="160" y="207"/>
                  </a:lnTo>
                  <a:lnTo>
                    <a:pt x="154" y="201"/>
                  </a:lnTo>
                  <a:lnTo>
                    <a:pt x="148" y="195"/>
                  </a:lnTo>
                  <a:lnTo>
                    <a:pt x="146" y="189"/>
                  </a:lnTo>
                  <a:lnTo>
                    <a:pt x="144" y="181"/>
                  </a:lnTo>
                  <a:lnTo>
                    <a:pt x="142" y="173"/>
                  </a:lnTo>
                  <a:lnTo>
                    <a:pt x="142" y="173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11304588" y="3197225"/>
              <a:ext cx="312738" cy="855663"/>
            </a:xfrm>
            <a:custGeom>
              <a:avLst/>
              <a:gdLst>
                <a:gd name="T0" fmla="*/ 97 w 197"/>
                <a:gd name="T1" fmla="*/ 88 h 539"/>
                <a:gd name="T2" fmla="*/ 71 w 197"/>
                <a:gd name="T3" fmla="*/ 12 h 539"/>
                <a:gd name="T4" fmla="*/ 53 w 197"/>
                <a:gd name="T5" fmla="*/ 86 h 539"/>
                <a:gd name="T6" fmla="*/ 53 w 197"/>
                <a:gd name="T7" fmla="*/ 90 h 539"/>
                <a:gd name="T8" fmla="*/ 51 w 197"/>
                <a:gd name="T9" fmla="*/ 165 h 539"/>
                <a:gd name="T10" fmla="*/ 49 w 197"/>
                <a:gd name="T11" fmla="*/ 179 h 539"/>
                <a:gd name="T12" fmla="*/ 40 w 197"/>
                <a:gd name="T13" fmla="*/ 193 h 539"/>
                <a:gd name="T14" fmla="*/ 26 w 197"/>
                <a:gd name="T15" fmla="*/ 201 h 539"/>
                <a:gd name="T16" fmla="*/ 12 w 197"/>
                <a:gd name="T17" fmla="*/ 203 h 539"/>
                <a:gd name="T18" fmla="*/ 0 w 197"/>
                <a:gd name="T19" fmla="*/ 203 h 539"/>
                <a:gd name="T20" fmla="*/ 0 w 197"/>
                <a:gd name="T21" fmla="*/ 225 h 539"/>
                <a:gd name="T22" fmla="*/ 2 w 197"/>
                <a:gd name="T23" fmla="*/ 243 h 539"/>
                <a:gd name="T24" fmla="*/ 2 w 197"/>
                <a:gd name="T25" fmla="*/ 499 h 539"/>
                <a:gd name="T26" fmla="*/ 4 w 197"/>
                <a:gd name="T27" fmla="*/ 515 h 539"/>
                <a:gd name="T28" fmla="*/ 12 w 197"/>
                <a:gd name="T29" fmla="*/ 527 h 539"/>
                <a:gd name="T30" fmla="*/ 26 w 197"/>
                <a:gd name="T31" fmla="*/ 535 h 539"/>
                <a:gd name="T32" fmla="*/ 40 w 197"/>
                <a:gd name="T33" fmla="*/ 539 h 539"/>
                <a:gd name="T34" fmla="*/ 55 w 197"/>
                <a:gd name="T35" fmla="*/ 537 h 539"/>
                <a:gd name="T36" fmla="*/ 75 w 197"/>
                <a:gd name="T37" fmla="*/ 521 h 539"/>
                <a:gd name="T38" fmla="*/ 79 w 197"/>
                <a:gd name="T39" fmla="*/ 509 h 539"/>
                <a:gd name="T40" fmla="*/ 93 w 197"/>
                <a:gd name="T41" fmla="*/ 531 h 539"/>
                <a:gd name="T42" fmla="*/ 117 w 197"/>
                <a:gd name="T43" fmla="*/ 539 h 539"/>
                <a:gd name="T44" fmla="*/ 125 w 197"/>
                <a:gd name="T45" fmla="*/ 537 h 539"/>
                <a:gd name="T46" fmla="*/ 139 w 197"/>
                <a:gd name="T47" fmla="*/ 533 h 539"/>
                <a:gd name="T48" fmla="*/ 147 w 197"/>
                <a:gd name="T49" fmla="*/ 521 h 539"/>
                <a:gd name="T50" fmla="*/ 153 w 197"/>
                <a:gd name="T51" fmla="*/ 507 h 539"/>
                <a:gd name="T52" fmla="*/ 153 w 197"/>
                <a:gd name="T53" fmla="*/ 227 h 539"/>
                <a:gd name="T54" fmla="*/ 161 w 197"/>
                <a:gd name="T55" fmla="*/ 233 h 539"/>
                <a:gd name="T56" fmla="*/ 171 w 197"/>
                <a:gd name="T57" fmla="*/ 235 h 539"/>
                <a:gd name="T58" fmla="*/ 181 w 197"/>
                <a:gd name="T59" fmla="*/ 233 h 539"/>
                <a:gd name="T60" fmla="*/ 195 w 197"/>
                <a:gd name="T61" fmla="*/ 221 h 539"/>
                <a:gd name="T62" fmla="*/ 197 w 197"/>
                <a:gd name="T63" fmla="*/ 211 h 539"/>
                <a:gd name="T64" fmla="*/ 197 w 197"/>
                <a:gd name="T65" fmla="*/ 62 h 539"/>
                <a:gd name="T66" fmla="*/ 197 w 197"/>
                <a:gd name="T67" fmla="*/ 52 h 539"/>
                <a:gd name="T68" fmla="*/ 189 w 197"/>
                <a:gd name="T69" fmla="*/ 36 h 539"/>
                <a:gd name="T70" fmla="*/ 177 w 197"/>
                <a:gd name="T71" fmla="*/ 20 h 539"/>
                <a:gd name="T72" fmla="*/ 147 w 197"/>
                <a:gd name="T73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7" h="539">
                  <a:moveTo>
                    <a:pt x="147" y="0"/>
                  </a:moveTo>
                  <a:lnTo>
                    <a:pt x="97" y="88"/>
                  </a:lnTo>
                  <a:lnTo>
                    <a:pt x="79" y="12"/>
                  </a:lnTo>
                  <a:lnTo>
                    <a:pt x="71" y="12"/>
                  </a:lnTo>
                  <a:lnTo>
                    <a:pt x="53" y="88"/>
                  </a:lnTo>
                  <a:lnTo>
                    <a:pt x="53" y="86"/>
                  </a:lnTo>
                  <a:lnTo>
                    <a:pt x="53" y="90"/>
                  </a:lnTo>
                  <a:lnTo>
                    <a:pt x="53" y="90"/>
                  </a:lnTo>
                  <a:lnTo>
                    <a:pt x="51" y="165"/>
                  </a:lnTo>
                  <a:lnTo>
                    <a:pt x="51" y="165"/>
                  </a:lnTo>
                  <a:lnTo>
                    <a:pt x="51" y="173"/>
                  </a:lnTo>
                  <a:lnTo>
                    <a:pt x="49" y="179"/>
                  </a:lnTo>
                  <a:lnTo>
                    <a:pt x="45" y="187"/>
                  </a:lnTo>
                  <a:lnTo>
                    <a:pt x="40" y="193"/>
                  </a:lnTo>
                  <a:lnTo>
                    <a:pt x="34" y="197"/>
                  </a:lnTo>
                  <a:lnTo>
                    <a:pt x="26" y="201"/>
                  </a:lnTo>
                  <a:lnTo>
                    <a:pt x="20" y="203"/>
                  </a:lnTo>
                  <a:lnTo>
                    <a:pt x="12" y="203"/>
                  </a:lnTo>
                  <a:lnTo>
                    <a:pt x="12" y="203"/>
                  </a:lnTo>
                  <a:lnTo>
                    <a:pt x="0" y="203"/>
                  </a:lnTo>
                  <a:lnTo>
                    <a:pt x="0" y="225"/>
                  </a:lnTo>
                  <a:lnTo>
                    <a:pt x="0" y="225"/>
                  </a:lnTo>
                  <a:lnTo>
                    <a:pt x="2" y="219"/>
                  </a:lnTo>
                  <a:lnTo>
                    <a:pt x="2" y="243"/>
                  </a:lnTo>
                  <a:lnTo>
                    <a:pt x="2" y="499"/>
                  </a:lnTo>
                  <a:lnTo>
                    <a:pt x="2" y="499"/>
                  </a:lnTo>
                  <a:lnTo>
                    <a:pt x="2" y="507"/>
                  </a:lnTo>
                  <a:lnTo>
                    <a:pt x="4" y="515"/>
                  </a:lnTo>
                  <a:lnTo>
                    <a:pt x="8" y="521"/>
                  </a:lnTo>
                  <a:lnTo>
                    <a:pt x="12" y="527"/>
                  </a:lnTo>
                  <a:lnTo>
                    <a:pt x="18" y="533"/>
                  </a:lnTo>
                  <a:lnTo>
                    <a:pt x="26" y="535"/>
                  </a:lnTo>
                  <a:lnTo>
                    <a:pt x="32" y="537"/>
                  </a:lnTo>
                  <a:lnTo>
                    <a:pt x="40" y="539"/>
                  </a:lnTo>
                  <a:lnTo>
                    <a:pt x="40" y="539"/>
                  </a:lnTo>
                  <a:lnTo>
                    <a:pt x="55" y="537"/>
                  </a:lnTo>
                  <a:lnTo>
                    <a:pt x="65" y="531"/>
                  </a:lnTo>
                  <a:lnTo>
                    <a:pt x="75" y="521"/>
                  </a:lnTo>
                  <a:lnTo>
                    <a:pt x="79" y="509"/>
                  </a:lnTo>
                  <a:lnTo>
                    <a:pt x="79" y="509"/>
                  </a:lnTo>
                  <a:lnTo>
                    <a:pt x="85" y="521"/>
                  </a:lnTo>
                  <a:lnTo>
                    <a:pt x="93" y="531"/>
                  </a:lnTo>
                  <a:lnTo>
                    <a:pt x="105" y="537"/>
                  </a:lnTo>
                  <a:lnTo>
                    <a:pt x="117" y="539"/>
                  </a:lnTo>
                  <a:lnTo>
                    <a:pt x="117" y="539"/>
                  </a:lnTo>
                  <a:lnTo>
                    <a:pt x="125" y="537"/>
                  </a:lnTo>
                  <a:lnTo>
                    <a:pt x="133" y="535"/>
                  </a:lnTo>
                  <a:lnTo>
                    <a:pt x="139" y="533"/>
                  </a:lnTo>
                  <a:lnTo>
                    <a:pt x="143" y="527"/>
                  </a:lnTo>
                  <a:lnTo>
                    <a:pt x="147" y="521"/>
                  </a:lnTo>
                  <a:lnTo>
                    <a:pt x="151" y="515"/>
                  </a:lnTo>
                  <a:lnTo>
                    <a:pt x="153" y="507"/>
                  </a:lnTo>
                  <a:lnTo>
                    <a:pt x="153" y="499"/>
                  </a:lnTo>
                  <a:lnTo>
                    <a:pt x="153" y="227"/>
                  </a:lnTo>
                  <a:lnTo>
                    <a:pt x="153" y="227"/>
                  </a:lnTo>
                  <a:lnTo>
                    <a:pt x="161" y="233"/>
                  </a:lnTo>
                  <a:lnTo>
                    <a:pt x="167" y="235"/>
                  </a:lnTo>
                  <a:lnTo>
                    <a:pt x="171" y="235"/>
                  </a:lnTo>
                  <a:lnTo>
                    <a:pt x="171" y="235"/>
                  </a:lnTo>
                  <a:lnTo>
                    <a:pt x="181" y="233"/>
                  </a:lnTo>
                  <a:lnTo>
                    <a:pt x="189" y="229"/>
                  </a:lnTo>
                  <a:lnTo>
                    <a:pt x="195" y="221"/>
                  </a:lnTo>
                  <a:lnTo>
                    <a:pt x="197" y="211"/>
                  </a:lnTo>
                  <a:lnTo>
                    <a:pt x="197" y="211"/>
                  </a:lnTo>
                  <a:lnTo>
                    <a:pt x="197" y="149"/>
                  </a:lnTo>
                  <a:lnTo>
                    <a:pt x="197" y="62"/>
                  </a:lnTo>
                  <a:lnTo>
                    <a:pt x="197" y="62"/>
                  </a:lnTo>
                  <a:lnTo>
                    <a:pt x="197" y="52"/>
                  </a:lnTo>
                  <a:lnTo>
                    <a:pt x="193" y="44"/>
                  </a:lnTo>
                  <a:lnTo>
                    <a:pt x="189" y="36"/>
                  </a:lnTo>
                  <a:lnTo>
                    <a:pt x="183" y="28"/>
                  </a:lnTo>
                  <a:lnTo>
                    <a:pt x="177" y="20"/>
                  </a:lnTo>
                  <a:lnTo>
                    <a:pt x="167" y="12"/>
                  </a:lnTo>
                  <a:lnTo>
                    <a:pt x="147" y="0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10745788" y="2930525"/>
              <a:ext cx="244475" cy="260350"/>
            </a:xfrm>
            <a:custGeom>
              <a:avLst/>
              <a:gdLst>
                <a:gd name="T0" fmla="*/ 20 w 154"/>
                <a:gd name="T1" fmla="*/ 102 h 164"/>
                <a:gd name="T2" fmla="*/ 20 w 154"/>
                <a:gd name="T3" fmla="*/ 102 h 164"/>
                <a:gd name="T4" fmla="*/ 28 w 154"/>
                <a:gd name="T5" fmla="*/ 126 h 164"/>
                <a:gd name="T6" fmla="*/ 42 w 154"/>
                <a:gd name="T7" fmla="*/ 144 h 164"/>
                <a:gd name="T8" fmla="*/ 58 w 154"/>
                <a:gd name="T9" fmla="*/ 158 h 164"/>
                <a:gd name="T10" fmla="*/ 76 w 154"/>
                <a:gd name="T11" fmla="*/ 164 h 164"/>
                <a:gd name="T12" fmla="*/ 86 w 154"/>
                <a:gd name="T13" fmla="*/ 162 h 164"/>
                <a:gd name="T14" fmla="*/ 96 w 154"/>
                <a:gd name="T15" fmla="*/ 158 h 164"/>
                <a:gd name="T16" fmla="*/ 98 w 154"/>
                <a:gd name="T17" fmla="*/ 146 h 164"/>
                <a:gd name="T18" fmla="*/ 104 w 154"/>
                <a:gd name="T19" fmla="*/ 124 h 164"/>
                <a:gd name="T20" fmla="*/ 120 w 154"/>
                <a:gd name="T21" fmla="*/ 104 h 164"/>
                <a:gd name="T22" fmla="*/ 142 w 154"/>
                <a:gd name="T23" fmla="*/ 86 h 164"/>
                <a:gd name="T24" fmla="*/ 154 w 154"/>
                <a:gd name="T25" fmla="*/ 78 h 164"/>
                <a:gd name="T26" fmla="*/ 150 w 154"/>
                <a:gd name="T27" fmla="*/ 68 h 164"/>
                <a:gd name="T28" fmla="*/ 144 w 154"/>
                <a:gd name="T29" fmla="*/ 62 h 164"/>
                <a:gd name="T30" fmla="*/ 140 w 154"/>
                <a:gd name="T31" fmla="*/ 62 h 164"/>
                <a:gd name="T32" fmla="*/ 140 w 154"/>
                <a:gd name="T33" fmla="*/ 60 h 164"/>
                <a:gd name="T34" fmla="*/ 138 w 154"/>
                <a:gd name="T35" fmla="*/ 48 h 164"/>
                <a:gd name="T36" fmla="*/ 128 w 154"/>
                <a:gd name="T37" fmla="*/ 26 h 164"/>
                <a:gd name="T38" fmla="*/ 112 w 154"/>
                <a:gd name="T39" fmla="*/ 10 h 164"/>
                <a:gd name="T40" fmla="*/ 90 w 154"/>
                <a:gd name="T41" fmla="*/ 2 h 164"/>
                <a:gd name="T42" fmla="*/ 76 w 154"/>
                <a:gd name="T43" fmla="*/ 0 h 164"/>
                <a:gd name="T44" fmla="*/ 52 w 154"/>
                <a:gd name="T45" fmla="*/ 4 h 164"/>
                <a:gd name="T46" fmla="*/ 32 w 154"/>
                <a:gd name="T47" fmla="*/ 18 h 164"/>
                <a:gd name="T48" fmla="*/ 20 w 154"/>
                <a:gd name="T49" fmla="*/ 36 h 164"/>
                <a:gd name="T50" fmla="*/ 14 w 154"/>
                <a:gd name="T51" fmla="*/ 60 h 164"/>
                <a:gd name="T52" fmla="*/ 14 w 154"/>
                <a:gd name="T53" fmla="*/ 62 h 164"/>
                <a:gd name="T54" fmla="*/ 10 w 154"/>
                <a:gd name="T55" fmla="*/ 62 h 164"/>
                <a:gd name="T56" fmla="*/ 6 w 154"/>
                <a:gd name="T57" fmla="*/ 64 h 164"/>
                <a:gd name="T58" fmla="*/ 0 w 154"/>
                <a:gd name="T59" fmla="*/ 76 h 164"/>
                <a:gd name="T60" fmla="*/ 0 w 154"/>
                <a:gd name="T61" fmla="*/ 86 h 164"/>
                <a:gd name="T62" fmla="*/ 8 w 154"/>
                <a:gd name="T63" fmla="*/ 98 h 164"/>
                <a:gd name="T64" fmla="*/ 20 w 154"/>
                <a:gd name="T65" fmla="*/ 10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4" h="164">
                  <a:moveTo>
                    <a:pt x="20" y="102"/>
                  </a:moveTo>
                  <a:lnTo>
                    <a:pt x="20" y="102"/>
                  </a:lnTo>
                  <a:lnTo>
                    <a:pt x="20" y="102"/>
                  </a:lnTo>
                  <a:lnTo>
                    <a:pt x="20" y="102"/>
                  </a:lnTo>
                  <a:lnTo>
                    <a:pt x="24" y="114"/>
                  </a:lnTo>
                  <a:lnTo>
                    <a:pt x="28" y="126"/>
                  </a:lnTo>
                  <a:lnTo>
                    <a:pt x="34" y="136"/>
                  </a:lnTo>
                  <a:lnTo>
                    <a:pt x="42" y="144"/>
                  </a:lnTo>
                  <a:lnTo>
                    <a:pt x="48" y="152"/>
                  </a:lnTo>
                  <a:lnTo>
                    <a:pt x="58" y="158"/>
                  </a:lnTo>
                  <a:lnTo>
                    <a:pt x="66" y="162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6" y="162"/>
                  </a:lnTo>
                  <a:lnTo>
                    <a:pt x="96" y="158"/>
                  </a:lnTo>
                  <a:lnTo>
                    <a:pt x="96" y="158"/>
                  </a:lnTo>
                  <a:lnTo>
                    <a:pt x="96" y="158"/>
                  </a:lnTo>
                  <a:lnTo>
                    <a:pt x="98" y="146"/>
                  </a:lnTo>
                  <a:lnTo>
                    <a:pt x="100" y="134"/>
                  </a:lnTo>
                  <a:lnTo>
                    <a:pt x="104" y="124"/>
                  </a:lnTo>
                  <a:lnTo>
                    <a:pt x="112" y="114"/>
                  </a:lnTo>
                  <a:lnTo>
                    <a:pt x="120" y="104"/>
                  </a:lnTo>
                  <a:lnTo>
                    <a:pt x="130" y="94"/>
                  </a:lnTo>
                  <a:lnTo>
                    <a:pt x="142" y="86"/>
                  </a:lnTo>
                  <a:lnTo>
                    <a:pt x="154" y="78"/>
                  </a:lnTo>
                  <a:lnTo>
                    <a:pt x="154" y="78"/>
                  </a:lnTo>
                  <a:lnTo>
                    <a:pt x="154" y="72"/>
                  </a:lnTo>
                  <a:lnTo>
                    <a:pt x="150" y="68"/>
                  </a:lnTo>
                  <a:lnTo>
                    <a:pt x="148" y="64"/>
                  </a:lnTo>
                  <a:lnTo>
                    <a:pt x="144" y="62"/>
                  </a:lnTo>
                  <a:lnTo>
                    <a:pt x="144" y="62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40" y="60"/>
                  </a:lnTo>
                  <a:lnTo>
                    <a:pt x="140" y="60"/>
                  </a:lnTo>
                  <a:lnTo>
                    <a:pt x="138" y="48"/>
                  </a:lnTo>
                  <a:lnTo>
                    <a:pt x="134" y="36"/>
                  </a:lnTo>
                  <a:lnTo>
                    <a:pt x="128" y="26"/>
                  </a:lnTo>
                  <a:lnTo>
                    <a:pt x="122" y="18"/>
                  </a:lnTo>
                  <a:lnTo>
                    <a:pt x="112" y="10"/>
                  </a:lnTo>
                  <a:lnTo>
                    <a:pt x="102" y="4"/>
                  </a:lnTo>
                  <a:lnTo>
                    <a:pt x="90" y="2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64" y="2"/>
                  </a:lnTo>
                  <a:lnTo>
                    <a:pt x="52" y="4"/>
                  </a:lnTo>
                  <a:lnTo>
                    <a:pt x="42" y="10"/>
                  </a:lnTo>
                  <a:lnTo>
                    <a:pt x="32" y="18"/>
                  </a:lnTo>
                  <a:lnTo>
                    <a:pt x="24" y="26"/>
                  </a:lnTo>
                  <a:lnTo>
                    <a:pt x="20" y="36"/>
                  </a:lnTo>
                  <a:lnTo>
                    <a:pt x="16" y="48"/>
                  </a:lnTo>
                  <a:lnTo>
                    <a:pt x="14" y="60"/>
                  </a:lnTo>
                  <a:lnTo>
                    <a:pt x="14" y="60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6" y="64"/>
                  </a:lnTo>
                  <a:lnTo>
                    <a:pt x="2" y="70"/>
                  </a:lnTo>
                  <a:lnTo>
                    <a:pt x="0" y="7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4" y="92"/>
                  </a:lnTo>
                  <a:lnTo>
                    <a:pt x="8" y="98"/>
                  </a:lnTo>
                  <a:lnTo>
                    <a:pt x="14" y="102"/>
                  </a:lnTo>
                  <a:lnTo>
                    <a:pt x="20" y="102"/>
                  </a:lnTo>
                  <a:lnTo>
                    <a:pt x="20" y="102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10914063" y="3063875"/>
              <a:ext cx="454025" cy="1004888"/>
            </a:xfrm>
            <a:custGeom>
              <a:avLst/>
              <a:gdLst>
                <a:gd name="T0" fmla="*/ 286 w 286"/>
                <a:gd name="T1" fmla="*/ 249 h 633"/>
                <a:gd name="T2" fmla="*/ 286 w 286"/>
                <a:gd name="T3" fmla="*/ 74 h 633"/>
                <a:gd name="T4" fmla="*/ 286 w 286"/>
                <a:gd name="T5" fmla="*/ 62 h 633"/>
                <a:gd name="T6" fmla="*/ 278 w 286"/>
                <a:gd name="T7" fmla="*/ 42 h 633"/>
                <a:gd name="T8" fmla="*/ 262 w 286"/>
                <a:gd name="T9" fmla="*/ 24 h 633"/>
                <a:gd name="T10" fmla="*/ 242 w 286"/>
                <a:gd name="T11" fmla="*/ 8 h 633"/>
                <a:gd name="T12" fmla="*/ 170 w 286"/>
                <a:gd name="T13" fmla="*/ 104 h 633"/>
                <a:gd name="T14" fmla="*/ 140 w 286"/>
                <a:gd name="T15" fmla="*/ 16 h 633"/>
                <a:gd name="T16" fmla="*/ 58 w 286"/>
                <a:gd name="T17" fmla="*/ 0 h 633"/>
                <a:gd name="T18" fmla="*/ 46 w 286"/>
                <a:gd name="T19" fmla="*/ 8 h 633"/>
                <a:gd name="T20" fmla="*/ 26 w 286"/>
                <a:gd name="T21" fmla="*/ 24 h 633"/>
                <a:gd name="T22" fmla="*/ 10 w 286"/>
                <a:gd name="T23" fmla="*/ 42 h 633"/>
                <a:gd name="T24" fmla="*/ 2 w 286"/>
                <a:gd name="T25" fmla="*/ 62 h 633"/>
                <a:gd name="T26" fmla="*/ 0 w 286"/>
                <a:gd name="T27" fmla="*/ 257 h 633"/>
                <a:gd name="T28" fmla="*/ 4 w 286"/>
                <a:gd name="T29" fmla="*/ 269 h 633"/>
                <a:gd name="T30" fmla="*/ 18 w 286"/>
                <a:gd name="T31" fmla="*/ 285 h 633"/>
                <a:gd name="T32" fmla="*/ 30 w 286"/>
                <a:gd name="T33" fmla="*/ 287 h 633"/>
                <a:gd name="T34" fmla="*/ 50 w 286"/>
                <a:gd name="T35" fmla="*/ 279 h 633"/>
                <a:gd name="T36" fmla="*/ 58 w 286"/>
                <a:gd name="T37" fmla="*/ 257 h 633"/>
                <a:gd name="T38" fmla="*/ 58 w 286"/>
                <a:gd name="T39" fmla="*/ 587 h 633"/>
                <a:gd name="T40" fmla="*/ 58 w 286"/>
                <a:gd name="T41" fmla="*/ 597 h 633"/>
                <a:gd name="T42" fmla="*/ 66 w 286"/>
                <a:gd name="T43" fmla="*/ 613 h 633"/>
                <a:gd name="T44" fmla="*/ 78 w 286"/>
                <a:gd name="T45" fmla="*/ 625 h 633"/>
                <a:gd name="T46" fmla="*/ 96 w 286"/>
                <a:gd name="T47" fmla="*/ 633 h 633"/>
                <a:gd name="T48" fmla="*/ 104 w 286"/>
                <a:gd name="T49" fmla="*/ 633 h 633"/>
                <a:gd name="T50" fmla="*/ 120 w 286"/>
                <a:gd name="T51" fmla="*/ 631 h 633"/>
                <a:gd name="T52" fmla="*/ 132 w 286"/>
                <a:gd name="T53" fmla="*/ 625 h 633"/>
                <a:gd name="T54" fmla="*/ 146 w 286"/>
                <a:gd name="T55" fmla="*/ 607 h 633"/>
                <a:gd name="T56" fmla="*/ 150 w 286"/>
                <a:gd name="T57" fmla="*/ 599 h 633"/>
                <a:gd name="T58" fmla="*/ 156 w 286"/>
                <a:gd name="T59" fmla="*/ 613 h 633"/>
                <a:gd name="T60" fmla="*/ 172 w 286"/>
                <a:gd name="T61" fmla="*/ 629 h 633"/>
                <a:gd name="T62" fmla="*/ 186 w 286"/>
                <a:gd name="T63" fmla="*/ 633 h 633"/>
                <a:gd name="T64" fmla="*/ 194 w 286"/>
                <a:gd name="T65" fmla="*/ 633 h 633"/>
                <a:gd name="T66" fmla="*/ 212 w 286"/>
                <a:gd name="T67" fmla="*/ 631 h 633"/>
                <a:gd name="T68" fmla="*/ 224 w 286"/>
                <a:gd name="T69" fmla="*/ 621 h 633"/>
                <a:gd name="T70" fmla="*/ 232 w 286"/>
                <a:gd name="T71" fmla="*/ 605 h 633"/>
                <a:gd name="T72" fmla="*/ 234 w 286"/>
                <a:gd name="T73" fmla="*/ 587 h 633"/>
                <a:gd name="T74" fmla="*/ 236 w 286"/>
                <a:gd name="T75" fmla="*/ 267 h 633"/>
                <a:gd name="T76" fmla="*/ 246 w 286"/>
                <a:gd name="T77" fmla="*/ 275 h 633"/>
                <a:gd name="T78" fmla="*/ 258 w 286"/>
                <a:gd name="T79" fmla="*/ 277 h 633"/>
                <a:gd name="T80" fmla="*/ 268 w 286"/>
                <a:gd name="T81" fmla="*/ 275 h 633"/>
                <a:gd name="T82" fmla="*/ 284 w 286"/>
                <a:gd name="T83" fmla="*/ 259 h 633"/>
                <a:gd name="T84" fmla="*/ 286 w 286"/>
                <a:gd name="T85" fmla="*/ 249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6" h="633">
                  <a:moveTo>
                    <a:pt x="286" y="249"/>
                  </a:moveTo>
                  <a:lnTo>
                    <a:pt x="286" y="249"/>
                  </a:lnTo>
                  <a:lnTo>
                    <a:pt x="286" y="174"/>
                  </a:lnTo>
                  <a:lnTo>
                    <a:pt x="286" y="74"/>
                  </a:lnTo>
                  <a:lnTo>
                    <a:pt x="286" y="74"/>
                  </a:lnTo>
                  <a:lnTo>
                    <a:pt x="286" y="62"/>
                  </a:lnTo>
                  <a:lnTo>
                    <a:pt x="282" y="52"/>
                  </a:lnTo>
                  <a:lnTo>
                    <a:pt x="278" y="42"/>
                  </a:lnTo>
                  <a:lnTo>
                    <a:pt x="270" y="32"/>
                  </a:lnTo>
                  <a:lnTo>
                    <a:pt x="262" y="24"/>
                  </a:lnTo>
                  <a:lnTo>
                    <a:pt x="252" y="14"/>
                  </a:lnTo>
                  <a:lnTo>
                    <a:pt x="242" y="8"/>
                  </a:lnTo>
                  <a:lnTo>
                    <a:pt x="228" y="0"/>
                  </a:lnTo>
                  <a:lnTo>
                    <a:pt x="170" y="104"/>
                  </a:lnTo>
                  <a:lnTo>
                    <a:pt x="148" y="16"/>
                  </a:lnTo>
                  <a:lnTo>
                    <a:pt x="140" y="16"/>
                  </a:lnTo>
                  <a:lnTo>
                    <a:pt x="118" y="104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46" y="8"/>
                  </a:lnTo>
                  <a:lnTo>
                    <a:pt x="34" y="14"/>
                  </a:lnTo>
                  <a:lnTo>
                    <a:pt x="26" y="24"/>
                  </a:lnTo>
                  <a:lnTo>
                    <a:pt x="16" y="32"/>
                  </a:lnTo>
                  <a:lnTo>
                    <a:pt x="10" y="42"/>
                  </a:lnTo>
                  <a:lnTo>
                    <a:pt x="4" y="52"/>
                  </a:lnTo>
                  <a:lnTo>
                    <a:pt x="2" y="62"/>
                  </a:lnTo>
                  <a:lnTo>
                    <a:pt x="0" y="74"/>
                  </a:lnTo>
                  <a:lnTo>
                    <a:pt x="0" y="257"/>
                  </a:lnTo>
                  <a:lnTo>
                    <a:pt x="0" y="257"/>
                  </a:lnTo>
                  <a:lnTo>
                    <a:pt x="4" y="269"/>
                  </a:lnTo>
                  <a:lnTo>
                    <a:pt x="10" y="279"/>
                  </a:lnTo>
                  <a:lnTo>
                    <a:pt x="18" y="285"/>
                  </a:lnTo>
                  <a:lnTo>
                    <a:pt x="30" y="287"/>
                  </a:lnTo>
                  <a:lnTo>
                    <a:pt x="30" y="287"/>
                  </a:lnTo>
                  <a:lnTo>
                    <a:pt x="40" y="285"/>
                  </a:lnTo>
                  <a:lnTo>
                    <a:pt x="50" y="279"/>
                  </a:lnTo>
                  <a:lnTo>
                    <a:pt x="56" y="269"/>
                  </a:lnTo>
                  <a:lnTo>
                    <a:pt x="58" y="257"/>
                  </a:lnTo>
                  <a:lnTo>
                    <a:pt x="58" y="287"/>
                  </a:lnTo>
                  <a:lnTo>
                    <a:pt x="58" y="587"/>
                  </a:lnTo>
                  <a:lnTo>
                    <a:pt x="58" y="587"/>
                  </a:lnTo>
                  <a:lnTo>
                    <a:pt x="58" y="597"/>
                  </a:lnTo>
                  <a:lnTo>
                    <a:pt x="62" y="605"/>
                  </a:lnTo>
                  <a:lnTo>
                    <a:pt x="66" y="613"/>
                  </a:lnTo>
                  <a:lnTo>
                    <a:pt x="72" y="621"/>
                  </a:lnTo>
                  <a:lnTo>
                    <a:pt x="78" y="625"/>
                  </a:lnTo>
                  <a:lnTo>
                    <a:pt x="86" y="631"/>
                  </a:lnTo>
                  <a:lnTo>
                    <a:pt x="96" y="633"/>
                  </a:lnTo>
                  <a:lnTo>
                    <a:pt x="104" y="633"/>
                  </a:lnTo>
                  <a:lnTo>
                    <a:pt x="104" y="633"/>
                  </a:lnTo>
                  <a:lnTo>
                    <a:pt x="112" y="633"/>
                  </a:lnTo>
                  <a:lnTo>
                    <a:pt x="120" y="631"/>
                  </a:lnTo>
                  <a:lnTo>
                    <a:pt x="126" y="629"/>
                  </a:lnTo>
                  <a:lnTo>
                    <a:pt x="132" y="625"/>
                  </a:lnTo>
                  <a:lnTo>
                    <a:pt x="142" y="613"/>
                  </a:lnTo>
                  <a:lnTo>
                    <a:pt x="146" y="607"/>
                  </a:lnTo>
                  <a:lnTo>
                    <a:pt x="150" y="599"/>
                  </a:lnTo>
                  <a:lnTo>
                    <a:pt x="150" y="599"/>
                  </a:lnTo>
                  <a:lnTo>
                    <a:pt x="152" y="607"/>
                  </a:lnTo>
                  <a:lnTo>
                    <a:pt x="156" y="613"/>
                  </a:lnTo>
                  <a:lnTo>
                    <a:pt x="166" y="625"/>
                  </a:lnTo>
                  <a:lnTo>
                    <a:pt x="172" y="629"/>
                  </a:lnTo>
                  <a:lnTo>
                    <a:pt x="178" y="631"/>
                  </a:lnTo>
                  <a:lnTo>
                    <a:pt x="186" y="633"/>
                  </a:lnTo>
                  <a:lnTo>
                    <a:pt x="194" y="633"/>
                  </a:lnTo>
                  <a:lnTo>
                    <a:pt x="194" y="633"/>
                  </a:lnTo>
                  <a:lnTo>
                    <a:pt x="202" y="633"/>
                  </a:lnTo>
                  <a:lnTo>
                    <a:pt x="212" y="631"/>
                  </a:lnTo>
                  <a:lnTo>
                    <a:pt x="218" y="625"/>
                  </a:lnTo>
                  <a:lnTo>
                    <a:pt x="224" y="621"/>
                  </a:lnTo>
                  <a:lnTo>
                    <a:pt x="228" y="613"/>
                  </a:lnTo>
                  <a:lnTo>
                    <a:pt x="232" y="605"/>
                  </a:lnTo>
                  <a:lnTo>
                    <a:pt x="234" y="597"/>
                  </a:lnTo>
                  <a:lnTo>
                    <a:pt x="234" y="587"/>
                  </a:lnTo>
                  <a:lnTo>
                    <a:pt x="236" y="267"/>
                  </a:lnTo>
                  <a:lnTo>
                    <a:pt x="236" y="267"/>
                  </a:lnTo>
                  <a:lnTo>
                    <a:pt x="240" y="271"/>
                  </a:lnTo>
                  <a:lnTo>
                    <a:pt x="246" y="275"/>
                  </a:lnTo>
                  <a:lnTo>
                    <a:pt x="252" y="277"/>
                  </a:lnTo>
                  <a:lnTo>
                    <a:pt x="258" y="277"/>
                  </a:lnTo>
                  <a:lnTo>
                    <a:pt x="258" y="277"/>
                  </a:lnTo>
                  <a:lnTo>
                    <a:pt x="268" y="275"/>
                  </a:lnTo>
                  <a:lnTo>
                    <a:pt x="278" y="269"/>
                  </a:lnTo>
                  <a:lnTo>
                    <a:pt x="284" y="259"/>
                  </a:lnTo>
                  <a:lnTo>
                    <a:pt x="286" y="249"/>
                  </a:lnTo>
                  <a:lnTo>
                    <a:pt x="286" y="249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11301413" y="2930525"/>
              <a:ext cx="246063" cy="260350"/>
            </a:xfrm>
            <a:custGeom>
              <a:avLst/>
              <a:gdLst>
                <a:gd name="T0" fmla="*/ 55 w 155"/>
                <a:gd name="T1" fmla="*/ 154 h 164"/>
                <a:gd name="T2" fmla="*/ 79 w 155"/>
                <a:gd name="T3" fmla="*/ 164 h 164"/>
                <a:gd name="T4" fmla="*/ 89 w 155"/>
                <a:gd name="T5" fmla="*/ 162 h 164"/>
                <a:gd name="T6" fmla="*/ 107 w 155"/>
                <a:gd name="T7" fmla="*/ 152 h 164"/>
                <a:gd name="T8" fmla="*/ 121 w 155"/>
                <a:gd name="T9" fmla="*/ 136 h 164"/>
                <a:gd name="T10" fmla="*/ 133 w 155"/>
                <a:gd name="T11" fmla="*/ 114 h 164"/>
                <a:gd name="T12" fmla="*/ 135 w 155"/>
                <a:gd name="T13" fmla="*/ 102 h 164"/>
                <a:gd name="T14" fmla="*/ 137 w 155"/>
                <a:gd name="T15" fmla="*/ 102 h 164"/>
                <a:gd name="T16" fmla="*/ 147 w 155"/>
                <a:gd name="T17" fmla="*/ 98 h 164"/>
                <a:gd name="T18" fmla="*/ 155 w 155"/>
                <a:gd name="T19" fmla="*/ 86 h 164"/>
                <a:gd name="T20" fmla="*/ 155 w 155"/>
                <a:gd name="T21" fmla="*/ 76 h 164"/>
                <a:gd name="T22" fmla="*/ 151 w 155"/>
                <a:gd name="T23" fmla="*/ 64 h 164"/>
                <a:gd name="T24" fmla="*/ 145 w 155"/>
                <a:gd name="T25" fmla="*/ 62 h 164"/>
                <a:gd name="T26" fmla="*/ 141 w 155"/>
                <a:gd name="T27" fmla="*/ 62 h 164"/>
                <a:gd name="T28" fmla="*/ 141 w 155"/>
                <a:gd name="T29" fmla="*/ 60 h 164"/>
                <a:gd name="T30" fmla="*/ 137 w 155"/>
                <a:gd name="T31" fmla="*/ 36 h 164"/>
                <a:gd name="T32" fmla="*/ 123 w 155"/>
                <a:gd name="T33" fmla="*/ 18 h 164"/>
                <a:gd name="T34" fmla="*/ 103 w 155"/>
                <a:gd name="T35" fmla="*/ 4 h 164"/>
                <a:gd name="T36" fmla="*/ 79 w 155"/>
                <a:gd name="T37" fmla="*/ 0 h 164"/>
                <a:gd name="T38" fmla="*/ 67 w 155"/>
                <a:gd name="T39" fmla="*/ 2 h 164"/>
                <a:gd name="T40" fmla="*/ 42 w 155"/>
                <a:gd name="T41" fmla="*/ 10 h 164"/>
                <a:gd name="T42" fmla="*/ 26 w 155"/>
                <a:gd name="T43" fmla="*/ 26 h 164"/>
                <a:gd name="T44" fmla="*/ 16 w 155"/>
                <a:gd name="T45" fmla="*/ 48 h 164"/>
                <a:gd name="T46" fmla="*/ 16 w 155"/>
                <a:gd name="T47" fmla="*/ 60 h 164"/>
                <a:gd name="T48" fmla="*/ 16 w 155"/>
                <a:gd name="T49" fmla="*/ 62 h 164"/>
                <a:gd name="T50" fmla="*/ 12 w 155"/>
                <a:gd name="T51" fmla="*/ 62 h 164"/>
                <a:gd name="T52" fmla="*/ 2 w 155"/>
                <a:gd name="T53" fmla="*/ 68 h 164"/>
                <a:gd name="T54" fmla="*/ 0 w 155"/>
                <a:gd name="T55" fmla="*/ 82 h 164"/>
                <a:gd name="T56" fmla="*/ 12 w 155"/>
                <a:gd name="T57" fmla="*/ 88 h 164"/>
                <a:gd name="T58" fmla="*/ 30 w 155"/>
                <a:gd name="T59" fmla="*/ 106 h 164"/>
                <a:gd name="T60" fmla="*/ 45 w 155"/>
                <a:gd name="T61" fmla="*/ 124 h 164"/>
                <a:gd name="T62" fmla="*/ 53 w 155"/>
                <a:gd name="T63" fmla="*/ 144 h 164"/>
                <a:gd name="T64" fmla="*/ 55 w 155"/>
                <a:gd name="T65" fmla="*/ 15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5" h="164">
                  <a:moveTo>
                    <a:pt x="55" y="154"/>
                  </a:moveTo>
                  <a:lnTo>
                    <a:pt x="55" y="154"/>
                  </a:lnTo>
                  <a:lnTo>
                    <a:pt x="65" y="160"/>
                  </a:lnTo>
                  <a:lnTo>
                    <a:pt x="79" y="164"/>
                  </a:lnTo>
                  <a:lnTo>
                    <a:pt x="79" y="164"/>
                  </a:lnTo>
                  <a:lnTo>
                    <a:pt x="89" y="162"/>
                  </a:lnTo>
                  <a:lnTo>
                    <a:pt x="97" y="158"/>
                  </a:lnTo>
                  <a:lnTo>
                    <a:pt x="107" y="152"/>
                  </a:lnTo>
                  <a:lnTo>
                    <a:pt x="115" y="144"/>
                  </a:lnTo>
                  <a:lnTo>
                    <a:pt x="121" y="136"/>
                  </a:lnTo>
                  <a:lnTo>
                    <a:pt x="127" y="126"/>
                  </a:lnTo>
                  <a:lnTo>
                    <a:pt x="133" y="114"/>
                  </a:lnTo>
                  <a:lnTo>
                    <a:pt x="135" y="102"/>
                  </a:lnTo>
                  <a:lnTo>
                    <a:pt x="135" y="102"/>
                  </a:lnTo>
                  <a:lnTo>
                    <a:pt x="137" y="102"/>
                  </a:lnTo>
                  <a:lnTo>
                    <a:pt x="137" y="102"/>
                  </a:lnTo>
                  <a:lnTo>
                    <a:pt x="143" y="102"/>
                  </a:lnTo>
                  <a:lnTo>
                    <a:pt x="147" y="98"/>
                  </a:lnTo>
                  <a:lnTo>
                    <a:pt x="153" y="92"/>
                  </a:lnTo>
                  <a:lnTo>
                    <a:pt x="155" y="86"/>
                  </a:lnTo>
                  <a:lnTo>
                    <a:pt x="155" y="86"/>
                  </a:lnTo>
                  <a:lnTo>
                    <a:pt x="155" y="76"/>
                  </a:lnTo>
                  <a:lnTo>
                    <a:pt x="155" y="70"/>
                  </a:lnTo>
                  <a:lnTo>
                    <a:pt x="151" y="64"/>
                  </a:lnTo>
                  <a:lnTo>
                    <a:pt x="145" y="62"/>
                  </a:lnTo>
                  <a:lnTo>
                    <a:pt x="145" y="62"/>
                  </a:lnTo>
                  <a:lnTo>
                    <a:pt x="141" y="62"/>
                  </a:lnTo>
                  <a:lnTo>
                    <a:pt x="141" y="62"/>
                  </a:lnTo>
                  <a:lnTo>
                    <a:pt x="141" y="60"/>
                  </a:lnTo>
                  <a:lnTo>
                    <a:pt x="141" y="60"/>
                  </a:lnTo>
                  <a:lnTo>
                    <a:pt x="141" y="48"/>
                  </a:lnTo>
                  <a:lnTo>
                    <a:pt x="137" y="36"/>
                  </a:lnTo>
                  <a:lnTo>
                    <a:pt x="131" y="26"/>
                  </a:lnTo>
                  <a:lnTo>
                    <a:pt x="123" y="18"/>
                  </a:lnTo>
                  <a:lnTo>
                    <a:pt x="113" y="10"/>
                  </a:lnTo>
                  <a:lnTo>
                    <a:pt x="103" y="4"/>
                  </a:lnTo>
                  <a:lnTo>
                    <a:pt x="91" y="2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7" y="2"/>
                  </a:lnTo>
                  <a:lnTo>
                    <a:pt x="55" y="4"/>
                  </a:lnTo>
                  <a:lnTo>
                    <a:pt x="42" y="10"/>
                  </a:lnTo>
                  <a:lnTo>
                    <a:pt x="34" y="18"/>
                  </a:lnTo>
                  <a:lnTo>
                    <a:pt x="26" y="26"/>
                  </a:lnTo>
                  <a:lnTo>
                    <a:pt x="20" y="36"/>
                  </a:lnTo>
                  <a:lnTo>
                    <a:pt x="16" y="48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2" y="62"/>
                  </a:lnTo>
                  <a:lnTo>
                    <a:pt x="12" y="62"/>
                  </a:lnTo>
                  <a:lnTo>
                    <a:pt x="6" y="64"/>
                  </a:lnTo>
                  <a:lnTo>
                    <a:pt x="2" y="68"/>
                  </a:lnTo>
                  <a:lnTo>
                    <a:pt x="0" y="74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12" y="88"/>
                  </a:lnTo>
                  <a:lnTo>
                    <a:pt x="22" y="96"/>
                  </a:lnTo>
                  <a:lnTo>
                    <a:pt x="30" y="106"/>
                  </a:lnTo>
                  <a:lnTo>
                    <a:pt x="38" y="114"/>
                  </a:lnTo>
                  <a:lnTo>
                    <a:pt x="45" y="124"/>
                  </a:lnTo>
                  <a:lnTo>
                    <a:pt x="49" y="134"/>
                  </a:lnTo>
                  <a:lnTo>
                    <a:pt x="53" y="144"/>
                  </a:lnTo>
                  <a:lnTo>
                    <a:pt x="55" y="154"/>
                  </a:lnTo>
                  <a:lnTo>
                    <a:pt x="55" y="154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10999788" y="2749550"/>
              <a:ext cx="288925" cy="304800"/>
            </a:xfrm>
            <a:custGeom>
              <a:avLst/>
              <a:gdLst>
                <a:gd name="T0" fmla="*/ 24 w 182"/>
                <a:gd name="T1" fmla="*/ 122 h 192"/>
                <a:gd name="T2" fmla="*/ 24 w 182"/>
                <a:gd name="T3" fmla="*/ 122 h 192"/>
                <a:gd name="T4" fmla="*/ 34 w 182"/>
                <a:gd name="T5" fmla="*/ 148 h 192"/>
                <a:gd name="T6" fmla="*/ 50 w 182"/>
                <a:gd name="T7" fmla="*/ 172 h 192"/>
                <a:gd name="T8" fmla="*/ 68 w 182"/>
                <a:gd name="T9" fmla="*/ 186 h 192"/>
                <a:gd name="T10" fmla="*/ 92 w 182"/>
                <a:gd name="T11" fmla="*/ 192 h 192"/>
                <a:gd name="T12" fmla="*/ 104 w 182"/>
                <a:gd name="T13" fmla="*/ 192 h 192"/>
                <a:gd name="T14" fmla="*/ 124 w 182"/>
                <a:gd name="T15" fmla="*/ 180 h 192"/>
                <a:gd name="T16" fmla="*/ 142 w 182"/>
                <a:gd name="T17" fmla="*/ 160 h 192"/>
                <a:gd name="T18" fmla="*/ 154 w 182"/>
                <a:gd name="T19" fmla="*/ 136 h 192"/>
                <a:gd name="T20" fmla="*/ 158 w 182"/>
                <a:gd name="T21" fmla="*/ 122 h 192"/>
                <a:gd name="T22" fmla="*/ 158 w 182"/>
                <a:gd name="T23" fmla="*/ 122 h 192"/>
                <a:gd name="T24" fmla="*/ 172 w 182"/>
                <a:gd name="T25" fmla="*/ 116 h 192"/>
                <a:gd name="T26" fmla="*/ 182 w 182"/>
                <a:gd name="T27" fmla="*/ 100 h 192"/>
                <a:gd name="T28" fmla="*/ 182 w 182"/>
                <a:gd name="T29" fmla="*/ 92 h 192"/>
                <a:gd name="T30" fmla="*/ 176 w 182"/>
                <a:gd name="T31" fmla="*/ 76 h 192"/>
                <a:gd name="T32" fmla="*/ 170 w 182"/>
                <a:gd name="T33" fmla="*/ 72 h 192"/>
                <a:gd name="T34" fmla="*/ 164 w 182"/>
                <a:gd name="T35" fmla="*/ 72 h 192"/>
                <a:gd name="T36" fmla="*/ 166 w 182"/>
                <a:gd name="T37" fmla="*/ 70 h 192"/>
                <a:gd name="T38" fmla="*/ 160 w 182"/>
                <a:gd name="T39" fmla="*/ 44 h 192"/>
                <a:gd name="T40" fmla="*/ 144 w 182"/>
                <a:gd name="T41" fmla="*/ 22 h 192"/>
                <a:gd name="T42" fmla="*/ 120 w 182"/>
                <a:gd name="T43" fmla="*/ 6 h 192"/>
                <a:gd name="T44" fmla="*/ 92 w 182"/>
                <a:gd name="T45" fmla="*/ 0 h 192"/>
                <a:gd name="T46" fmla="*/ 76 w 182"/>
                <a:gd name="T47" fmla="*/ 2 h 192"/>
                <a:gd name="T48" fmla="*/ 50 w 182"/>
                <a:gd name="T49" fmla="*/ 12 h 192"/>
                <a:gd name="T50" fmla="*/ 30 w 182"/>
                <a:gd name="T51" fmla="*/ 32 h 192"/>
                <a:gd name="T52" fmla="*/ 20 w 182"/>
                <a:gd name="T53" fmla="*/ 56 h 192"/>
                <a:gd name="T54" fmla="*/ 18 w 182"/>
                <a:gd name="T55" fmla="*/ 70 h 192"/>
                <a:gd name="T56" fmla="*/ 18 w 182"/>
                <a:gd name="T57" fmla="*/ 72 h 192"/>
                <a:gd name="T58" fmla="*/ 14 w 182"/>
                <a:gd name="T59" fmla="*/ 72 h 192"/>
                <a:gd name="T60" fmla="*/ 2 w 182"/>
                <a:gd name="T61" fmla="*/ 82 h 192"/>
                <a:gd name="T62" fmla="*/ 2 w 182"/>
                <a:gd name="T63" fmla="*/ 100 h 192"/>
                <a:gd name="T64" fmla="*/ 4 w 182"/>
                <a:gd name="T65" fmla="*/ 110 h 192"/>
                <a:gd name="T66" fmla="*/ 16 w 182"/>
                <a:gd name="T67" fmla="*/ 120 h 192"/>
                <a:gd name="T68" fmla="*/ 24 w 182"/>
                <a:gd name="T69" fmla="*/ 12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2" h="192">
                  <a:moveTo>
                    <a:pt x="24" y="122"/>
                  </a:moveTo>
                  <a:lnTo>
                    <a:pt x="24" y="122"/>
                  </a:lnTo>
                  <a:lnTo>
                    <a:pt x="24" y="122"/>
                  </a:lnTo>
                  <a:lnTo>
                    <a:pt x="24" y="122"/>
                  </a:lnTo>
                  <a:lnTo>
                    <a:pt x="28" y="136"/>
                  </a:lnTo>
                  <a:lnTo>
                    <a:pt x="34" y="148"/>
                  </a:lnTo>
                  <a:lnTo>
                    <a:pt x="42" y="160"/>
                  </a:lnTo>
                  <a:lnTo>
                    <a:pt x="50" y="172"/>
                  </a:lnTo>
                  <a:lnTo>
                    <a:pt x="58" y="180"/>
                  </a:lnTo>
                  <a:lnTo>
                    <a:pt x="68" y="186"/>
                  </a:lnTo>
                  <a:lnTo>
                    <a:pt x="80" y="192"/>
                  </a:lnTo>
                  <a:lnTo>
                    <a:pt x="92" y="192"/>
                  </a:lnTo>
                  <a:lnTo>
                    <a:pt x="92" y="192"/>
                  </a:lnTo>
                  <a:lnTo>
                    <a:pt x="104" y="192"/>
                  </a:lnTo>
                  <a:lnTo>
                    <a:pt x="114" y="186"/>
                  </a:lnTo>
                  <a:lnTo>
                    <a:pt x="124" y="180"/>
                  </a:lnTo>
                  <a:lnTo>
                    <a:pt x="134" y="172"/>
                  </a:lnTo>
                  <a:lnTo>
                    <a:pt x="142" y="160"/>
                  </a:lnTo>
                  <a:lnTo>
                    <a:pt x="148" y="148"/>
                  </a:lnTo>
                  <a:lnTo>
                    <a:pt x="154" y="136"/>
                  </a:lnTo>
                  <a:lnTo>
                    <a:pt x="158" y="122"/>
                  </a:lnTo>
                  <a:lnTo>
                    <a:pt x="158" y="122"/>
                  </a:lnTo>
                  <a:lnTo>
                    <a:pt x="158" y="122"/>
                  </a:lnTo>
                  <a:lnTo>
                    <a:pt x="158" y="122"/>
                  </a:lnTo>
                  <a:lnTo>
                    <a:pt x="166" y="120"/>
                  </a:lnTo>
                  <a:lnTo>
                    <a:pt x="172" y="116"/>
                  </a:lnTo>
                  <a:lnTo>
                    <a:pt x="178" y="110"/>
                  </a:lnTo>
                  <a:lnTo>
                    <a:pt x="182" y="100"/>
                  </a:lnTo>
                  <a:lnTo>
                    <a:pt x="182" y="100"/>
                  </a:lnTo>
                  <a:lnTo>
                    <a:pt x="182" y="92"/>
                  </a:lnTo>
                  <a:lnTo>
                    <a:pt x="180" y="82"/>
                  </a:lnTo>
                  <a:lnTo>
                    <a:pt x="176" y="76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64" y="72"/>
                  </a:lnTo>
                  <a:lnTo>
                    <a:pt x="164" y="72"/>
                  </a:lnTo>
                  <a:lnTo>
                    <a:pt x="166" y="70"/>
                  </a:lnTo>
                  <a:lnTo>
                    <a:pt x="166" y="70"/>
                  </a:lnTo>
                  <a:lnTo>
                    <a:pt x="164" y="56"/>
                  </a:lnTo>
                  <a:lnTo>
                    <a:pt x="160" y="44"/>
                  </a:lnTo>
                  <a:lnTo>
                    <a:pt x="152" y="32"/>
                  </a:lnTo>
                  <a:lnTo>
                    <a:pt x="144" y="22"/>
                  </a:lnTo>
                  <a:lnTo>
                    <a:pt x="132" y="12"/>
                  </a:lnTo>
                  <a:lnTo>
                    <a:pt x="120" y="6"/>
                  </a:lnTo>
                  <a:lnTo>
                    <a:pt x="106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6" y="2"/>
                  </a:lnTo>
                  <a:lnTo>
                    <a:pt x="62" y="6"/>
                  </a:lnTo>
                  <a:lnTo>
                    <a:pt x="50" y="12"/>
                  </a:lnTo>
                  <a:lnTo>
                    <a:pt x="40" y="22"/>
                  </a:lnTo>
                  <a:lnTo>
                    <a:pt x="30" y="32"/>
                  </a:lnTo>
                  <a:lnTo>
                    <a:pt x="24" y="44"/>
                  </a:lnTo>
                  <a:lnTo>
                    <a:pt x="20" y="56"/>
                  </a:lnTo>
                  <a:lnTo>
                    <a:pt x="18" y="70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6" y="76"/>
                  </a:lnTo>
                  <a:lnTo>
                    <a:pt x="2" y="82"/>
                  </a:lnTo>
                  <a:lnTo>
                    <a:pt x="0" y="92"/>
                  </a:lnTo>
                  <a:lnTo>
                    <a:pt x="2" y="100"/>
                  </a:lnTo>
                  <a:lnTo>
                    <a:pt x="2" y="100"/>
                  </a:lnTo>
                  <a:lnTo>
                    <a:pt x="4" y="110"/>
                  </a:lnTo>
                  <a:lnTo>
                    <a:pt x="10" y="116"/>
                  </a:lnTo>
                  <a:lnTo>
                    <a:pt x="16" y="120"/>
                  </a:lnTo>
                  <a:lnTo>
                    <a:pt x="24" y="122"/>
                  </a:lnTo>
                  <a:lnTo>
                    <a:pt x="24" y="122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028407" y="4686299"/>
            <a:ext cx="1100138" cy="1166813"/>
            <a:chOff x="3979863" y="4953000"/>
            <a:chExt cx="1100138" cy="1166813"/>
          </a:xfrm>
        </p:grpSpPr>
        <p:sp>
          <p:nvSpPr>
            <p:cNvPr id="58" name="Freeform 58"/>
            <p:cNvSpPr>
              <a:spLocks noEditPoints="1"/>
            </p:cNvSpPr>
            <p:nvPr/>
          </p:nvSpPr>
          <p:spPr bwMode="auto">
            <a:xfrm>
              <a:off x="4224338" y="5359400"/>
              <a:ext cx="855663" cy="760413"/>
            </a:xfrm>
            <a:custGeom>
              <a:avLst/>
              <a:gdLst>
                <a:gd name="T0" fmla="*/ 525 w 539"/>
                <a:gd name="T1" fmla="*/ 0 h 479"/>
                <a:gd name="T2" fmla="*/ 14 w 539"/>
                <a:gd name="T3" fmla="*/ 0 h 479"/>
                <a:gd name="T4" fmla="*/ 14 w 539"/>
                <a:gd name="T5" fmla="*/ 0 h 479"/>
                <a:gd name="T6" fmla="*/ 8 w 539"/>
                <a:gd name="T7" fmla="*/ 2 h 479"/>
                <a:gd name="T8" fmla="*/ 4 w 539"/>
                <a:gd name="T9" fmla="*/ 4 h 479"/>
                <a:gd name="T10" fmla="*/ 2 w 539"/>
                <a:gd name="T11" fmla="*/ 10 h 479"/>
                <a:gd name="T12" fmla="*/ 0 w 539"/>
                <a:gd name="T13" fmla="*/ 16 h 479"/>
                <a:gd name="T14" fmla="*/ 0 w 539"/>
                <a:gd name="T15" fmla="*/ 465 h 479"/>
                <a:gd name="T16" fmla="*/ 0 w 539"/>
                <a:gd name="T17" fmla="*/ 465 h 479"/>
                <a:gd name="T18" fmla="*/ 2 w 539"/>
                <a:gd name="T19" fmla="*/ 471 h 479"/>
                <a:gd name="T20" fmla="*/ 4 w 539"/>
                <a:gd name="T21" fmla="*/ 475 h 479"/>
                <a:gd name="T22" fmla="*/ 8 w 539"/>
                <a:gd name="T23" fmla="*/ 479 h 479"/>
                <a:gd name="T24" fmla="*/ 14 w 539"/>
                <a:gd name="T25" fmla="*/ 479 h 479"/>
                <a:gd name="T26" fmla="*/ 525 w 539"/>
                <a:gd name="T27" fmla="*/ 479 h 479"/>
                <a:gd name="T28" fmla="*/ 525 w 539"/>
                <a:gd name="T29" fmla="*/ 479 h 479"/>
                <a:gd name="T30" fmla="*/ 531 w 539"/>
                <a:gd name="T31" fmla="*/ 479 h 479"/>
                <a:gd name="T32" fmla="*/ 535 w 539"/>
                <a:gd name="T33" fmla="*/ 475 h 479"/>
                <a:gd name="T34" fmla="*/ 539 w 539"/>
                <a:gd name="T35" fmla="*/ 471 h 479"/>
                <a:gd name="T36" fmla="*/ 539 w 539"/>
                <a:gd name="T37" fmla="*/ 465 h 479"/>
                <a:gd name="T38" fmla="*/ 539 w 539"/>
                <a:gd name="T39" fmla="*/ 16 h 479"/>
                <a:gd name="T40" fmla="*/ 539 w 539"/>
                <a:gd name="T41" fmla="*/ 16 h 479"/>
                <a:gd name="T42" fmla="*/ 539 w 539"/>
                <a:gd name="T43" fmla="*/ 10 h 479"/>
                <a:gd name="T44" fmla="*/ 535 w 539"/>
                <a:gd name="T45" fmla="*/ 4 h 479"/>
                <a:gd name="T46" fmla="*/ 531 w 539"/>
                <a:gd name="T47" fmla="*/ 2 h 479"/>
                <a:gd name="T48" fmla="*/ 525 w 539"/>
                <a:gd name="T49" fmla="*/ 0 h 479"/>
                <a:gd name="T50" fmla="*/ 525 w 539"/>
                <a:gd name="T51" fmla="*/ 0 h 479"/>
                <a:gd name="T52" fmla="*/ 435 w 539"/>
                <a:gd name="T53" fmla="*/ 18 h 479"/>
                <a:gd name="T54" fmla="*/ 505 w 539"/>
                <a:gd name="T55" fmla="*/ 18 h 479"/>
                <a:gd name="T56" fmla="*/ 505 w 539"/>
                <a:gd name="T57" fmla="*/ 84 h 479"/>
                <a:gd name="T58" fmla="*/ 435 w 539"/>
                <a:gd name="T59" fmla="*/ 84 h 479"/>
                <a:gd name="T60" fmla="*/ 435 w 539"/>
                <a:gd name="T61" fmla="*/ 18 h 479"/>
                <a:gd name="T62" fmla="*/ 341 w 539"/>
                <a:gd name="T63" fmla="*/ 20 h 479"/>
                <a:gd name="T64" fmla="*/ 411 w 539"/>
                <a:gd name="T65" fmla="*/ 20 h 479"/>
                <a:gd name="T66" fmla="*/ 411 w 539"/>
                <a:gd name="T67" fmla="*/ 86 h 479"/>
                <a:gd name="T68" fmla="*/ 341 w 539"/>
                <a:gd name="T69" fmla="*/ 86 h 479"/>
                <a:gd name="T70" fmla="*/ 341 w 539"/>
                <a:gd name="T71" fmla="*/ 20 h 479"/>
                <a:gd name="T72" fmla="*/ 245 w 539"/>
                <a:gd name="T73" fmla="*/ 20 h 479"/>
                <a:gd name="T74" fmla="*/ 315 w 539"/>
                <a:gd name="T75" fmla="*/ 20 h 479"/>
                <a:gd name="T76" fmla="*/ 315 w 539"/>
                <a:gd name="T77" fmla="*/ 86 h 479"/>
                <a:gd name="T78" fmla="*/ 245 w 539"/>
                <a:gd name="T79" fmla="*/ 86 h 479"/>
                <a:gd name="T80" fmla="*/ 245 w 539"/>
                <a:gd name="T81" fmla="*/ 20 h 479"/>
                <a:gd name="T82" fmla="*/ 509 w 539"/>
                <a:gd name="T83" fmla="*/ 449 h 479"/>
                <a:gd name="T84" fmla="*/ 30 w 539"/>
                <a:gd name="T85" fmla="*/ 449 h 479"/>
                <a:gd name="T86" fmla="*/ 30 w 539"/>
                <a:gd name="T87" fmla="*/ 110 h 479"/>
                <a:gd name="T88" fmla="*/ 509 w 539"/>
                <a:gd name="T89" fmla="*/ 110 h 479"/>
                <a:gd name="T90" fmla="*/ 509 w 539"/>
                <a:gd name="T91" fmla="*/ 44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9" h="479">
                  <a:moveTo>
                    <a:pt x="525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465"/>
                  </a:lnTo>
                  <a:lnTo>
                    <a:pt x="0" y="465"/>
                  </a:lnTo>
                  <a:lnTo>
                    <a:pt x="2" y="471"/>
                  </a:lnTo>
                  <a:lnTo>
                    <a:pt x="4" y="475"/>
                  </a:lnTo>
                  <a:lnTo>
                    <a:pt x="8" y="479"/>
                  </a:lnTo>
                  <a:lnTo>
                    <a:pt x="14" y="479"/>
                  </a:lnTo>
                  <a:lnTo>
                    <a:pt x="525" y="479"/>
                  </a:lnTo>
                  <a:lnTo>
                    <a:pt x="525" y="479"/>
                  </a:lnTo>
                  <a:lnTo>
                    <a:pt x="531" y="479"/>
                  </a:lnTo>
                  <a:lnTo>
                    <a:pt x="535" y="475"/>
                  </a:lnTo>
                  <a:lnTo>
                    <a:pt x="539" y="471"/>
                  </a:lnTo>
                  <a:lnTo>
                    <a:pt x="539" y="465"/>
                  </a:lnTo>
                  <a:lnTo>
                    <a:pt x="539" y="16"/>
                  </a:lnTo>
                  <a:lnTo>
                    <a:pt x="539" y="16"/>
                  </a:lnTo>
                  <a:lnTo>
                    <a:pt x="539" y="10"/>
                  </a:lnTo>
                  <a:lnTo>
                    <a:pt x="535" y="4"/>
                  </a:lnTo>
                  <a:lnTo>
                    <a:pt x="531" y="2"/>
                  </a:lnTo>
                  <a:lnTo>
                    <a:pt x="525" y="0"/>
                  </a:lnTo>
                  <a:lnTo>
                    <a:pt x="525" y="0"/>
                  </a:lnTo>
                  <a:close/>
                  <a:moveTo>
                    <a:pt x="435" y="18"/>
                  </a:moveTo>
                  <a:lnTo>
                    <a:pt x="505" y="18"/>
                  </a:lnTo>
                  <a:lnTo>
                    <a:pt x="505" y="84"/>
                  </a:lnTo>
                  <a:lnTo>
                    <a:pt x="435" y="84"/>
                  </a:lnTo>
                  <a:lnTo>
                    <a:pt x="435" y="18"/>
                  </a:lnTo>
                  <a:close/>
                  <a:moveTo>
                    <a:pt x="341" y="20"/>
                  </a:moveTo>
                  <a:lnTo>
                    <a:pt x="411" y="20"/>
                  </a:lnTo>
                  <a:lnTo>
                    <a:pt x="411" y="86"/>
                  </a:lnTo>
                  <a:lnTo>
                    <a:pt x="341" y="86"/>
                  </a:lnTo>
                  <a:lnTo>
                    <a:pt x="341" y="20"/>
                  </a:lnTo>
                  <a:close/>
                  <a:moveTo>
                    <a:pt x="245" y="20"/>
                  </a:moveTo>
                  <a:lnTo>
                    <a:pt x="315" y="20"/>
                  </a:lnTo>
                  <a:lnTo>
                    <a:pt x="315" y="86"/>
                  </a:lnTo>
                  <a:lnTo>
                    <a:pt x="245" y="86"/>
                  </a:lnTo>
                  <a:lnTo>
                    <a:pt x="245" y="20"/>
                  </a:lnTo>
                  <a:close/>
                  <a:moveTo>
                    <a:pt x="509" y="449"/>
                  </a:moveTo>
                  <a:lnTo>
                    <a:pt x="30" y="449"/>
                  </a:lnTo>
                  <a:lnTo>
                    <a:pt x="30" y="110"/>
                  </a:lnTo>
                  <a:lnTo>
                    <a:pt x="509" y="110"/>
                  </a:lnTo>
                  <a:lnTo>
                    <a:pt x="509" y="449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59"/>
            <p:cNvSpPr>
              <a:spLocks noChangeArrowheads="1"/>
            </p:cNvSpPr>
            <p:nvPr/>
          </p:nvSpPr>
          <p:spPr bwMode="auto">
            <a:xfrm>
              <a:off x="4319588" y="5562600"/>
              <a:ext cx="144463" cy="131763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60"/>
            <p:cNvSpPr>
              <a:spLocks noChangeArrowheads="1"/>
            </p:cNvSpPr>
            <p:nvPr/>
          </p:nvSpPr>
          <p:spPr bwMode="auto">
            <a:xfrm>
              <a:off x="4319588" y="5738813"/>
              <a:ext cx="144463" cy="130175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61"/>
            <p:cNvSpPr>
              <a:spLocks noChangeArrowheads="1"/>
            </p:cNvSpPr>
            <p:nvPr/>
          </p:nvSpPr>
          <p:spPr bwMode="auto">
            <a:xfrm>
              <a:off x="4667250" y="5562600"/>
              <a:ext cx="142875" cy="131763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62"/>
            <p:cNvSpPr>
              <a:spLocks noChangeArrowheads="1"/>
            </p:cNvSpPr>
            <p:nvPr/>
          </p:nvSpPr>
          <p:spPr bwMode="auto">
            <a:xfrm>
              <a:off x="4667250" y="5738813"/>
              <a:ext cx="142875" cy="130175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63"/>
            <p:cNvSpPr>
              <a:spLocks noChangeArrowheads="1"/>
            </p:cNvSpPr>
            <p:nvPr/>
          </p:nvSpPr>
          <p:spPr bwMode="auto">
            <a:xfrm>
              <a:off x="4319588" y="5907088"/>
              <a:ext cx="147638" cy="133350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64"/>
            <p:cNvSpPr>
              <a:spLocks noChangeArrowheads="1"/>
            </p:cNvSpPr>
            <p:nvPr/>
          </p:nvSpPr>
          <p:spPr bwMode="auto">
            <a:xfrm>
              <a:off x="4498975" y="5907088"/>
              <a:ext cx="142875" cy="133350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65"/>
            <p:cNvSpPr>
              <a:spLocks noChangeArrowheads="1"/>
            </p:cNvSpPr>
            <p:nvPr/>
          </p:nvSpPr>
          <p:spPr bwMode="auto">
            <a:xfrm>
              <a:off x="4670425" y="5907088"/>
              <a:ext cx="142875" cy="133350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66"/>
            <p:cNvSpPr>
              <a:spLocks noChangeArrowheads="1"/>
            </p:cNvSpPr>
            <p:nvPr/>
          </p:nvSpPr>
          <p:spPr bwMode="auto">
            <a:xfrm>
              <a:off x="4841875" y="5738813"/>
              <a:ext cx="142875" cy="133350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3979863" y="4953000"/>
              <a:ext cx="484188" cy="1150938"/>
            </a:xfrm>
            <a:custGeom>
              <a:avLst/>
              <a:gdLst>
                <a:gd name="T0" fmla="*/ 132 w 305"/>
                <a:gd name="T1" fmla="*/ 477 h 725"/>
                <a:gd name="T2" fmla="*/ 98 w 305"/>
                <a:gd name="T3" fmla="*/ 477 h 725"/>
                <a:gd name="T4" fmla="*/ 98 w 305"/>
                <a:gd name="T5" fmla="*/ 76 h 725"/>
                <a:gd name="T6" fmla="*/ 208 w 305"/>
                <a:gd name="T7" fmla="*/ 76 h 725"/>
                <a:gd name="T8" fmla="*/ 208 w 305"/>
                <a:gd name="T9" fmla="*/ 236 h 725"/>
                <a:gd name="T10" fmla="*/ 251 w 305"/>
                <a:gd name="T11" fmla="*/ 236 h 725"/>
                <a:gd name="T12" fmla="*/ 251 w 305"/>
                <a:gd name="T13" fmla="*/ 76 h 725"/>
                <a:gd name="T14" fmla="*/ 267 w 305"/>
                <a:gd name="T15" fmla="*/ 76 h 725"/>
                <a:gd name="T16" fmla="*/ 267 w 305"/>
                <a:gd name="T17" fmla="*/ 76 h 725"/>
                <a:gd name="T18" fmla="*/ 273 w 305"/>
                <a:gd name="T19" fmla="*/ 74 h 725"/>
                <a:gd name="T20" fmla="*/ 281 w 305"/>
                <a:gd name="T21" fmla="*/ 72 h 725"/>
                <a:gd name="T22" fmla="*/ 287 w 305"/>
                <a:gd name="T23" fmla="*/ 68 h 725"/>
                <a:gd name="T24" fmla="*/ 293 w 305"/>
                <a:gd name="T25" fmla="*/ 64 h 725"/>
                <a:gd name="T26" fmla="*/ 297 w 305"/>
                <a:gd name="T27" fmla="*/ 58 h 725"/>
                <a:gd name="T28" fmla="*/ 301 w 305"/>
                <a:gd name="T29" fmla="*/ 52 h 725"/>
                <a:gd name="T30" fmla="*/ 303 w 305"/>
                <a:gd name="T31" fmla="*/ 44 h 725"/>
                <a:gd name="T32" fmla="*/ 305 w 305"/>
                <a:gd name="T33" fmla="*/ 38 h 725"/>
                <a:gd name="T34" fmla="*/ 305 w 305"/>
                <a:gd name="T35" fmla="*/ 38 h 725"/>
                <a:gd name="T36" fmla="*/ 303 w 305"/>
                <a:gd name="T37" fmla="*/ 30 h 725"/>
                <a:gd name="T38" fmla="*/ 301 w 305"/>
                <a:gd name="T39" fmla="*/ 22 h 725"/>
                <a:gd name="T40" fmla="*/ 297 w 305"/>
                <a:gd name="T41" fmla="*/ 16 h 725"/>
                <a:gd name="T42" fmla="*/ 293 w 305"/>
                <a:gd name="T43" fmla="*/ 10 h 725"/>
                <a:gd name="T44" fmla="*/ 287 w 305"/>
                <a:gd name="T45" fmla="*/ 6 h 725"/>
                <a:gd name="T46" fmla="*/ 281 w 305"/>
                <a:gd name="T47" fmla="*/ 2 h 725"/>
                <a:gd name="T48" fmla="*/ 273 w 305"/>
                <a:gd name="T49" fmla="*/ 0 h 725"/>
                <a:gd name="T50" fmla="*/ 267 w 305"/>
                <a:gd name="T51" fmla="*/ 0 h 725"/>
                <a:gd name="T52" fmla="*/ 38 w 305"/>
                <a:gd name="T53" fmla="*/ 0 h 725"/>
                <a:gd name="T54" fmla="*/ 38 w 305"/>
                <a:gd name="T55" fmla="*/ 0 h 725"/>
                <a:gd name="T56" fmla="*/ 30 w 305"/>
                <a:gd name="T57" fmla="*/ 0 h 725"/>
                <a:gd name="T58" fmla="*/ 22 w 305"/>
                <a:gd name="T59" fmla="*/ 2 h 725"/>
                <a:gd name="T60" fmla="*/ 16 w 305"/>
                <a:gd name="T61" fmla="*/ 6 h 725"/>
                <a:gd name="T62" fmla="*/ 10 w 305"/>
                <a:gd name="T63" fmla="*/ 10 h 725"/>
                <a:gd name="T64" fmla="*/ 6 w 305"/>
                <a:gd name="T65" fmla="*/ 16 h 725"/>
                <a:gd name="T66" fmla="*/ 2 w 305"/>
                <a:gd name="T67" fmla="*/ 22 h 725"/>
                <a:gd name="T68" fmla="*/ 0 w 305"/>
                <a:gd name="T69" fmla="*/ 30 h 725"/>
                <a:gd name="T70" fmla="*/ 0 w 305"/>
                <a:gd name="T71" fmla="*/ 38 h 725"/>
                <a:gd name="T72" fmla="*/ 0 w 305"/>
                <a:gd name="T73" fmla="*/ 38 h 725"/>
                <a:gd name="T74" fmla="*/ 0 w 305"/>
                <a:gd name="T75" fmla="*/ 44 h 725"/>
                <a:gd name="T76" fmla="*/ 2 w 305"/>
                <a:gd name="T77" fmla="*/ 52 h 725"/>
                <a:gd name="T78" fmla="*/ 6 w 305"/>
                <a:gd name="T79" fmla="*/ 58 h 725"/>
                <a:gd name="T80" fmla="*/ 10 w 305"/>
                <a:gd name="T81" fmla="*/ 64 h 725"/>
                <a:gd name="T82" fmla="*/ 16 w 305"/>
                <a:gd name="T83" fmla="*/ 68 h 725"/>
                <a:gd name="T84" fmla="*/ 22 w 305"/>
                <a:gd name="T85" fmla="*/ 72 h 725"/>
                <a:gd name="T86" fmla="*/ 30 w 305"/>
                <a:gd name="T87" fmla="*/ 74 h 725"/>
                <a:gd name="T88" fmla="*/ 38 w 305"/>
                <a:gd name="T89" fmla="*/ 76 h 725"/>
                <a:gd name="T90" fmla="*/ 54 w 305"/>
                <a:gd name="T91" fmla="*/ 76 h 725"/>
                <a:gd name="T92" fmla="*/ 54 w 305"/>
                <a:gd name="T93" fmla="*/ 665 h 725"/>
                <a:gd name="T94" fmla="*/ 54 w 305"/>
                <a:gd name="T95" fmla="*/ 665 h 725"/>
                <a:gd name="T96" fmla="*/ 56 w 305"/>
                <a:gd name="T97" fmla="*/ 677 h 725"/>
                <a:gd name="T98" fmla="*/ 60 w 305"/>
                <a:gd name="T99" fmla="*/ 689 h 725"/>
                <a:gd name="T100" fmla="*/ 64 w 305"/>
                <a:gd name="T101" fmla="*/ 699 h 725"/>
                <a:gd name="T102" fmla="*/ 72 w 305"/>
                <a:gd name="T103" fmla="*/ 709 h 725"/>
                <a:gd name="T104" fmla="*/ 80 w 305"/>
                <a:gd name="T105" fmla="*/ 715 h 725"/>
                <a:gd name="T106" fmla="*/ 92 w 305"/>
                <a:gd name="T107" fmla="*/ 721 h 725"/>
                <a:gd name="T108" fmla="*/ 102 w 305"/>
                <a:gd name="T109" fmla="*/ 725 h 725"/>
                <a:gd name="T110" fmla="*/ 114 w 305"/>
                <a:gd name="T111" fmla="*/ 725 h 725"/>
                <a:gd name="T112" fmla="*/ 134 w 305"/>
                <a:gd name="T113" fmla="*/ 725 h 725"/>
                <a:gd name="T114" fmla="*/ 134 w 305"/>
                <a:gd name="T115" fmla="*/ 725 h 725"/>
                <a:gd name="T116" fmla="*/ 132 w 305"/>
                <a:gd name="T117" fmla="*/ 721 h 725"/>
                <a:gd name="T118" fmla="*/ 132 w 305"/>
                <a:gd name="T119" fmla="*/ 477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5" h="725">
                  <a:moveTo>
                    <a:pt x="132" y="477"/>
                  </a:moveTo>
                  <a:lnTo>
                    <a:pt x="98" y="477"/>
                  </a:lnTo>
                  <a:lnTo>
                    <a:pt x="98" y="76"/>
                  </a:lnTo>
                  <a:lnTo>
                    <a:pt x="208" y="76"/>
                  </a:lnTo>
                  <a:lnTo>
                    <a:pt x="208" y="236"/>
                  </a:lnTo>
                  <a:lnTo>
                    <a:pt x="251" y="236"/>
                  </a:lnTo>
                  <a:lnTo>
                    <a:pt x="251" y="76"/>
                  </a:lnTo>
                  <a:lnTo>
                    <a:pt x="267" y="76"/>
                  </a:lnTo>
                  <a:lnTo>
                    <a:pt x="267" y="76"/>
                  </a:lnTo>
                  <a:lnTo>
                    <a:pt x="273" y="74"/>
                  </a:lnTo>
                  <a:lnTo>
                    <a:pt x="281" y="72"/>
                  </a:lnTo>
                  <a:lnTo>
                    <a:pt x="287" y="68"/>
                  </a:lnTo>
                  <a:lnTo>
                    <a:pt x="293" y="64"/>
                  </a:lnTo>
                  <a:lnTo>
                    <a:pt x="297" y="58"/>
                  </a:lnTo>
                  <a:lnTo>
                    <a:pt x="301" y="52"/>
                  </a:lnTo>
                  <a:lnTo>
                    <a:pt x="303" y="44"/>
                  </a:lnTo>
                  <a:lnTo>
                    <a:pt x="305" y="38"/>
                  </a:lnTo>
                  <a:lnTo>
                    <a:pt x="305" y="38"/>
                  </a:lnTo>
                  <a:lnTo>
                    <a:pt x="303" y="30"/>
                  </a:lnTo>
                  <a:lnTo>
                    <a:pt x="301" y="22"/>
                  </a:lnTo>
                  <a:lnTo>
                    <a:pt x="297" y="16"/>
                  </a:lnTo>
                  <a:lnTo>
                    <a:pt x="293" y="10"/>
                  </a:lnTo>
                  <a:lnTo>
                    <a:pt x="287" y="6"/>
                  </a:lnTo>
                  <a:lnTo>
                    <a:pt x="281" y="2"/>
                  </a:lnTo>
                  <a:lnTo>
                    <a:pt x="273" y="0"/>
                  </a:lnTo>
                  <a:lnTo>
                    <a:pt x="267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0" y="0"/>
                  </a:lnTo>
                  <a:lnTo>
                    <a:pt x="22" y="2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6" y="16"/>
                  </a:lnTo>
                  <a:lnTo>
                    <a:pt x="2" y="22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2" y="52"/>
                  </a:lnTo>
                  <a:lnTo>
                    <a:pt x="6" y="58"/>
                  </a:lnTo>
                  <a:lnTo>
                    <a:pt x="10" y="64"/>
                  </a:lnTo>
                  <a:lnTo>
                    <a:pt x="16" y="68"/>
                  </a:lnTo>
                  <a:lnTo>
                    <a:pt x="22" y="72"/>
                  </a:lnTo>
                  <a:lnTo>
                    <a:pt x="30" y="74"/>
                  </a:lnTo>
                  <a:lnTo>
                    <a:pt x="38" y="76"/>
                  </a:lnTo>
                  <a:lnTo>
                    <a:pt x="54" y="76"/>
                  </a:lnTo>
                  <a:lnTo>
                    <a:pt x="54" y="665"/>
                  </a:lnTo>
                  <a:lnTo>
                    <a:pt x="54" y="665"/>
                  </a:lnTo>
                  <a:lnTo>
                    <a:pt x="56" y="677"/>
                  </a:lnTo>
                  <a:lnTo>
                    <a:pt x="60" y="689"/>
                  </a:lnTo>
                  <a:lnTo>
                    <a:pt x="64" y="699"/>
                  </a:lnTo>
                  <a:lnTo>
                    <a:pt x="72" y="709"/>
                  </a:lnTo>
                  <a:lnTo>
                    <a:pt x="80" y="715"/>
                  </a:lnTo>
                  <a:lnTo>
                    <a:pt x="92" y="721"/>
                  </a:lnTo>
                  <a:lnTo>
                    <a:pt x="102" y="725"/>
                  </a:lnTo>
                  <a:lnTo>
                    <a:pt x="114" y="725"/>
                  </a:lnTo>
                  <a:lnTo>
                    <a:pt x="134" y="725"/>
                  </a:lnTo>
                  <a:lnTo>
                    <a:pt x="134" y="725"/>
                  </a:lnTo>
                  <a:lnTo>
                    <a:pt x="132" y="721"/>
                  </a:lnTo>
                  <a:lnTo>
                    <a:pt x="132" y="477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68"/>
            <p:cNvSpPr>
              <a:spLocks noChangeArrowheads="1"/>
            </p:cNvSpPr>
            <p:nvPr/>
          </p:nvSpPr>
          <p:spPr bwMode="auto">
            <a:xfrm>
              <a:off x="4845050" y="5910263"/>
              <a:ext cx="142875" cy="130175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112096" y="4806949"/>
            <a:ext cx="1042988" cy="1014413"/>
            <a:chOff x="330200" y="5073650"/>
            <a:chExt cx="1042988" cy="1014413"/>
          </a:xfrm>
        </p:grpSpPr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711200" y="5334000"/>
              <a:ext cx="414338" cy="404813"/>
            </a:xfrm>
            <a:custGeom>
              <a:avLst/>
              <a:gdLst>
                <a:gd name="T0" fmla="*/ 109 w 261"/>
                <a:gd name="T1" fmla="*/ 130 h 255"/>
                <a:gd name="T2" fmla="*/ 109 w 261"/>
                <a:gd name="T3" fmla="*/ 130 h 255"/>
                <a:gd name="T4" fmla="*/ 139 w 261"/>
                <a:gd name="T5" fmla="*/ 134 h 255"/>
                <a:gd name="T6" fmla="*/ 163 w 261"/>
                <a:gd name="T7" fmla="*/ 138 h 255"/>
                <a:gd name="T8" fmla="*/ 183 w 261"/>
                <a:gd name="T9" fmla="*/ 148 h 255"/>
                <a:gd name="T10" fmla="*/ 197 w 261"/>
                <a:gd name="T11" fmla="*/ 158 h 255"/>
                <a:gd name="T12" fmla="*/ 209 w 261"/>
                <a:gd name="T13" fmla="*/ 170 h 255"/>
                <a:gd name="T14" fmla="*/ 215 w 261"/>
                <a:gd name="T15" fmla="*/ 182 h 255"/>
                <a:gd name="T16" fmla="*/ 217 w 261"/>
                <a:gd name="T17" fmla="*/ 199 h 255"/>
                <a:gd name="T18" fmla="*/ 213 w 261"/>
                <a:gd name="T19" fmla="*/ 213 h 255"/>
                <a:gd name="T20" fmla="*/ 213 w 261"/>
                <a:gd name="T21" fmla="*/ 213 h 255"/>
                <a:gd name="T22" fmla="*/ 207 w 261"/>
                <a:gd name="T23" fmla="*/ 227 h 255"/>
                <a:gd name="T24" fmla="*/ 199 w 261"/>
                <a:gd name="T25" fmla="*/ 237 h 255"/>
                <a:gd name="T26" fmla="*/ 187 w 261"/>
                <a:gd name="T27" fmla="*/ 247 h 255"/>
                <a:gd name="T28" fmla="*/ 173 w 261"/>
                <a:gd name="T29" fmla="*/ 255 h 255"/>
                <a:gd name="T30" fmla="*/ 173 w 261"/>
                <a:gd name="T31" fmla="*/ 255 h 255"/>
                <a:gd name="T32" fmla="*/ 189 w 261"/>
                <a:gd name="T33" fmla="*/ 251 h 255"/>
                <a:gd name="T34" fmla="*/ 203 w 261"/>
                <a:gd name="T35" fmla="*/ 245 h 255"/>
                <a:gd name="T36" fmla="*/ 215 w 261"/>
                <a:gd name="T37" fmla="*/ 241 h 255"/>
                <a:gd name="T38" fmla="*/ 227 w 261"/>
                <a:gd name="T39" fmla="*/ 233 h 255"/>
                <a:gd name="T40" fmla="*/ 237 w 261"/>
                <a:gd name="T41" fmla="*/ 225 h 255"/>
                <a:gd name="T42" fmla="*/ 247 w 261"/>
                <a:gd name="T43" fmla="*/ 217 h 255"/>
                <a:gd name="T44" fmla="*/ 253 w 261"/>
                <a:gd name="T45" fmla="*/ 207 h 255"/>
                <a:gd name="T46" fmla="*/ 257 w 261"/>
                <a:gd name="T47" fmla="*/ 195 h 255"/>
                <a:gd name="T48" fmla="*/ 257 w 261"/>
                <a:gd name="T49" fmla="*/ 195 h 255"/>
                <a:gd name="T50" fmla="*/ 259 w 261"/>
                <a:gd name="T51" fmla="*/ 184 h 255"/>
                <a:gd name="T52" fmla="*/ 261 w 261"/>
                <a:gd name="T53" fmla="*/ 176 h 255"/>
                <a:gd name="T54" fmla="*/ 259 w 261"/>
                <a:gd name="T55" fmla="*/ 166 h 255"/>
                <a:gd name="T56" fmla="*/ 257 w 261"/>
                <a:gd name="T57" fmla="*/ 156 h 255"/>
                <a:gd name="T58" fmla="*/ 253 w 261"/>
                <a:gd name="T59" fmla="*/ 146 h 255"/>
                <a:gd name="T60" fmla="*/ 249 w 261"/>
                <a:gd name="T61" fmla="*/ 136 h 255"/>
                <a:gd name="T62" fmla="*/ 235 w 261"/>
                <a:gd name="T63" fmla="*/ 118 h 255"/>
                <a:gd name="T64" fmla="*/ 217 w 261"/>
                <a:gd name="T65" fmla="*/ 102 h 255"/>
                <a:gd name="T66" fmla="*/ 193 w 261"/>
                <a:gd name="T67" fmla="*/ 88 h 255"/>
                <a:gd name="T68" fmla="*/ 167 w 261"/>
                <a:gd name="T69" fmla="*/ 74 h 255"/>
                <a:gd name="T70" fmla="*/ 137 w 261"/>
                <a:gd name="T71" fmla="*/ 66 h 255"/>
                <a:gd name="T72" fmla="*/ 137 w 261"/>
                <a:gd name="T73" fmla="*/ 66 h 255"/>
                <a:gd name="T74" fmla="*/ 109 w 261"/>
                <a:gd name="T75" fmla="*/ 60 h 255"/>
                <a:gd name="T76" fmla="*/ 109 w 261"/>
                <a:gd name="T77" fmla="*/ 0 h 255"/>
                <a:gd name="T78" fmla="*/ 0 w 261"/>
                <a:gd name="T79" fmla="*/ 96 h 255"/>
                <a:gd name="T80" fmla="*/ 109 w 261"/>
                <a:gd name="T81" fmla="*/ 191 h 255"/>
                <a:gd name="T82" fmla="*/ 109 w 261"/>
                <a:gd name="T83" fmla="*/ 13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1" h="255">
                  <a:moveTo>
                    <a:pt x="109" y="130"/>
                  </a:moveTo>
                  <a:lnTo>
                    <a:pt x="109" y="130"/>
                  </a:lnTo>
                  <a:lnTo>
                    <a:pt x="139" y="134"/>
                  </a:lnTo>
                  <a:lnTo>
                    <a:pt x="163" y="138"/>
                  </a:lnTo>
                  <a:lnTo>
                    <a:pt x="183" y="148"/>
                  </a:lnTo>
                  <a:lnTo>
                    <a:pt x="197" y="158"/>
                  </a:lnTo>
                  <a:lnTo>
                    <a:pt x="209" y="170"/>
                  </a:lnTo>
                  <a:lnTo>
                    <a:pt x="215" y="182"/>
                  </a:lnTo>
                  <a:lnTo>
                    <a:pt x="217" y="199"/>
                  </a:lnTo>
                  <a:lnTo>
                    <a:pt x="213" y="213"/>
                  </a:lnTo>
                  <a:lnTo>
                    <a:pt x="213" y="213"/>
                  </a:lnTo>
                  <a:lnTo>
                    <a:pt x="207" y="227"/>
                  </a:lnTo>
                  <a:lnTo>
                    <a:pt x="199" y="237"/>
                  </a:lnTo>
                  <a:lnTo>
                    <a:pt x="187" y="247"/>
                  </a:lnTo>
                  <a:lnTo>
                    <a:pt x="173" y="255"/>
                  </a:lnTo>
                  <a:lnTo>
                    <a:pt x="173" y="255"/>
                  </a:lnTo>
                  <a:lnTo>
                    <a:pt x="189" y="251"/>
                  </a:lnTo>
                  <a:lnTo>
                    <a:pt x="203" y="245"/>
                  </a:lnTo>
                  <a:lnTo>
                    <a:pt x="215" y="241"/>
                  </a:lnTo>
                  <a:lnTo>
                    <a:pt x="227" y="233"/>
                  </a:lnTo>
                  <a:lnTo>
                    <a:pt x="237" y="225"/>
                  </a:lnTo>
                  <a:lnTo>
                    <a:pt x="247" y="217"/>
                  </a:lnTo>
                  <a:lnTo>
                    <a:pt x="253" y="207"/>
                  </a:lnTo>
                  <a:lnTo>
                    <a:pt x="257" y="195"/>
                  </a:lnTo>
                  <a:lnTo>
                    <a:pt x="257" y="195"/>
                  </a:lnTo>
                  <a:lnTo>
                    <a:pt x="259" y="184"/>
                  </a:lnTo>
                  <a:lnTo>
                    <a:pt x="261" y="176"/>
                  </a:lnTo>
                  <a:lnTo>
                    <a:pt x="259" y="166"/>
                  </a:lnTo>
                  <a:lnTo>
                    <a:pt x="257" y="156"/>
                  </a:lnTo>
                  <a:lnTo>
                    <a:pt x="253" y="146"/>
                  </a:lnTo>
                  <a:lnTo>
                    <a:pt x="249" y="136"/>
                  </a:lnTo>
                  <a:lnTo>
                    <a:pt x="235" y="118"/>
                  </a:lnTo>
                  <a:lnTo>
                    <a:pt x="217" y="102"/>
                  </a:lnTo>
                  <a:lnTo>
                    <a:pt x="193" y="88"/>
                  </a:lnTo>
                  <a:lnTo>
                    <a:pt x="167" y="74"/>
                  </a:lnTo>
                  <a:lnTo>
                    <a:pt x="137" y="66"/>
                  </a:lnTo>
                  <a:lnTo>
                    <a:pt x="137" y="66"/>
                  </a:lnTo>
                  <a:lnTo>
                    <a:pt x="109" y="60"/>
                  </a:lnTo>
                  <a:lnTo>
                    <a:pt x="109" y="0"/>
                  </a:lnTo>
                  <a:lnTo>
                    <a:pt x="0" y="96"/>
                  </a:lnTo>
                  <a:lnTo>
                    <a:pt x="109" y="191"/>
                  </a:lnTo>
                  <a:lnTo>
                    <a:pt x="109" y="13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577850" y="5568950"/>
              <a:ext cx="417513" cy="404813"/>
            </a:xfrm>
            <a:custGeom>
              <a:avLst/>
              <a:gdLst>
                <a:gd name="T0" fmla="*/ 124 w 263"/>
                <a:gd name="T1" fmla="*/ 189 h 255"/>
                <a:gd name="T2" fmla="*/ 124 w 263"/>
                <a:gd name="T3" fmla="*/ 189 h 255"/>
                <a:gd name="T4" fmla="*/ 152 w 263"/>
                <a:gd name="T5" fmla="*/ 195 h 255"/>
                <a:gd name="T6" fmla="*/ 152 w 263"/>
                <a:gd name="T7" fmla="*/ 255 h 255"/>
                <a:gd name="T8" fmla="*/ 263 w 263"/>
                <a:gd name="T9" fmla="*/ 159 h 255"/>
                <a:gd name="T10" fmla="*/ 152 w 263"/>
                <a:gd name="T11" fmla="*/ 65 h 255"/>
                <a:gd name="T12" fmla="*/ 152 w 263"/>
                <a:gd name="T13" fmla="*/ 125 h 255"/>
                <a:gd name="T14" fmla="*/ 152 w 263"/>
                <a:gd name="T15" fmla="*/ 125 h 255"/>
                <a:gd name="T16" fmla="*/ 124 w 263"/>
                <a:gd name="T17" fmla="*/ 123 h 255"/>
                <a:gd name="T18" fmla="*/ 98 w 263"/>
                <a:gd name="T19" fmla="*/ 117 h 255"/>
                <a:gd name="T20" fmla="*/ 78 w 263"/>
                <a:gd name="T21" fmla="*/ 107 h 255"/>
                <a:gd name="T22" fmla="*/ 64 w 263"/>
                <a:gd name="T23" fmla="*/ 97 h 255"/>
                <a:gd name="T24" fmla="*/ 54 w 263"/>
                <a:gd name="T25" fmla="*/ 85 h 255"/>
                <a:gd name="T26" fmla="*/ 46 w 263"/>
                <a:gd name="T27" fmla="*/ 73 h 255"/>
                <a:gd name="T28" fmla="*/ 46 w 263"/>
                <a:gd name="T29" fmla="*/ 57 h 255"/>
                <a:gd name="T30" fmla="*/ 48 w 263"/>
                <a:gd name="T31" fmla="*/ 43 h 255"/>
                <a:gd name="T32" fmla="*/ 48 w 263"/>
                <a:gd name="T33" fmla="*/ 43 h 255"/>
                <a:gd name="T34" fmla="*/ 54 w 263"/>
                <a:gd name="T35" fmla="*/ 28 h 255"/>
                <a:gd name="T36" fmla="*/ 64 w 263"/>
                <a:gd name="T37" fmla="*/ 18 h 255"/>
                <a:gd name="T38" fmla="*/ 74 w 263"/>
                <a:gd name="T39" fmla="*/ 8 h 255"/>
                <a:gd name="T40" fmla="*/ 88 w 263"/>
                <a:gd name="T41" fmla="*/ 0 h 255"/>
                <a:gd name="T42" fmla="*/ 88 w 263"/>
                <a:gd name="T43" fmla="*/ 0 h 255"/>
                <a:gd name="T44" fmla="*/ 74 w 263"/>
                <a:gd name="T45" fmla="*/ 4 h 255"/>
                <a:gd name="T46" fmla="*/ 58 w 263"/>
                <a:gd name="T47" fmla="*/ 10 h 255"/>
                <a:gd name="T48" fmla="*/ 46 w 263"/>
                <a:gd name="T49" fmla="*/ 14 h 255"/>
                <a:gd name="T50" fmla="*/ 34 w 263"/>
                <a:gd name="T51" fmla="*/ 22 h 255"/>
                <a:gd name="T52" fmla="*/ 24 w 263"/>
                <a:gd name="T53" fmla="*/ 30 h 255"/>
                <a:gd name="T54" fmla="*/ 16 w 263"/>
                <a:gd name="T55" fmla="*/ 39 h 255"/>
                <a:gd name="T56" fmla="*/ 8 w 263"/>
                <a:gd name="T57" fmla="*/ 49 h 255"/>
                <a:gd name="T58" fmla="*/ 4 w 263"/>
                <a:gd name="T59" fmla="*/ 61 h 255"/>
                <a:gd name="T60" fmla="*/ 4 w 263"/>
                <a:gd name="T61" fmla="*/ 61 h 255"/>
                <a:gd name="T62" fmla="*/ 2 w 263"/>
                <a:gd name="T63" fmla="*/ 71 h 255"/>
                <a:gd name="T64" fmla="*/ 0 w 263"/>
                <a:gd name="T65" fmla="*/ 81 h 255"/>
                <a:gd name="T66" fmla="*/ 2 w 263"/>
                <a:gd name="T67" fmla="*/ 89 h 255"/>
                <a:gd name="T68" fmla="*/ 4 w 263"/>
                <a:gd name="T69" fmla="*/ 99 h 255"/>
                <a:gd name="T70" fmla="*/ 8 w 263"/>
                <a:gd name="T71" fmla="*/ 109 h 255"/>
                <a:gd name="T72" fmla="*/ 12 w 263"/>
                <a:gd name="T73" fmla="*/ 119 h 255"/>
                <a:gd name="T74" fmla="*/ 26 w 263"/>
                <a:gd name="T75" fmla="*/ 137 h 255"/>
                <a:gd name="T76" fmla="*/ 46 w 263"/>
                <a:gd name="T77" fmla="*/ 153 h 255"/>
                <a:gd name="T78" fmla="*/ 68 w 263"/>
                <a:gd name="T79" fmla="*/ 169 h 255"/>
                <a:gd name="T80" fmla="*/ 94 w 263"/>
                <a:gd name="T81" fmla="*/ 181 h 255"/>
                <a:gd name="T82" fmla="*/ 124 w 263"/>
                <a:gd name="T83" fmla="*/ 189 h 255"/>
                <a:gd name="T84" fmla="*/ 124 w 263"/>
                <a:gd name="T85" fmla="*/ 189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3" h="255">
                  <a:moveTo>
                    <a:pt x="124" y="189"/>
                  </a:moveTo>
                  <a:lnTo>
                    <a:pt x="124" y="189"/>
                  </a:lnTo>
                  <a:lnTo>
                    <a:pt x="152" y="195"/>
                  </a:lnTo>
                  <a:lnTo>
                    <a:pt x="152" y="255"/>
                  </a:lnTo>
                  <a:lnTo>
                    <a:pt x="263" y="159"/>
                  </a:lnTo>
                  <a:lnTo>
                    <a:pt x="152" y="65"/>
                  </a:lnTo>
                  <a:lnTo>
                    <a:pt x="152" y="125"/>
                  </a:lnTo>
                  <a:lnTo>
                    <a:pt x="152" y="125"/>
                  </a:lnTo>
                  <a:lnTo>
                    <a:pt x="124" y="123"/>
                  </a:lnTo>
                  <a:lnTo>
                    <a:pt x="98" y="117"/>
                  </a:lnTo>
                  <a:lnTo>
                    <a:pt x="78" y="107"/>
                  </a:lnTo>
                  <a:lnTo>
                    <a:pt x="64" y="97"/>
                  </a:lnTo>
                  <a:lnTo>
                    <a:pt x="54" y="85"/>
                  </a:lnTo>
                  <a:lnTo>
                    <a:pt x="46" y="73"/>
                  </a:lnTo>
                  <a:lnTo>
                    <a:pt x="46" y="57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54" y="28"/>
                  </a:lnTo>
                  <a:lnTo>
                    <a:pt x="64" y="18"/>
                  </a:lnTo>
                  <a:lnTo>
                    <a:pt x="74" y="8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74" y="4"/>
                  </a:lnTo>
                  <a:lnTo>
                    <a:pt x="58" y="10"/>
                  </a:lnTo>
                  <a:lnTo>
                    <a:pt x="46" y="14"/>
                  </a:lnTo>
                  <a:lnTo>
                    <a:pt x="34" y="22"/>
                  </a:lnTo>
                  <a:lnTo>
                    <a:pt x="24" y="30"/>
                  </a:lnTo>
                  <a:lnTo>
                    <a:pt x="16" y="39"/>
                  </a:lnTo>
                  <a:lnTo>
                    <a:pt x="8" y="49"/>
                  </a:lnTo>
                  <a:lnTo>
                    <a:pt x="4" y="61"/>
                  </a:lnTo>
                  <a:lnTo>
                    <a:pt x="4" y="61"/>
                  </a:lnTo>
                  <a:lnTo>
                    <a:pt x="2" y="71"/>
                  </a:lnTo>
                  <a:lnTo>
                    <a:pt x="0" y="81"/>
                  </a:lnTo>
                  <a:lnTo>
                    <a:pt x="2" y="89"/>
                  </a:lnTo>
                  <a:lnTo>
                    <a:pt x="4" y="99"/>
                  </a:lnTo>
                  <a:lnTo>
                    <a:pt x="8" y="109"/>
                  </a:lnTo>
                  <a:lnTo>
                    <a:pt x="12" y="119"/>
                  </a:lnTo>
                  <a:lnTo>
                    <a:pt x="26" y="137"/>
                  </a:lnTo>
                  <a:lnTo>
                    <a:pt x="46" y="153"/>
                  </a:lnTo>
                  <a:lnTo>
                    <a:pt x="68" y="169"/>
                  </a:lnTo>
                  <a:lnTo>
                    <a:pt x="94" y="181"/>
                  </a:lnTo>
                  <a:lnTo>
                    <a:pt x="124" y="189"/>
                  </a:lnTo>
                  <a:lnTo>
                    <a:pt x="124" y="189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1"/>
            <p:cNvSpPr>
              <a:spLocks noEditPoints="1"/>
            </p:cNvSpPr>
            <p:nvPr/>
          </p:nvSpPr>
          <p:spPr bwMode="auto">
            <a:xfrm>
              <a:off x="330200" y="5073650"/>
              <a:ext cx="1042988" cy="1014413"/>
            </a:xfrm>
            <a:custGeom>
              <a:avLst/>
              <a:gdLst>
                <a:gd name="T0" fmla="*/ 639 w 657"/>
                <a:gd name="T1" fmla="*/ 0 h 639"/>
                <a:gd name="T2" fmla="*/ 18 w 657"/>
                <a:gd name="T3" fmla="*/ 0 h 639"/>
                <a:gd name="T4" fmla="*/ 18 w 657"/>
                <a:gd name="T5" fmla="*/ 0 h 639"/>
                <a:gd name="T6" fmla="*/ 12 w 657"/>
                <a:gd name="T7" fmla="*/ 0 h 639"/>
                <a:gd name="T8" fmla="*/ 6 w 657"/>
                <a:gd name="T9" fmla="*/ 4 h 639"/>
                <a:gd name="T10" fmla="*/ 2 w 657"/>
                <a:gd name="T11" fmla="*/ 12 h 639"/>
                <a:gd name="T12" fmla="*/ 0 w 657"/>
                <a:gd name="T13" fmla="*/ 18 h 639"/>
                <a:gd name="T14" fmla="*/ 0 w 657"/>
                <a:gd name="T15" fmla="*/ 619 h 639"/>
                <a:gd name="T16" fmla="*/ 0 w 657"/>
                <a:gd name="T17" fmla="*/ 619 h 639"/>
                <a:gd name="T18" fmla="*/ 2 w 657"/>
                <a:gd name="T19" fmla="*/ 627 h 639"/>
                <a:gd name="T20" fmla="*/ 6 w 657"/>
                <a:gd name="T21" fmla="*/ 633 h 639"/>
                <a:gd name="T22" fmla="*/ 12 w 657"/>
                <a:gd name="T23" fmla="*/ 637 h 639"/>
                <a:gd name="T24" fmla="*/ 18 w 657"/>
                <a:gd name="T25" fmla="*/ 639 h 639"/>
                <a:gd name="T26" fmla="*/ 639 w 657"/>
                <a:gd name="T27" fmla="*/ 639 h 639"/>
                <a:gd name="T28" fmla="*/ 639 w 657"/>
                <a:gd name="T29" fmla="*/ 639 h 639"/>
                <a:gd name="T30" fmla="*/ 647 w 657"/>
                <a:gd name="T31" fmla="*/ 637 h 639"/>
                <a:gd name="T32" fmla="*/ 651 w 657"/>
                <a:gd name="T33" fmla="*/ 633 h 639"/>
                <a:gd name="T34" fmla="*/ 655 w 657"/>
                <a:gd name="T35" fmla="*/ 627 h 639"/>
                <a:gd name="T36" fmla="*/ 657 w 657"/>
                <a:gd name="T37" fmla="*/ 619 h 639"/>
                <a:gd name="T38" fmla="*/ 657 w 657"/>
                <a:gd name="T39" fmla="*/ 18 h 639"/>
                <a:gd name="T40" fmla="*/ 657 w 657"/>
                <a:gd name="T41" fmla="*/ 18 h 639"/>
                <a:gd name="T42" fmla="*/ 655 w 657"/>
                <a:gd name="T43" fmla="*/ 12 h 639"/>
                <a:gd name="T44" fmla="*/ 651 w 657"/>
                <a:gd name="T45" fmla="*/ 4 h 639"/>
                <a:gd name="T46" fmla="*/ 647 w 657"/>
                <a:gd name="T47" fmla="*/ 0 h 639"/>
                <a:gd name="T48" fmla="*/ 639 w 657"/>
                <a:gd name="T49" fmla="*/ 0 h 639"/>
                <a:gd name="T50" fmla="*/ 639 w 657"/>
                <a:gd name="T51" fmla="*/ 0 h 639"/>
                <a:gd name="T52" fmla="*/ 531 w 657"/>
                <a:gd name="T53" fmla="*/ 24 h 639"/>
                <a:gd name="T54" fmla="*/ 615 w 657"/>
                <a:gd name="T55" fmla="*/ 24 h 639"/>
                <a:gd name="T56" fmla="*/ 615 w 657"/>
                <a:gd name="T57" fmla="*/ 112 h 639"/>
                <a:gd name="T58" fmla="*/ 531 w 657"/>
                <a:gd name="T59" fmla="*/ 112 h 639"/>
                <a:gd name="T60" fmla="*/ 531 w 657"/>
                <a:gd name="T61" fmla="*/ 24 h 639"/>
                <a:gd name="T62" fmla="*/ 415 w 657"/>
                <a:gd name="T63" fmla="*/ 24 h 639"/>
                <a:gd name="T64" fmla="*/ 501 w 657"/>
                <a:gd name="T65" fmla="*/ 24 h 639"/>
                <a:gd name="T66" fmla="*/ 501 w 657"/>
                <a:gd name="T67" fmla="*/ 114 h 639"/>
                <a:gd name="T68" fmla="*/ 415 w 657"/>
                <a:gd name="T69" fmla="*/ 114 h 639"/>
                <a:gd name="T70" fmla="*/ 415 w 657"/>
                <a:gd name="T71" fmla="*/ 24 h 639"/>
                <a:gd name="T72" fmla="*/ 298 w 657"/>
                <a:gd name="T73" fmla="*/ 24 h 639"/>
                <a:gd name="T74" fmla="*/ 383 w 657"/>
                <a:gd name="T75" fmla="*/ 24 h 639"/>
                <a:gd name="T76" fmla="*/ 383 w 657"/>
                <a:gd name="T77" fmla="*/ 114 h 639"/>
                <a:gd name="T78" fmla="*/ 298 w 657"/>
                <a:gd name="T79" fmla="*/ 114 h 639"/>
                <a:gd name="T80" fmla="*/ 298 w 657"/>
                <a:gd name="T81" fmla="*/ 24 h 639"/>
                <a:gd name="T82" fmla="*/ 621 w 657"/>
                <a:gd name="T83" fmla="*/ 597 h 639"/>
                <a:gd name="T84" fmla="*/ 38 w 657"/>
                <a:gd name="T85" fmla="*/ 597 h 639"/>
                <a:gd name="T86" fmla="*/ 38 w 657"/>
                <a:gd name="T87" fmla="*/ 146 h 639"/>
                <a:gd name="T88" fmla="*/ 621 w 657"/>
                <a:gd name="T89" fmla="*/ 146 h 639"/>
                <a:gd name="T90" fmla="*/ 621 w 657"/>
                <a:gd name="T91" fmla="*/ 597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7" h="639">
                  <a:moveTo>
                    <a:pt x="639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6" y="4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2" y="627"/>
                  </a:lnTo>
                  <a:lnTo>
                    <a:pt x="6" y="633"/>
                  </a:lnTo>
                  <a:lnTo>
                    <a:pt x="12" y="637"/>
                  </a:lnTo>
                  <a:lnTo>
                    <a:pt x="18" y="639"/>
                  </a:lnTo>
                  <a:lnTo>
                    <a:pt x="639" y="639"/>
                  </a:lnTo>
                  <a:lnTo>
                    <a:pt x="639" y="639"/>
                  </a:lnTo>
                  <a:lnTo>
                    <a:pt x="647" y="637"/>
                  </a:lnTo>
                  <a:lnTo>
                    <a:pt x="651" y="633"/>
                  </a:lnTo>
                  <a:lnTo>
                    <a:pt x="655" y="627"/>
                  </a:lnTo>
                  <a:lnTo>
                    <a:pt x="657" y="619"/>
                  </a:lnTo>
                  <a:lnTo>
                    <a:pt x="657" y="18"/>
                  </a:lnTo>
                  <a:lnTo>
                    <a:pt x="657" y="18"/>
                  </a:lnTo>
                  <a:lnTo>
                    <a:pt x="655" y="12"/>
                  </a:lnTo>
                  <a:lnTo>
                    <a:pt x="651" y="4"/>
                  </a:lnTo>
                  <a:lnTo>
                    <a:pt x="647" y="0"/>
                  </a:lnTo>
                  <a:lnTo>
                    <a:pt x="639" y="0"/>
                  </a:lnTo>
                  <a:lnTo>
                    <a:pt x="639" y="0"/>
                  </a:lnTo>
                  <a:close/>
                  <a:moveTo>
                    <a:pt x="531" y="24"/>
                  </a:moveTo>
                  <a:lnTo>
                    <a:pt x="615" y="24"/>
                  </a:lnTo>
                  <a:lnTo>
                    <a:pt x="615" y="112"/>
                  </a:lnTo>
                  <a:lnTo>
                    <a:pt x="531" y="112"/>
                  </a:lnTo>
                  <a:lnTo>
                    <a:pt x="531" y="24"/>
                  </a:lnTo>
                  <a:close/>
                  <a:moveTo>
                    <a:pt x="415" y="24"/>
                  </a:moveTo>
                  <a:lnTo>
                    <a:pt x="501" y="24"/>
                  </a:lnTo>
                  <a:lnTo>
                    <a:pt x="501" y="114"/>
                  </a:lnTo>
                  <a:lnTo>
                    <a:pt x="415" y="114"/>
                  </a:lnTo>
                  <a:lnTo>
                    <a:pt x="415" y="24"/>
                  </a:lnTo>
                  <a:close/>
                  <a:moveTo>
                    <a:pt x="298" y="24"/>
                  </a:moveTo>
                  <a:lnTo>
                    <a:pt x="383" y="24"/>
                  </a:lnTo>
                  <a:lnTo>
                    <a:pt x="383" y="114"/>
                  </a:lnTo>
                  <a:lnTo>
                    <a:pt x="298" y="114"/>
                  </a:lnTo>
                  <a:lnTo>
                    <a:pt x="298" y="24"/>
                  </a:lnTo>
                  <a:close/>
                  <a:moveTo>
                    <a:pt x="621" y="597"/>
                  </a:moveTo>
                  <a:lnTo>
                    <a:pt x="38" y="597"/>
                  </a:lnTo>
                  <a:lnTo>
                    <a:pt x="38" y="146"/>
                  </a:lnTo>
                  <a:lnTo>
                    <a:pt x="621" y="146"/>
                  </a:lnTo>
                  <a:lnTo>
                    <a:pt x="621" y="597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715547" y="4635499"/>
            <a:ext cx="1052513" cy="1169988"/>
            <a:chOff x="7264400" y="4902200"/>
            <a:chExt cx="1052513" cy="1169988"/>
          </a:xfrm>
        </p:grpSpPr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7566025" y="5910263"/>
              <a:ext cx="104775" cy="101600"/>
            </a:xfrm>
            <a:custGeom>
              <a:avLst/>
              <a:gdLst>
                <a:gd name="T0" fmla="*/ 46 w 66"/>
                <a:gd name="T1" fmla="*/ 0 h 64"/>
                <a:gd name="T2" fmla="*/ 46 w 66"/>
                <a:gd name="T3" fmla="*/ 12 h 64"/>
                <a:gd name="T4" fmla="*/ 46 w 66"/>
                <a:gd name="T5" fmla="*/ 12 h 64"/>
                <a:gd name="T6" fmla="*/ 50 w 66"/>
                <a:gd name="T7" fmla="*/ 16 h 64"/>
                <a:gd name="T8" fmla="*/ 52 w 66"/>
                <a:gd name="T9" fmla="*/ 22 h 64"/>
                <a:gd name="T10" fmla="*/ 54 w 66"/>
                <a:gd name="T11" fmla="*/ 28 h 64"/>
                <a:gd name="T12" fmla="*/ 54 w 66"/>
                <a:gd name="T13" fmla="*/ 34 h 64"/>
                <a:gd name="T14" fmla="*/ 54 w 66"/>
                <a:gd name="T15" fmla="*/ 34 h 64"/>
                <a:gd name="T16" fmla="*/ 52 w 66"/>
                <a:gd name="T17" fmla="*/ 42 h 64"/>
                <a:gd name="T18" fmla="*/ 46 w 66"/>
                <a:gd name="T19" fmla="*/ 48 h 64"/>
                <a:gd name="T20" fmla="*/ 38 w 66"/>
                <a:gd name="T21" fmla="*/ 52 h 64"/>
                <a:gd name="T22" fmla="*/ 30 w 66"/>
                <a:gd name="T23" fmla="*/ 52 h 64"/>
                <a:gd name="T24" fmla="*/ 30 w 66"/>
                <a:gd name="T25" fmla="*/ 52 h 64"/>
                <a:gd name="T26" fmla="*/ 22 w 66"/>
                <a:gd name="T27" fmla="*/ 50 h 64"/>
                <a:gd name="T28" fmla="*/ 14 w 66"/>
                <a:gd name="T29" fmla="*/ 44 h 64"/>
                <a:gd name="T30" fmla="*/ 12 w 66"/>
                <a:gd name="T31" fmla="*/ 36 h 64"/>
                <a:gd name="T32" fmla="*/ 10 w 66"/>
                <a:gd name="T33" fmla="*/ 28 h 64"/>
                <a:gd name="T34" fmla="*/ 10 w 66"/>
                <a:gd name="T35" fmla="*/ 28 h 64"/>
                <a:gd name="T36" fmla="*/ 12 w 66"/>
                <a:gd name="T37" fmla="*/ 20 h 64"/>
                <a:gd name="T38" fmla="*/ 16 w 66"/>
                <a:gd name="T39" fmla="*/ 14 h 64"/>
                <a:gd name="T40" fmla="*/ 16 w 66"/>
                <a:gd name="T41" fmla="*/ 2 h 64"/>
                <a:gd name="T42" fmla="*/ 16 w 66"/>
                <a:gd name="T43" fmla="*/ 2 h 64"/>
                <a:gd name="T44" fmla="*/ 10 w 66"/>
                <a:gd name="T45" fmla="*/ 6 h 64"/>
                <a:gd name="T46" fmla="*/ 4 w 66"/>
                <a:gd name="T47" fmla="*/ 14 h 64"/>
                <a:gd name="T48" fmla="*/ 0 w 66"/>
                <a:gd name="T49" fmla="*/ 22 h 64"/>
                <a:gd name="T50" fmla="*/ 0 w 66"/>
                <a:gd name="T51" fmla="*/ 30 h 64"/>
                <a:gd name="T52" fmla="*/ 0 w 66"/>
                <a:gd name="T53" fmla="*/ 30 h 64"/>
                <a:gd name="T54" fmla="*/ 0 w 66"/>
                <a:gd name="T55" fmla="*/ 36 h 64"/>
                <a:gd name="T56" fmla="*/ 2 w 66"/>
                <a:gd name="T57" fmla="*/ 44 h 64"/>
                <a:gd name="T58" fmla="*/ 6 w 66"/>
                <a:gd name="T59" fmla="*/ 48 h 64"/>
                <a:gd name="T60" fmla="*/ 10 w 66"/>
                <a:gd name="T61" fmla="*/ 54 h 64"/>
                <a:gd name="T62" fmla="*/ 14 w 66"/>
                <a:gd name="T63" fmla="*/ 58 h 64"/>
                <a:gd name="T64" fmla="*/ 20 w 66"/>
                <a:gd name="T65" fmla="*/ 60 h 64"/>
                <a:gd name="T66" fmla="*/ 26 w 66"/>
                <a:gd name="T67" fmla="*/ 62 h 64"/>
                <a:gd name="T68" fmla="*/ 32 w 66"/>
                <a:gd name="T69" fmla="*/ 64 h 64"/>
                <a:gd name="T70" fmla="*/ 32 w 66"/>
                <a:gd name="T71" fmla="*/ 64 h 64"/>
                <a:gd name="T72" fmla="*/ 40 w 66"/>
                <a:gd name="T73" fmla="*/ 62 h 64"/>
                <a:gd name="T74" fmla="*/ 46 w 66"/>
                <a:gd name="T75" fmla="*/ 60 h 64"/>
                <a:gd name="T76" fmla="*/ 50 w 66"/>
                <a:gd name="T77" fmla="*/ 58 h 64"/>
                <a:gd name="T78" fmla="*/ 56 w 66"/>
                <a:gd name="T79" fmla="*/ 54 h 64"/>
                <a:gd name="T80" fmla="*/ 60 w 66"/>
                <a:gd name="T81" fmla="*/ 48 h 64"/>
                <a:gd name="T82" fmla="*/ 62 w 66"/>
                <a:gd name="T83" fmla="*/ 44 h 64"/>
                <a:gd name="T84" fmla="*/ 64 w 66"/>
                <a:gd name="T85" fmla="*/ 36 h 64"/>
                <a:gd name="T86" fmla="*/ 66 w 66"/>
                <a:gd name="T87" fmla="*/ 30 h 64"/>
                <a:gd name="T88" fmla="*/ 66 w 66"/>
                <a:gd name="T89" fmla="*/ 30 h 64"/>
                <a:gd name="T90" fmla="*/ 64 w 66"/>
                <a:gd name="T91" fmla="*/ 20 h 64"/>
                <a:gd name="T92" fmla="*/ 60 w 66"/>
                <a:gd name="T93" fmla="*/ 12 h 64"/>
                <a:gd name="T94" fmla="*/ 54 w 66"/>
                <a:gd name="T95" fmla="*/ 4 h 64"/>
                <a:gd name="T96" fmla="*/ 46 w 66"/>
                <a:gd name="T97" fmla="*/ 0 h 64"/>
                <a:gd name="T98" fmla="*/ 46 w 66"/>
                <a:gd name="T9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6" h="64">
                  <a:moveTo>
                    <a:pt x="46" y="0"/>
                  </a:moveTo>
                  <a:lnTo>
                    <a:pt x="46" y="12"/>
                  </a:lnTo>
                  <a:lnTo>
                    <a:pt x="46" y="12"/>
                  </a:lnTo>
                  <a:lnTo>
                    <a:pt x="50" y="16"/>
                  </a:lnTo>
                  <a:lnTo>
                    <a:pt x="52" y="22"/>
                  </a:lnTo>
                  <a:lnTo>
                    <a:pt x="54" y="28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2" y="42"/>
                  </a:lnTo>
                  <a:lnTo>
                    <a:pt x="46" y="48"/>
                  </a:lnTo>
                  <a:lnTo>
                    <a:pt x="38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22" y="50"/>
                  </a:lnTo>
                  <a:lnTo>
                    <a:pt x="14" y="44"/>
                  </a:lnTo>
                  <a:lnTo>
                    <a:pt x="12" y="36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20"/>
                  </a:lnTo>
                  <a:lnTo>
                    <a:pt x="16" y="1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0" y="6"/>
                  </a:lnTo>
                  <a:lnTo>
                    <a:pt x="4" y="14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4"/>
                  </a:lnTo>
                  <a:lnTo>
                    <a:pt x="6" y="48"/>
                  </a:lnTo>
                  <a:lnTo>
                    <a:pt x="10" y="54"/>
                  </a:lnTo>
                  <a:lnTo>
                    <a:pt x="14" y="58"/>
                  </a:lnTo>
                  <a:lnTo>
                    <a:pt x="20" y="60"/>
                  </a:lnTo>
                  <a:lnTo>
                    <a:pt x="26" y="62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40" y="62"/>
                  </a:lnTo>
                  <a:lnTo>
                    <a:pt x="46" y="60"/>
                  </a:lnTo>
                  <a:lnTo>
                    <a:pt x="50" y="58"/>
                  </a:lnTo>
                  <a:lnTo>
                    <a:pt x="56" y="54"/>
                  </a:lnTo>
                  <a:lnTo>
                    <a:pt x="60" y="48"/>
                  </a:lnTo>
                  <a:lnTo>
                    <a:pt x="62" y="44"/>
                  </a:lnTo>
                  <a:lnTo>
                    <a:pt x="64" y="36"/>
                  </a:lnTo>
                  <a:lnTo>
                    <a:pt x="66" y="30"/>
                  </a:lnTo>
                  <a:lnTo>
                    <a:pt x="66" y="30"/>
                  </a:lnTo>
                  <a:lnTo>
                    <a:pt x="64" y="20"/>
                  </a:lnTo>
                  <a:lnTo>
                    <a:pt x="60" y="12"/>
                  </a:lnTo>
                  <a:lnTo>
                    <a:pt x="54" y="4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73"/>
            <p:cNvSpPr>
              <a:spLocks noChangeArrowheads="1"/>
            </p:cNvSpPr>
            <p:nvPr/>
          </p:nvSpPr>
          <p:spPr bwMode="auto">
            <a:xfrm>
              <a:off x="7607300" y="5891213"/>
              <a:ext cx="15875" cy="73025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7762875" y="5362575"/>
              <a:ext cx="192088" cy="263525"/>
            </a:xfrm>
            <a:custGeom>
              <a:avLst/>
              <a:gdLst>
                <a:gd name="T0" fmla="*/ 71 w 121"/>
                <a:gd name="T1" fmla="*/ 4 h 166"/>
                <a:gd name="T2" fmla="*/ 71 w 121"/>
                <a:gd name="T3" fmla="*/ 4 h 166"/>
                <a:gd name="T4" fmla="*/ 56 w 121"/>
                <a:gd name="T5" fmla="*/ 16 h 166"/>
                <a:gd name="T6" fmla="*/ 42 w 121"/>
                <a:gd name="T7" fmla="*/ 30 h 166"/>
                <a:gd name="T8" fmla="*/ 26 w 121"/>
                <a:gd name="T9" fmla="*/ 50 h 166"/>
                <a:gd name="T10" fmla="*/ 18 w 121"/>
                <a:gd name="T11" fmla="*/ 62 h 166"/>
                <a:gd name="T12" fmla="*/ 12 w 121"/>
                <a:gd name="T13" fmla="*/ 74 h 166"/>
                <a:gd name="T14" fmla="*/ 6 w 121"/>
                <a:gd name="T15" fmla="*/ 88 h 166"/>
                <a:gd name="T16" fmla="*/ 2 w 121"/>
                <a:gd name="T17" fmla="*/ 102 h 166"/>
                <a:gd name="T18" fmla="*/ 0 w 121"/>
                <a:gd name="T19" fmla="*/ 116 h 166"/>
                <a:gd name="T20" fmla="*/ 0 w 121"/>
                <a:gd name="T21" fmla="*/ 132 h 166"/>
                <a:gd name="T22" fmla="*/ 2 w 121"/>
                <a:gd name="T23" fmla="*/ 148 h 166"/>
                <a:gd name="T24" fmla="*/ 6 w 121"/>
                <a:gd name="T25" fmla="*/ 166 h 166"/>
                <a:gd name="T26" fmla="*/ 6 w 121"/>
                <a:gd name="T27" fmla="*/ 166 h 166"/>
                <a:gd name="T28" fmla="*/ 12 w 121"/>
                <a:gd name="T29" fmla="*/ 164 h 166"/>
                <a:gd name="T30" fmla="*/ 26 w 121"/>
                <a:gd name="T31" fmla="*/ 158 h 166"/>
                <a:gd name="T32" fmla="*/ 46 w 121"/>
                <a:gd name="T33" fmla="*/ 148 h 166"/>
                <a:gd name="T34" fmla="*/ 69 w 121"/>
                <a:gd name="T35" fmla="*/ 134 h 166"/>
                <a:gd name="T36" fmla="*/ 81 w 121"/>
                <a:gd name="T37" fmla="*/ 124 h 166"/>
                <a:gd name="T38" fmla="*/ 91 w 121"/>
                <a:gd name="T39" fmla="*/ 112 h 166"/>
                <a:gd name="T40" fmla="*/ 101 w 121"/>
                <a:gd name="T41" fmla="*/ 98 h 166"/>
                <a:gd name="T42" fmla="*/ 109 w 121"/>
                <a:gd name="T43" fmla="*/ 82 h 166"/>
                <a:gd name="T44" fmla="*/ 115 w 121"/>
                <a:gd name="T45" fmla="*/ 66 h 166"/>
                <a:gd name="T46" fmla="*/ 119 w 121"/>
                <a:gd name="T47" fmla="*/ 46 h 166"/>
                <a:gd name="T48" fmla="*/ 121 w 121"/>
                <a:gd name="T49" fmla="*/ 24 h 166"/>
                <a:gd name="T50" fmla="*/ 119 w 121"/>
                <a:gd name="T51" fmla="*/ 0 h 166"/>
                <a:gd name="T52" fmla="*/ 119 w 121"/>
                <a:gd name="T53" fmla="*/ 0 h 166"/>
                <a:gd name="T54" fmla="*/ 115 w 121"/>
                <a:gd name="T55" fmla="*/ 10 h 166"/>
                <a:gd name="T56" fmla="*/ 103 w 121"/>
                <a:gd name="T57" fmla="*/ 34 h 166"/>
                <a:gd name="T58" fmla="*/ 95 w 121"/>
                <a:gd name="T59" fmla="*/ 48 h 166"/>
                <a:gd name="T60" fmla="*/ 83 w 121"/>
                <a:gd name="T61" fmla="*/ 62 h 166"/>
                <a:gd name="T62" fmla="*/ 71 w 121"/>
                <a:gd name="T63" fmla="*/ 76 h 166"/>
                <a:gd name="T64" fmla="*/ 54 w 121"/>
                <a:gd name="T65" fmla="*/ 86 h 166"/>
                <a:gd name="T66" fmla="*/ 54 w 121"/>
                <a:gd name="T67" fmla="*/ 86 h 166"/>
                <a:gd name="T68" fmla="*/ 58 w 121"/>
                <a:gd name="T69" fmla="*/ 78 h 166"/>
                <a:gd name="T70" fmla="*/ 67 w 121"/>
                <a:gd name="T71" fmla="*/ 56 h 166"/>
                <a:gd name="T72" fmla="*/ 71 w 121"/>
                <a:gd name="T73" fmla="*/ 42 h 166"/>
                <a:gd name="T74" fmla="*/ 73 w 121"/>
                <a:gd name="T75" fmla="*/ 28 h 166"/>
                <a:gd name="T76" fmla="*/ 73 w 121"/>
                <a:gd name="T77" fmla="*/ 16 h 166"/>
                <a:gd name="T78" fmla="*/ 71 w 121"/>
                <a:gd name="T79" fmla="*/ 4 h 166"/>
                <a:gd name="T80" fmla="*/ 71 w 121"/>
                <a:gd name="T81" fmla="*/ 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1" h="166">
                  <a:moveTo>
                    <a:pt x="71" y="4"/>
                  </a:moveTo>
                  <a:lnTo>
                    <a:pt x="71" y="4"/>
                  </a:lnTo>
                  <a:lnTo>
                    <a:pt x="56" y="16"/>
                  </a:lnTo>
                  <a:lnTo>
                    <a:pt x="42" y="30"/>
                  </a:lnTo>
                  <a:lnTo>
                    <a:pt x="26" y="50"/>
                  </a:lnTo>
                  <a:lnTo>
                    <a:pt x="18" y="62"/>
                  </a:lnTo>
                  <a:lnTo>
                    <a:pt x="12" y="74"/>
                  </a:lnTo>
                  <a:lnTo>
                    <a:pt x="6" y="88"/>
                  </a:lnTo>
                  <a:lnTo>
                    <a:pt x="2" y="102"/>
                  </a:lnTo>
                  <a:lnTo>
                    <a:pt x="0" y="116"/>
                  </a:lnTo>
                  <a:lnTo>
                    <a:pt x="0" y="132"/>
                  </a:lnTo>
                  <a:lnTo>
                    <a:pt x="2" y="148"/>
                  </a:lnTo>
                  <a:lnTo>
                    <a:pt x="6" y="166"/>
                  </a:lnTo>
                  <a:lnTo>
                    <a:pt x="6" y="166"/>
                  </a:lnTo>
                  <a:lnTo>
                    <a:pt x="12" y="164"/>
                  </a:lnTo>
                  <a:lnTo>
                    <a:pt x="26" y="158"/>
                  </a:lnTo>
                  <a:lnTo>
                    <a:pt x="46" y="148"/>
                  </a:lnTo>
                  <a:lnTo>
                    <a:pt x="69" y="134"/>
                  </a:lnTo>
                  <a:lnTo>
                    <a:pt x="81" y="124"/>
                  </a:lnTo>
                  <a:lnTo>
                    <a:pt x="91" y="112"/>
                  </a:lnTo>
                  <a:lnTo>
                    <a:pt x="101" y="98"/>
                  </a:lnTo>
                  <a:lnTo>
                    <a:pt x="109" y="82"/>
                  </a:lnTo>
                  <a:lnTo>
                    <a:pt x="115" y="66"/>
                  </a:lnTo>
                  <a:lnTo>
                    <a:pt x="119" y="46"/>
                  </a:lnTo>
                  <a:lnTo>
                    <a:pt x="121" y="24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15" y="10"/>
                  </a:lnTo>
                  <a:lnTo>
                    <a:pt x="103" y="34"/>
                  </a:lnTo>
                  <a:lnTo>
                    <a:pt x="95" y="48"/>
                  </a:lnTo>
                  <a:lnTo>
                    <a:pt x="83" y="62"/>
                  </a:lnTo>
                  <a:lnTo>
                    <a:pt x="71" y="76"/>
                  </a:lnTo>
                  <a:lnTo>
                    <a:pt x="54" y="86"/>
                  </a:lnTo>
                  <a:lnTo>
                    <a:pt x="54" y="86"/>
                  </a:lnTo>
                  <a:lnTo>
                    <a:pt x="58" y="78"/>
                  </a:lnTo>
                  <a:lnTo>
                    <a:pt x="67" y="56"/>
                  </a:lnTo>
                  <a:lnTo>
                    <a:pt x="71" y="42"/>
                  </a:lnTo>
                  <a:lnTo>
                    <a:pt x="73" y="28"/>
                  </a:lnTo>
                  <a:lnTo>
                    <a:pt x="73" y="16"/>
                  </a:lnTo>
                  <a:lnTo>
                    <a:pt x="71" y="4"/>
                  </a:lnTo>
                  <a:lnTo>
                    <a:pt x="71" y="4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8015288" y="5324475"/>
              <a:ext cx="219075" cy="250825"/>
            </a:xfrm>
            <a:custGeom>
              <a:avLst/>
              <a:gdLst>
                <a:gd name="T0" fmla="*/ 10 w 138"/>
                <a:gd name="T1" fmla="*/ 0 h 158"/>
                <a:gd name="T2" fmla="*/ 10 w 138"/>
                <a:gd name="T3" fmla="*/ 0 h 158"/>
                <a:gd name="T4" fmla="*/ 18 w 138"/>
                <a:gd name="T5" fmla="*/ 6 h 158"/>
                <a:gd name="T6" fmla="*/ 38 w 138"/>
                <a:gd name="T7" fmla="*/ 26 h 158"/>
                <a:gd name="T8" fmla="*/ 48 w 138"/>
                <a:gd name="T9" fmla="*/ 38 h 158"/>
                <a:gd name="T10" fmla="*/ 60 w 138"/>
                <a:gd name="T11" fmla="*/ 52 h 158"/>
                <a:gd name="T12" fmla="*/ 68 w 138"/>
                <a:gd name="T13" fmla="*/ 70 h 158"/>
                <a:gd name="T14" fmla="*/ 74 w 138"/>
                <a:gd name="T15" fmla="*/ 88 h 158"/>
                <a:gd name="T16" fmla="*/ 74 w 138"/>
                <a:gd name="T17" fmla="*/ 88 h 158"/>
                <a:gd name="T18" fmla="*/ 68 w 138"/>
                <a:gd name="T19" fmla="*/ 80 h 158"/>
                <a:gd name="T20" fmla="*/ 48 w 138"/>
                <a:gd name="T21" fmla="*/ 66 h 158"/>
                <a:gd name="T22" fmla="*/ 38 w 138"/>
                <a:gd name="T23" fmla="*/ 58 h 158"/>
                <a:gd name="T24" fmla="*/ 24 w 138"/>
                <a:gd name="T25" fmla="*/ 52 h 158"/>
                <a:gd name="T26" fmla="*/ 12 w 138"/>
                <a:gd name="T27" fmla="*/ 48 h 158"/>
                <a:gd name="T28" fmla="*/ 0 w 138"/>
                <a:gd name="T29" fmla="*/ 46 h 158"/>
                <a:gd name="T30" fmla="*/ 0 w 138"/>
                <a:gd name="T31" fmla="*/ 46 h 158"/>
                <a:gd name="T32" fmla="*/ 6 w 138"/>
                <a:gd name="T33" fmla="*/ 64 h 158"/>
                <a:gd name="T34" fmla="*/ 16 w 138"/>
                <a:gd name="T35" fmla="*/ 82 h 158"/>
                <a:gd name="T36" fmla="*/ 32 w 138"/>
                <a:gd name="T37" fmla="*/ 102 h 158"/>
                <a:gd name="T38" fmla="*/ 50 w 138"/>
                <a:gd name="T39" fmla="*/ 124 h 158"/>
                <a:gd name="T40" fmla="*/ 62 w 138"/>
                <a:gd name="T41" fmla="*/ 132 h 158"/>
                <a:gd name="T42" fmla="*/ 74 w 138"/>
                <a:gd name="T43" fmla="*/ 142 h 158"/>
                <a:gd name="T44" fmla="*/ 88 w 138"/>
                <a:gd name="T45" fmla="*/ 148 h 158"/>
                <a:gd name="T46" fmla="*/ 104 w 138"/>
                <a:gd name="T47" fmla="*/ 154 h 158"/>
                <a:gd name="T48" fmla="*/ 120 w 138"/>
                <a:gd name="T49" fmla="*/ 158 h 158"/>
                <a:gd name="T50" fmla="*/ 138 w 138"/>
                <a:gd name="T51" fmla="*/ 158 h 158"/>
                <a:gd name="T52" fmla="*/ 138 w 138"/>
                <a:gd name="T53" fmla="*/ 158 h 158"/>
                <a:gd name="T54" fmla="*/ 138 w 138"/>
                <a:gd name="T55" fmla="*/ 152 h 158"/>
                <a:gd name="T56" fmla="*/ 136 w 138"/>
                <a:gd name="T57" fmla="*/ 138 h 158"/>
                <a:gd name="T58" fmla="*/ 132 w 138"/>
                <a:gd name="T59" fmla="*/ 116 h 158"/>
                <a:gd name="T60" fmla="*/ 124 w 138"/>
                <a:gd name="T61" fmla="*/ 90 h 158"/>
                <a:gd name="T62" fmla="*/ 118 w 138"/>
                <a:gd name="T63" fmla="*/ 76 h 158"/>
                <a:gd name="T64" fmla="*/ 108 w 138"/>
                <a:gd name="T65" fmla="*/ 62 h 158"/>
                <a:gd name="T66" fmla="*/ 98 w 138"/>
                <a:gd name="T67" fmla="*/ 48 h 158"/>
                <a:gd name="T68" fmla="*/ 86 w 138"/>
                <a:gd name="T69" fmla="*/ 36 h 158"/>
                <a:gd name="T70" fmla="*/ 72 w 138"/>
                <a:gd name="T71" fmla="*/ 24 h 158"/>
                <a:gd name="T72" fmla="*/ 54 w 138"/>
                <a:gd name="T73" fmla="*/ 14 h 158"/>
                <a:gd name="T74" fmla="*/ 34 w 138"/>
                <a:gd name="T75" fmla="*/ 6 h 158"/>
                <a:gd name="T76" fmla="*/ 10 w 138"/>
                <a:gd name="T77" fmla="*/ 0 h 158"/>
                <a:gd name="T78" fmla="*/ 10 w 138"/>
                <a:gd name="T7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158">
                  <a:moveTo>
                    <a:pt x="10" y="0"/>
                  </a:moveTo>
                  <a:lnTo>
                    <a:pt x="10" y="0"/>
                  </a:lnTo>
                  <a:lnTo>
                    <a:pt x="18" y="6"/>
                  </a:lnTo>
                  <a:lnTo>
                    <a:pt x="38" y="26"/>
                  </a:lnTo>
                  <a:lnTo>
                    <a:pt x="48" y="38"/>
                  </a:lnTo>
                  <a:lnTo>
                    <a:pt x="60" y="52"/>
                  </a:lnTo>
                  <a:lnTo>
                    <a:pt x="68" y="70"/>
                  </a:lnTo>
                  <a:lnTo>
                    <a:pt x="74" y="88"/>
                  </a:lnTo>
                  <a:lnTo>
                    <a:pt x="74" y="88"/>
                  </a:lnTo>
                  <a:lnTo>
                    <a:pt x="68" y="80"/>
                  </a:lnTo>
                  <a:lnTo>
                    <a:pt x="48" y="66"/>
                  </a:lnTo>
                  <a:lnTo>
                    <a:pt x="38" y="58"/>
                  </a:lnTo>
                  <a:lnTo>
                    <a:pt x="24" y="52"/>
                  </a:lnTo>
                  <a:lnTo>
                    <a:pt x="12" y="48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6" y="64"/>
                  </a:lnTo>
                  <a:lnTo>
                    <a:pt x="16" y="82"/>
                  </a:lnTo>
                  <a:lnTo>
                    <a:pt x="32" y="102"/>
                  </a:lnTo>
                  <a:lnTo>
                    <a:pt x="50" y="124"/>
                  </a:lnTo>
                  <a:lnTo>
                    <a:pt x="62" y="132"/>
                  </a:lnTo>
                  <a:lnTo>
                    <a:pt x="74" y="142"/>
                  </a:lnTo>
                  <a:lnTo>
                    <a:pt x="88" y="148"/>
                  </a:lnTo>
                  <a:lnTo>
                    <a:pt x="104" y="154"/>
                  </a:lnTo>
                  <a:lnTo>
                    <a:pt x="120" y="158"/>
                  </a:lnTo>
                  <a:lnTo>
                    <a:pt x="138" y="158"/>
                  </a:lnTo>
                  <a:lnTo>
                    <a:pt x="138" y="158"/>
                  </a:lnTo>
                  <a:lnTo>
                    <a:pt x="138" y="152"/>
                  </a:lnTo>
                  <a:lnTo>
                    <a:pt x="136" y="138"/>
                  </a:lnTo>
                  <a:lnTo>
                    <a:pt x="132" y="116"/>
                  </a:lnTo>
                  <a:lnTo>
                    <a:pt x="124" y="90"/>
                  </a:lnTo>
                  <a:lnTo>
                    <a:pt x="118" y="76"/>
                  </a:lnTo>
                  <a:lnTo>
                    <a:pt x="108" y="62"/>
                  </a:lnTo>
                  <a:lnTo>
                    <a:pt x="98" y="48"/>
                  </a:lnTo>
                  <a:lnTo>
                    <a:pt x="86" y="36"/>
                  </a:lnTo>
                  <a:lnTo>
                    <a:pt x="72" y="24"/>
                  </a:lnTo>
                  <a:lnTo>
                    <a:pt x="54" y="14"/>
                  </a:lnTo>
                  <a:lnTo>
                    <a:pt x="34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8018463" y="5111750"/>
              <a:ext cx="298450" cy="165100"/>
            </a:xfrm>
            <a:custGeom>
              <a:avLst/>
              <a:gdLst>
                <a:gd name="T0" fmla="*/ 0 w 188"/>
                <a:gd name="T1" fmla="*/ 78 h 104"/>
                <a:gd name="T2" fmla="*/ 0 w 188"/>
                <a:gd name="T3" fmla="*/ 78 h 104"/>
                <a:gd name="T4" fmla="*/ 8 w 188"/>
                <a:gd name="T5" fmla="*/ 72 h 104"/>
                <a:gd name="T6" fmla="*/ 32 w 188"/>
                <a:gd name="T7" fmla="*/ 60 h 104"/>
                <a:gd name="T8" fmla="*/ 48 w 188"/>
                <a:gd name="T9" fmla="*/ 54 h 104"/>
                <a:gd name="T10" fmla="*/ 64 w 188"/>
                <a:gd name="T11" fmla="*/ 48 h 104"/>
                <a:gd name="T12" fmla="*/ 84 w 188"/>
                <a:gd name="T13" fmla="*/ 46 h 104"/>
                <a:gd name="T14" fmla="*/ 102 w 188"/>
                <a:gd name="T15" fmla="*/ 46 h 104"/>
                <a:gd name="T16" fmla="*/ 102 w 188"/>
                <a:gd name="T17" fmla="*/ 46 h 104"/>
                <a:gd name="T18" fmla="*/ 94 w 188"/>
                <a:gd name="T19" fmla="*/ 50 h 104"/>
                <a:gd name="T20" fmla="*/ 74 w 188"/>
                <a:gd name="T21" fmla="*/ 64 h 104"/>
                <a:gd name="T22" fmla="*/ 64 w 188"/>
                <a:gd name="T23" fmla="*/ 72 h 104"/>
                <a:gd name="T24" fmla="*/ 54 w 188"/>
                <a:gd name="T25" fmla="*/ 82 h 104"/>
                <a:gd name="T26" fmla="*/ 46 w 188"/>
                <a:gd name="T27" fmla="*/ 92 h 104"/>
                <a:gd name="T28" fmla="*/ 40 w 188"/>
                <a:gd name="T29" fmla="*/ 104 h 104"/>
                <a:gd name="T30" fmla="*/ 40 w 188"/>
                <a:gd name="T31" fmla="*/ 104 h 104"/>
                <a:gd name="T32" fmla="*/ 60 w 188"/>
                <a:gd name="T33" fmla="*/ 102 h 104"/>
                <a:gd name="T34" fmla="*/ 80 w 188"/>
                <a:gd name="T35" fmla="*/ 98 h 104"/>
                <a:gd name="T36" fmla="*/ 104 w 188"/>
                <a:gd name="T37" fmla="*/ 92 h 104"/>
                <a:gd name="T38" fmla="*/ 130 w 188"/>
                <a:gd name="T39" fmla="*/ 80 h 104"/>
                <a:gd name="T40" fmla="*/ 142 w 188"/>
                <a:gd name="T41" fmla="*/ 72 h 104"/>
                <a:gd name="T42" fmla="*/ 154 w 188"/>
                <a:gd name="T43" fmla="*/ 64 h 104"/>
                <a:gd name="T44" fmla="*/ 164 w 188"/>
                <a:gd name="T45" fmla="*/ 54 h 104"/>
                <a:gd name="T46" fmla="*/ 174 w 188"/>
                <a:gd name="T47" fmla="*/ 42 h 104"/>
                <a:gd name="T48" fmla="*/ 182 w 188"/>
                <a:gd name="T49" fmla="*/ 26 h 104"/>
                <a:gd name="T50" fmla="*/ 188 w 188"/>
                <a:gd name="T51" fmla="*/ 10 h 104"/>
                <a:gd name="T52" fmla="*/ 188 w 188"/>
                <a:gd name="T53" fmla="*/ 10 h 104"/>
                <a:gd name="T54" fmla="*/ 182 w 188"/>
                <a:gd name="T55" fmla="*/ 8 h 104"/>
                <a:gd name="T56" fmla="*/ 168 w 188"/>
                <a:gd name="T57" fmla="*/ 4 h 104"/>
                <a:gd name="T58" fmla="*/ 146 w 188"/>
                <a:gd name="T59" fmla="*/ 2 h 104"/>
                <a:gd name="T60" fmla="*/ 118 w 188"/>
                <a:gd name="T61" fmla="*/ 0 h 104"/>
                <a:gd name="T62" fmla="*/ 102 w 188"/>
                <a:gd name="T63" fmla="*/ 2 h 104"/>
                <a:gd name="T64" fmla="*/ 88 w 188"/>
                <a:gd name="T65" fmla="*/ 6 h 104"/>
                <a:gd name="T66" fmla="*/ 72 w 188"/>
                <a:gd name="T67" fmla="*/ 10 h 104"/>
                <a:gd name="T68" fmla="*/ 56 w 188"/>
                <a:gd name="T69" fmla="*/ 18 h 104"/>
                <a:gd name="T70" fmla="*/ 40 w 188"/>
                <a:gd name="T71" fmla="*/ 28 h 104"/>
                <a:gd name="T72" fmla="*/ 26 w 188"/>
                <a:gd name="T73" fmla="*/ 42 h 104"/>
                <a:gd name="T74" fmla="*/ 12 w 188"/>
                <a:gd name="T75" fmla="*/ 58 h 104"/>
                <a:gd name="T76" fmla="*/ 0 w 188"/>
                <a:gd name="T77" fmla="*/ 78 h 104"/>
                <a:gd name="T78" fmla="*/ 0 w 188"/>
                <a:gd name="T79" fmla="*/ 7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" h="104">
                  <a:moveTo>
                    <a:pt x="0" y="78"/>
                  </a:moveTo>
                  <a:lnTo>
                    <a:pt x="0" y="78"/>
                  </a:lnTo>
                  <a:lnTo>
                    <a:pt x="8" y="72"/>
                  </a:lnTo>
                  <a:lnTo>
                    <a:pt x="32" y="60"/>
                  </a:lnTo>
                  <a:lnTo>
                    <a:pt x="48" y="54"/>
                  </a:lnTo>
                  <a:lnTo>
                    <a:pt x="64" y="48"/>
                  </a:lnTo>
                  <a:lnTo>
                    <a:pt x="84" y="46"/>
                  </a:lnTo>
                  <a:lnTo>
                    <a:pt x="102" y="46"/>
                  </a:lnTo>
                  <a:lnTo>
                    <a:pt x="102" y="46"/>
                  </a:lnTo>
                  <a:lnTo>
                    <a:pt x="94" y="50"/>
                  </a:lnTo>
                  <a:lnTo>
                    <a:pt x="74" y="64"/>
                  </a:lnTo>
                  <a:lnTo>
                    <a:pt x="64" y="72"/>
                  </a:lnTo>
                  <a:lnTo>
                    <a:pt x="54" y="82"/>
                  </a:lnTo>
                  <a:lnTo>
                    <a:pt x="46" y="92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60" y="102"/>
                  </a:lnTo>
                  <a:lnTo>
                    <a:pt x="80" y="98"/>
                  </a:lnTo>
                  <a:lnTo>
                    <a:pt x="104" y="92"/>
                  </a:lnTo>
                  <a:lnTo>
                    <a:pt x="130" y="80"/>
                  </a:lnTo>
                  <a:lnTo>
                    <a:pt x="142" y="72"/>
                  </a:lnTo>
                  <a:lnTo>
                    <a:pt x="154" y="64"/>
                  </a:lnTo>
                  <a:lnTo>
                    <a:pt x="164" y="54"/>
                  </a:lnTo>
                  <a:lnTo>
                    <a:pt x="174" y="42"/>
                  </a:lnTo>
                  <a:lnTo>
                    <a:pt x="182" y="26"/>
                  </a:lnTo>
                  <a:lnTo>
                    <a:pt x="188" y="10"/>
                  </a:lnTo>
                  <a:lnTo>
                    <a:pt x="188" y="10"/>
                  </a:lnTo>
                  <a:lnTo>
                    <a:pt x="182" y="8"/>
                  </a:lnTo>
                  <a:lnTo>
                    <a:pt x="168" y="4"/>
                  </a:lnTo>
                  <a:lnTo>
                    <a:pt x="146" y="2"/>
                  </a:lnTo>
                  <a:lnTo>
                    <a:pt x="118" y="0"/>
                  </a:lnTo>
                  <a:lnTo>
                    <a:pt x="102" y="2"/>
                  </a:lnTo>
                  <a:lnTo>
                    <a:pt x="88" y="6"/>
                  </a:lnTo>
                  <a:lnTo>
                    <a:pt x="72" y="10"/>
                  </a:lnTo>
                  <a:lnTo>
                    <a:pt x="56" y="18"/>
                  </a:lnTo>
                  <a:lnTo>
                    <a:pt x="40" y="28"/>
                  </a:lnTo>
                  <a:lnTo>
                    <a:pt x="26" y="42"/>
                  </a:lnTo>
                  <a:lnTo>
                    <a:pt x="12" y="58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7854950" y="4902200"/>
              <a:ext cx="141288" cy="317500"/>
            </a:xfrm>
            <a:custGeom>
              <a:avLst/>
              <a:gdLst>
                <a:gd name="T0" fmla="*/ 45 w 89"/>
                <a:gd name="T1" fmla="*/ 92 h 200"/>
                <a:gd name="T2" fmla="*/ 45 w 89"/>
                <a:gd name="T3" fmla="*/ 92 h 200"/>
                <a:gd name="T4" fmla="*/ 47 w 89"/>
                <a:gd name="T5" fmla="*/ 102 h 200"/>
                <a:gd name="T6" fmla="*/ 53 w 89"/>
                <a:gd name="T7" fmla="*/ 124 h 200"/>
                <a:gd name="T8" fmla="*/ 59 w 89"/>
                <a:gd name="T9" fmla="*/ 138 h 200"/>
                <a:gd name="T10" fmla="*/ 65 w 89"/>
                <a:gd name="T11" fmla="*/ 150 h 200"/>
                <a:gd name="T12" fmla="*/ 73 w 89"/>
                <a:gd name="T13" fmla="*/ 162 h 200"/>
                <a:gd name="T14" fmla="*/ 83 w 89"/>
                <a:gd name="T15" fmla="*/ 170 h 200"/>
                <a:gd name="T16" fmla="*/ 83 w 89"/>
                <a:gd name="T17" fmla="*/ 170 h 200"/>
                <a:gd name="T18" fmla="*/ 87 w 89"/>
                <a:gd name="T19" fmla="*/ 152 h 200"/>
                <a:gd name="T20" fmla="*/ 89 w 89"/>
                <a:gd name="T21" fmla="*/ 130 h 200"/>
                <a:gd name="T22" fmla="*/ 89 w 89"/>
                <a:gd name="T23" fmla="*/ 106 h 200"/>
                <a:gd name="T24" fmla="*/ 87 w 89"/>
                <a:gd name="T25" fmla="*/ 78 h 200"/>
                <a:gd name="T26" fmla="*/ 83 w 89"/>
                <a:gd name="T27" fmla="*/ 64 h 200"/>
                <a:gd name="T28" fmla="*/ 77 w 89"/>
                <a:gd name="T29" fmla="*/ 50 h 200"/>
                <a:gd name="T30" fmla="*/ 71 w 89"/>
                <a:gd name="T31" fmla="*/ 36 h 200"/>
                <a:gd name="T32" fmla="*/ 61 w 89"/>
                <a:gd name="T33" fmla="*/ 24 h 200"/>
                <a:gd name="T34" fmla="*/ 49 w 89"/>
                <a:gd name="T35" fmla="*/ 10 h 200"/>
                <a:gd name="T36" fmla="*/ 35 w 89"/>
                <a:gd name="T37" fmla="*/ 0 h 200"/>
                <a:gd name="T38" fmla="*/ 35 w 89"/>
                <a:gd name="T39" fmla="*/ 0 h 200"/>
                <a:gd name="T40" fmla="*/ 33 w 89"/>
                <a:gd name="T41" fmla="*/ 4 h 200"/>
                <a:gd name="T42" fmla="*/ 25 w 89"/>
                <a:gd name="T43" fmla="*/ 18 h 200"/>
                <a:gd name="T44" fmla="*/ 15 w 89"/>
                <a:gd name="T45" fmla="*/ 36 h 200"/>
                <a:gd name="T46" fmla="*/ 7 w 89"/>
                <a:gd name="T47" fmla="*/ 62 h 200"/>
                <a:gd name="T48" fmla="*/ 2 w 89"/>
                <a:gd name="T49" fmla="*/ 78 h 200"/>
                <a:gd name="T50" fmla="*/ 0 w 89"/>
                <a:gd name="T51" fmla="*/ 94 h 200"/>
                <a:gd name="T52" fmla="*/ 2 w 89"/>
                <a:gd name="T53" fmla="*/ 110 h 200"/>
                <a:gd name="T54" fmla="*/ 5 w 89"/>
                <a:gd name="T55" fmla="*/ 126 h 200"/>
                <a:gd name="T56" fmla="*/ 11 w 89"/>
                <a:gd name="T57" fmla="*/ 144 h 200"/>
                <a:gd name="T58" fmla="*/ 19 w 89"/>
                <a:gd name="T59" fmla="*/ 162 h 200"/>
                <a:gd name="T60" fmla="*/ 31 w 89"/>
                <a:gd name="T61" fmla="*/ 182 h 200"/>
                <a:gd name="T62" fmla="*/ 45 w 89"/>
                <a:gd name="T63" fmla="*/ 200 h 200"/>
                <a:gd name="T64" fmla="*/ 45 w 89"/>
                <a:gd name="T65" fmla="*/ 200 h 200"/>
                <a:gd name="T66" fmla="*/ 43 w 89"/>
                <a:gd name="T67" fmla="*/ 190 h 200"/>
                <a:gd name="T68" fmla="*/ 39 w 89"/>
                <a:gd name="T69" fmla="*/ 164 h 200"/>
                <a:gd name="T70" fmla="*/ 37 w 89"/>
                <a:gd name="T71" fmla="*/ 146 h 200"/>
                <a:gd name="T72" fmla="*/ 37 w 89"/>
                <a:gd name="T73" fmla="*/ 128 h 200"/>
                <a:gd name="T74" fmla="*/ 39 w 89"/>
                <a:gd name="T75" fmla="*/ 110 h 200"/>
                <a:gd name="T76" fmla="*/ 45 w 89"/>
                <a:gd name="T77" fmla="*/ 92 h 200"/>
                <a:gd name="T78" fmla="*/ 45 w 89"/>
                <a:gd name="T79" fmla="*/ 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9" h="200">
                  <a:moveTo>
                    <a:pt x="45" y="92"/>
                  </a:moveTo>
                  <a:lnTo>
                    <a:pt x="45" y="92"/>
                  </a:lnTo>
                  <a:lnTo>
                    <a:pt x="47" y="102"/>
                  </a:lnTo>
                  <a:lnTo>
                    <a:pt x="53" y="124"/>
                  </a:lnTo>
                  <a:lnTo>
                    <a:pt x="59" y="138"/>
                  </a:lnTo>
                  <a:lnTo>
                    <a:pt x="65" y="150"/>
                  </a:lnTo>
                  <a:lnTo>
                    <a:pt x="73" y="162"/>
                  </a:lnTo>
                  <a:lnTo>
                    <a:pt x="83" y="170"/>
                  </a:lnTo>
                  <a:lnTo>
                    <a:pt x="83" y="170"/>
                  </a:lnTo>
                  <a:lnTo>
                    <a:pt x="87" y="152"/>
                  </a:lnTo>
                  <a:lnTo>
                    <a:pt x="89" y="130"/>
                  </a:lnTo>
                  <a:lnTo>
                    <a:pt x="89" y="106"/>
                  </a:lnTo>
                  <a:lnTo>
                    <a:pt x="87" y="78"/>
                  </a:lnTo>
                  <a:lnTo>
                    <a:pt x="83" y="64"/>
                  </a:lnTo>
                  <a:lnTo>
                    <a:pt x="77" y="50"/>
                  </a:lnTo>
                  <a:lnTo>
                    <a:pt x="71" y="36"/>
                  </a:lnTo>
                  <a:lnTo>
                    <a:pt x="61" y="24"/>
                  </a:lnTo>
                  <a:lnTo>
                    <a:pt x="49" y="1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3" y="4"/>
                  </a:lnTo>
                  <a:lnTo>
                    <a:pt x="25" y="18"/>
                  </a:lnTo>
                  <a:lnTo>
                    <a:pt x="15" y="36"/>
                  </a:lnTo>
                  <a:lnTo>
                    <a:pt x="7" y="62"/>
                  </a:lnTo>
                  <a:lnTo>
                    <a:pt x="2" y="78"/>
                  </a:lnTo>
                  <a:lnTo>
                    <a:pt x="0" y="94"/>
                  </a:lnTo>
                  <a:lnTo>
                    <a:pt x="2" y="110"/>
                  </a:lnTo>
                  <a:lnTo>
                    <a:pt x="5" y="126"/>
                  </a:lnTo>
                  <a:lnTo>
                    <a:pt x="11" y="144"/>
                  </a:lnTo>
                  <a:lnTo>
                    <a:pt x="19" y="162"/>
                  </a:lnTo>
                  <a:lnTo>
                    <a:pt x="31" y="182"/>
                  </a:lnTo>
                  <a:lnTo>
                    <a:pt x="45" y="200"/>
                  </a:lnTo>
                  <a:lnTo>
                    <a:pt x="45" y="200"/>
                  </a:lnTo>
                  <a:lnTo>
                    <a:pt x="43" y="190"/>
                  </a:lnTo>
                  <a:lnTo>
                    <a:pt x="39" y="164"/>
                  </a:lnTo>
                  <a:lnTo>
                    <a:pt x="37" y="146"/>
                  </a:lnTo>
                  <a:lnTo>
                    <a:pt x="37" y="128"/>
                  </a:lnTo>
                  <a:lnTo>
                    <a:pt x="39" y="110"/>
                  </a:lnTo>
                  <a:lnTo>
                    <a:pt x="45" y="92"/>
                  </a:lnTo>
                  <a:lnTo>
                    <a:pt x="45" y="92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7575550" y="5172075"/>
              <a:ext cx="309563" cy="152400"/>
            </a:xfrm>
            <a:custGeom>
              <a:avLst/>
              <a:gdLst>
                <a:gd name="T0" fmla="*/ 176 w 195"/>
                <a:gd name="T1" fmla="*/ 36 h 96"/>
                <a:gd name="T2" fmla="*/ 176 w 195"/>
                <a:gd name="T3" fmla="*/ 36 h 96"/>
                <a:gd name="T4" fmla="*/ 160 w 195"/>
                <a:gd name="T5" fmla="*/ 26 h 96"/>
                <a:gd name="T6" fmla="*/ 142 w 195"/>
                <a:gd name="T7" fmla="*/ 16 h 96"/>
                <a:gd name="T8" fmla="*/ 118 w 195"/>
                <a:gd name="T9" fmla="*/ 8 h 96"/>
                <a:gd name="T10" fmla="*/ 90 w 195"/>
                <a:gd name="T11" fmla="*/ 2 h 96"/>
                <a:gd name="T12" fmla="*/ 76 w 195"/>
                <a:gd name="T13" fmla="*/ 0 h 96"/>
                <a:gd name="T14" fmla="*/ 60 w 195"/>
                <a:gd name="T15" fmla="*/ 0 h 96"/>
                <a:gd name="T16" fmla="*/ 44 w 195"/>
                <a:gd name="T17" fmla="*/ 4 h 96"/>
                <a:gd name="T18" fmla="*/ 30 w 195"/>
                <a:gd name="T19" fmla="*/ 8 h 96"/>
                <a:gd name="T20" fmla="*/ 14 w 195"/>
                <a:gd name="T21" fmla="*/ 14 h 96"/>
                <a:gd name="T22" fmla="*/ 0 w 195"/>
                <a:gd name="T23" fmla="*/ 24 h 96"/>
                <a:gd name="T24" fmla="*/ 0 w 195"/>
                <a:gd name="T25" fmla="*/ 24 h 96"/>
                <a:gd name="T26" fmla="*/ 4 w 195"/>
                <a:gd name="T27" fmla="*/ 28 h 96"/>
                <a:gd name="T28" fmla="*/ 14 w 195"/>
                <a:gd name="T29" fmla="*/ 40 h 96"/>
                <a:gd name="T30" fmla="*/ 30 w 195"/>
                <a:gd name="T31" fmla="*/ 56 h 96"/>
                <a:gd name="T32" fmla="*/ 52 w 195"/>
                <a:gd name="T33" fmla="*/ 72 h 96"/>
                <a:gd name="T34" fmla="*/ 66 w 195"/>
                <a:gd name="T35" fmla="*/ 80 h 96"/>
                <a:gd name="T36" fmla="*/ 80 w 195"/>
                <a:gd name="T37" fmla="*/ 86 h 96"/>
                <a:gd name="T38" fmla="*/ 96 w 195"/>
                <a:gd name="T39" fmla="*/ 92 h 96"/>
                <a:gd name="T40" fmla="*/ 114 w 195"/>
                <a:gd name="T41" fmla="*/ 94 h 96"/>
                <a:gd name="T42" fmla="*/ 132 w 195"/>
                <a:gd name="T43" fmla="*/ 96 h 96"/>
                <a:gd name="T44" fmla="*/ 152 w 195"/>
                <a:gd name="T45" fmla="*/ 94 h 96"/>
                <a:gd name="T46" fmla="*/ 172 w 195"/>
                <a:gd name="T47" fmla="*/ 88 h 96"/>
                <a:gd name="T48" fmla="*/ 195 w 195"/>
                <a:gd name="T49" fmla="*/ 80 h 96"/>
                <a:gd name="T50" fmla="*/ 195 w 195"/>
                <a:gd name="T51" fmla="*/ 80 h 96"/>
                <a:gd name="T52" fmla="*/ 185 w 195"/>
                <a:gd name="T53" fmla="*/ 80 h 96"/>
                <a:gd name="T54" fmla="*/ 158 w 195"/>
                <a:gd name="T55" fmla="*/ 74 h 96"/>
                <a:gd name="T56" fmla="*/ 142 w 195"/>
                <a:gd name="T57" fmla="*/ 70 h 96"/>
                <a:gd name="T58" fmla="*/ 124 w 195"/>
                <a:gd name="T59" fmla="*/ 64 h 96"/>
                <a:gd name="T60" fmla="*/ 108 w 195"/>
                <a:gd name="T61" fmla="*/ 56 h 96"/>
                <a:gd name="T62" fmla="*/ 92 w 195"/>
                <a:gd name="T63" fmla="*/ 46 h 96"/>
                <a:gd name="T64" fmla="*/ 92 w 195"/>
                <a:gd name="T65" fmla="*/ 46 h 96"/>
                <a:gd name="T66" fmla="*/ 102 w 195"/>
                <a:gd name="T67" fmla="*/ 46 h 96"/>
                <a:gd name="T68" fmla="*/ 124 w 195"/>
                <a:gd name="T69" fmla="*/ 48 h 96"/>
                <a:gd name="T70" fmla="*/ 138 w 195"/>
                <a:gd name="T71" fmla="*/ 48 h 96"/>
                <a:gd name="T72" fmla="*/ 152 w 195"/>
                <a:gd name="T73" fmla="*/ 46 h 96"/>
                <a:gd name="T74" fmla="*/ 166 w 195"/>
                <a:gd name="T75" fmla="*/ 42 h 96"/>
                <a:gd name="T76" fmla="*/ 176 w 195"/>
                <a:gd name="T77" fmla="*/ 36 h 96"/>
                <a:gd name="T78" fmla="*/ 176 w 195"/>
                <a:gd name="T79" fmla="*/ 3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5" h="96">
                  <a:moveTo>
                    <a:pt x="176" y="36"/>
                  </a:moveTo>
                  <a:lnTo>
                    <a:pt x="176" y="36"/>
                  </a:lnTo>
                  <a:lnTo>
                    <a:pt x="160" y="26"/>
                  </a:lnTo>
                  <a:lnTo>
                    <a:pt x="142" y="16"/>
                  </a:lnTo>
                  <a:lnTo>
                    <a:pt x="118" y="8"/>
                  </a:lnTo>
                  <a:lnTo>
                    <a:pt x="90" y="2"/>
                  </a:lnTo>
                  <a:lnTo>
                    <a:pt x="76" y="0"/>
                  </a:lnTo>
                  <a:lnTo>
                    <a:pt x="60" y="0"/>
                  </a:lnTo>
                  <a:lnTo>
                    <a:pt x="44" y="4"/>
                  </a:lnTo>
                  <a:lnTo>
                    <a:pt x="30" y="8"/>
                  </a:lnTo>
                  <a:lnTo>
                    <a:pt x="14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4" y="28"/>
                  </a:lnTo>
                  <a:lnTo>
                    <a:pt x="14" y="40"/>
                  </a:lnTo>
                  <a:lnTo>
                    <a:pt x="30" y="56"/>
                  </a:lnTo>
                  <a:lnTo>
                    <a:pt x="52" y="72"/>
                  </a:lnTo>
                  <a:lnTo>
                    <a:pt x="66" y="80"/>
                  </a:lnTo>
                  <a:lnTo>
                    <a:pt x="80" y="86"/>
                  </a:lnTo>
                  <a:lnTo>
                    <a:pt x="96" y="92"/>
                  </a:lnTo>
                  <a:lnTo>
                    <a:pt x="114" y="94"/>
                  </a:lnTo>
                  <a:lnTo>
                    <a:pt x="132" y="96"/>
                  </a:lnTo>
                  <a:lnTo>
                    <a:pt x="152" y="94"/>
                  </a:lnTo>
                  <a:lnTo>
                    <a:pt x="172" y="88"/>
                  </a:lnTo>
                  <a:lnTo>
                    <a:pt x="195" y="80"/>
                  </a:lnTo>
                  <a:lnTo>
                    <a:pt x="195" y="80"/>
                  </a:lnTo>
                  <a:lnTo>
                    <a:pt x="185" y="80"/>
                  </a:lnTo>
                  <a:lnTo>
                    <a:pt x="158" y="74"/>
                  </a:lnTo>
                  <a:lnTo>
                    <a:pt x="142" y="70"/>
                  </a:lnTo>
                  <a:lnTo>
                    <a:pt x="124" y="64"/>
                  </a:lnTo>
                  <a:lnTo>
                    <a:pt x="108" y="56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102" y="46"/>
                  </a:lnTo>
                  <a:lnTo>
                    <a:pt x="124" y="48"/>
                  </a:lnTo>
                  <a:lnTo>
                    <a:pt x="138" y="48"/>
                  </a:lnTo>
                  <a:lnTo>
                    <a:pt x="152" y="46"/>
                  </a:lnTo>
                  <a:lnTo>
                    <a:pt x="166" y="42"/>
                  </a:lnTo>
                  <a:lnTo>
                    <a:pt x="176" y="36"/>
                  </a:lnTo>
                  <a:lnTo>
                    <a:pt x="176" y="36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9"/>
            <p:cNvSpPr>
              <a:spLocks noEditPoints="1"/>
            </p:cNvSpPr>
            <p:nvPr/>
          </p:nvSpPr>
          <p:spPr bwMode="auto">
            <a:xfrm>
              <a:off x="7264400" y="5006975"/>
              <a:ext cx="719138" cy="1065213"/>
            </a:xfrm>
            <a:custGeom>
              <a:avLst/>
              <a:gdLst>
                <a:gd name="T0" fmla="*/ 46 w 453"/>
                <a:gd name="T1" fmla="*/ 523 h 671"/>
                <a:gd name="T2" fmla="*/ 352 w 453"/>
                <a:gd name="T3" fmla="*/ 46 h 671"/>
                <a:gd name="T4" fmla="*/ 352 w 453"/>
                <a:gd name="T5" fmla="*/ 22 h 671"/>
                <a:gd name="T6" fmla="*/ 36 w 453"/>
                <a:gd name="T7" fmla="*/ 0 h 671"/>
                <a:gd name="T8" fmla="*/ 30 w 453"/>
                <a:gd name="T9" fmla="*/ 0 h 671"/>
                <a:gd name="T10" fmla="*/ 16 w 453"/>
                <a:gd name="T11" fmla="*/ 6 h 671"/>
                <a:gd name="T12" fmla="*/ 6 w 453"/>
                <a:gd name="T13" fmla="*/ 16 h 671"/>
                <a:gd name="T14" fmla="*/ 0 w 453"/>
                <a:gd name="T15" fmla="*/ 28 h 671"/>
                <a:gd name="T16" fmla="*/ 0 w 453"/>
                <a:gd name="T17" fmla="*/ 635 h 671"/>
                <a:gd name="T18" fmla="*/ 0 w 453"/>
                <a:gd name="T19" fmla="*/ 641 h 671"/>
                <a:gd name="T20" fmla="*/ 6 w 453"/>
                <a:gd name="T21" fmla="*/ 655 h 671"/>
                <a:gd name="T22" fmla="*/ 16 w 453"/>
                <a:gd name="T23" fmla="*/ 665 h 671"/>
                <a:gd name="T24" fmla="*/ 30 w 453"/>
                <a:gd name="T25" fmla="*/ 671 h 671"/>
                <a:gd name="T26" fmla="*/ 417 w 453"/>
                <a:gd name="T27" fmla="*/ 671 h 671"/>
                <a:gd name="T28" fmla="*/ 425 w 453"/>
                <a:gd name="T29" fmla="*/ 671 h 671"/>
                <a:gd name="T30" fmla="*/ 437 w 453"/>
                <a:gd name="T31" fmla="*/ 665 h 671"/>
                <a:gd name="T32" fmla="*/ 447 w 453"/>
                <a:gd name="T33" fmla="*/ 655 h 671"/>
                <a:gd name="T34" fmla="*/ 453 w 453"/>
                <a:gd name="T35" fmla="*/ 641 h 671"/>
                <a:gd name="T36" fmla="*/ 453 w 453"/>
                <a:gd name="T37" fmla="*/ 272 h 671"/>
                <a:gd name="T38" fmla="*/ 451 w 453"/>
                <a:gd name="T39" fmla="*/ 288 h 671"/>
                <a:gd name="T40" fmla="*/ 437 w 453"/>
                <a:gd name="T41" fmla="*/ 326 h 671"/>
                <a:gd name="T42" fmla="*/ 407 w 453"/>
                <a:gd name="T43" fmla="*/ 364 h 671"/>
                <a:gd name="T44" fmla="*/ 222 w 453"/>
                <a:gd name="T45" fmla="*/ 651 h 671"/>
                <a:gd name="T46" fmla="*/ 212 w 453"/>
                <a:gd name="T47" fmla="*/ 651 h 671"/>
                <a:gd name="T48" fmla="*/ 190 w 453"/>
                <a:gd name="T49" fmla="*/ 641 h 671"/>
                <a:gd name="T50" fmla="*/ 176 w 453"/>
                <a:gd name="T51" fmla="*/ 627 h 671"/>
                <a:gd name="T52" fmla="*/ 168 w 453"/>
                <a:gd name="T53" fmla="*/ 607 h 671"/>
                <a:gd name="T54" fmla="*/ 166 w 453"/>
                <a:gd name="T55" fmla="*/ 595 h 671"/>
                <a:gd name="T56" fmla="*/ 170 w 453"/>
                <a:gd name="T57" fmla="*/ 573 h 671"/>
                <a:gd name="T58" fmla="*/ 182 w 453"/>
                <a:gd name="T59" fmla="*/ 555 h 671"/>
                <a:gd name="T60" fmla="*/ 200 w 453"/>
                <a:gd name="T61" fmla="*/ 543 h 671"/>
                <a:gd name="T62" fmla="*/ 222 w 453"/>
                <a:gd name="T63" fmla="*/ 539 h 671"/>
                <a:gd name="T64" fmla="*/ 234 w 453"/>
                <a:gd name="T65" fmla="*/ 539 h 671"/>
                <a:gd name="T66" fmla="*/ 254 w 453"/>
                <a:gd name="T67" fmla="*/ 549 h 671"/>
                <a:gd name="T68" fmla="*/ 270 w 453"/>
                <a:gd name="T69" fmla="*/ 563 h 671"/>
                <a:gd name="T70" fmla="*/ 278 w 453"/>
                <a:gd name="T71" fmla="*/ 583 h 671"/>
                <a:gd name="T72" fmla="*/ 278 w 453"/>
                <a:gd name="T73" fmla="*/ 595 h 671"/>
                <a:gd name="T74" fmla="*/ 274 w 453"/>
                <a:gd name="T75" fmla="*/ 617 h 671"/>
                <a:gd name="T76" fmla="*/ 262 w 453"/>
                <a:gd name="T77" fmla="*/ 635 h 671"/>
                <a:gd name="T78" fmla="*/ 244 w 453"/>
                <a:gd name="T79" fmla="*/ 647 h 671"/>
                <a:gd name="T80" fmla="*/ 222 w 453"/>
                <a:gd name="T81" fmla="*/ 65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3" h="671">
                  <a:moveTo>
                    <a:pt x="407" y="523"/>
                  </a:moveTo>
                  <a:lnTo>
                    <a:pt x="46" y="523"/>
                  </a:lnTo>
                  <a:lnTo>
                    <a:pt x="46" y="46"/>
                  </a:lnTo>
                  <a:lnTo>
                    <a:pt x="352" y="46"/>
                  </a:lnTo>
                  <a:lnTo>
                    <a:pt x="352" y="46"/>
                  </a:lnTo>
                  <a:lnTo>
                    <a:pt x="352" y="22"/>
                  </a:lnTo>
                  <a:lnTo>
                    <a:pt x="354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22" y="2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6" y="16"/>
                  </a:lnTo>
                  <a:lnTo>
                    <a:pt x="2" y="22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0" y="635"/>
                  </a:lnTo>
                  <a:lnTo>
                    <a:pt x="0" y="635"/>
                  </a:lnTo>
                  <a:lnTo>
                    <a:pt x="0" y="641"/>
                  </a:lnTo>
                  <a:lnTo>
                    <a:pt x="2" y="649"/>
                  </a:lnTo>
                  <a:lnTo>
                    <a:pt x="6" y="655"/>
                  </a:lnTo>
                  <a:lnTo>
                    <a:pt x="10" y="661"/>
                  </a:lnTo>
                  <a:lnTo>
                    <a:pt x="16" y="665"/>
                  </a:lnTo>
                  <a:lnTo>
                    <a:pt x="22" y="669"/>
                  </a:lnTo>
                  <a:lnTo>
                    <a:pt x="30" y="671"/>
                  </a:lnTo>
                  <a:lnTo>
                    <a:pt x="36" y="671"/>
                  </a:lnTo>
                  <a:lnTo>
                    <a:pt x="417" y="671"/>
                  </a:lnTo>
                  <a:lnTo>
                    <a:pt x="417" y="671"/>
                  </a:lnTo>
                  <a:lnTo>
                    <a:pt x="425" y="671"/>
                  </a:lnTo>
                  <a:lnTo>
                    <a:pt x="431" y="669"/>
                  </a:lnTo>
                  <a:lnTo>
                    <a:pt x="437" y="665"/>
                  </a:lnTo>
                  <a:lnTo>
                    <a:pt x="443" y="661"/>
                  </a:lnTo>
                  <a:lnTo>
                    <a:pt x="447" y="655"/>
                  </a:lnTo>
                  <a:lnTo>
                    <a:pt x="451" y="649"/>
                  </a:lnTo>
                  <a:lnTo>
                    <a:pt x="453" y="641"/>
                  </a:lnTo>
                  <a:lnTo>
                    <a:pt x="453" y="635"/>
                  </a:lnTo>
                  <a:lnTo>
                    <a:pt x="453" y="272"/>
                  </a:lnTo>
                  <a:lnTo>
                    <a:pt x="453" y="272"/>
                  </a:lnTo>
                  <a:lnTo>
                    <a:pt x="451" y="288"/>
                  </a:lnTo>
                  <a:lnTo>
                    <a:pt x="447" y="300"/>
                  </a:lnTo>
                  <a:lnTo>
                    <a:pt x="437" y="326"/>
                  </a:lnTo>
                  <a:lnTo>
                    <a:pt x="423" y="346"/>
                  </a:lnTo>
                  <a:lnTo>
                    <a:pt x="407" y="364"/>
                  </a:lnTo>
                  <a:lnTo>
                    <a:pt x="407" y="523"/>
                  </a:lnTo>
                  <a:close/>
                  <a:moveTo>
                    <a:pt x="222" y="651"/>
                  </a:moveTo>
                  <a:lnTo>
                    <a:pt x="222" y="651"/>
                  </a:lnTo>
                  <a:lnTo>
                    <a:pt x="212" y="651"/>
                  </a:lnTo>
                  <a:lnTo>
                    <a:pt x="200" y="647"/>
                  </a:lnTo>
                  <a:lnTo>
                    <a:pt x="190" y="641"/>
                  </a:lnTo>
                  <a:lnTo>
                    <a:pt x="182" y="635"/>
                  </a:lnTo>
                  <a:lnTo>
                    <a:pt x="176" y="627"/>
                  </a:lnTo>
                  <a:lnTo>
                    <a:pt x="170" y="617"/>
                  </a:lnTo>
                  <a:lnTo>
                    <a:pt x="168" y="607"/>
                  </a:lnTo>
                  <a:lnTo>
                    <a:pt x="166" y="595"/>
                  </a:lnTo>
                  <a:lnTo>
                    <a:pt x="166" y="595"/>
                  </a:lnTo>
                  <a:lnTo>
                    <a:pt x="168" y="583"/>
                  </a:lnTo>
                  <a:lnTo>
                    <a:pt x="170" y="573"/>
                  </a:lnTo>
                  <a:lnTo>
                    <a:pt x="176" y="563"/>
                  </a:lnTo>
                  <a:lnTo>
                    <a:pt x="182" y="555"/>
                  </a:lnTo>
                  <a:lnTo>
                    <a:pt x="190" y="549"/>
                  </a:lnTo>
                  <a:lnTo>
                    <a:pt x="200" y="543"/>
                  </a:lnTo>
                  <a:lnTo>
                    <a:pt x="212" y="539"/>
                  </a:lnTo>
                  <a:lnTo>
                    <a:pt x="222" y="539"/>
                  </a:lnTo>
                  <a:lnTo>
                    <a:pt x="222" y="539"/>
                  </a:lnTo>
                  <a:lnTo>
                    <a:pt x="234" y="539"/>
                  </a:lnTo>
                  <a:lnTo>
                    <a:pt x="244" y="543"/>
                  </a:lnTo>
                  <a:lnTo>
                    <a:pt x="254" y="549"/>
                  </a:lnTo>
                  <a:lnTo>
                    <a:pt x="262" y="555"/>
                  </a:lnTo>
                  <a:lnTo>
                    <a:pt x="270" y="563"/>
                  </a:lnTo>
                  <a:lnTo>
                    <a:pt x="274" y="573"/>
                  </a:lnTo>
                  <a:lnTo>
                    <a:pt x="278" y="583"/>
                  </a:lnTo>
                  <a:lnTo>
                    <a:pt x="278" y="595"/>
                  </a:lnTo>
                  <a:lnTo>
                    <a:pt x="278" y="595"/>
                  </a:lnTo>
                  <a:lnTo>
                    <a:pt x="278" y="607"/>
                  </a:lnTo>
                  <a:lnTo>
                    <a:pt x="274" y="617"/>
                  </a:lnTo>
                  <a:lnTo>
                    <a:pt x="270" y="627"/>
                  </a:lnTo>
                  <a:lnTo>
                    <a:pt x="262" y="635"/>
                  </a:lnTo>
                  <a:lnTo>
                    <a:pt x="254" y="641"/>
                  </a:lnTo>
                  <a:lnTo>
                    <a:pt x="244" y="647"/>
                  </a:lnTo>
                  <a:lnTo>
                    <a:pt x="234" y="651"/>
                  </a:lnTo>
                  <a:lnTo>
                    <a:pt x="222" y="651"/>
                  </a:lnTo>
                  <a:lnTo>
                    <a:pt x="222" y="651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7900988" y="5229225"/>
              <a:ext cx="104775" cy="104775"/>
            </a:xfrm>
            <a:custGeom>
              <a:avLst/>
              <a:gdLst>
                <a:gd name="T0" fmla="*/ 34 w 66"/>
                <a:gd name="T1" fmla="*/ 0 h 66"/>
                <a:gd name="T2" fmla="*/ 34 w 66"/>
                <a:gd name="T3" fmla="*/ 0 h 66"/>
                <a:gd name="T4" fmla="*/ 26 w 66"/>
                <a:gd name="T5" fmla="*/ 0 h 66"/>
                <a:gd name="T6" fmla="*/ 20 w 66"/>
                <a:gd name="T7" fmla="*/ 2 h 66"/>
                <a:gd name="T8" fmla="*/ 16 w 66"/>
                <a:gd name="T9" fmla="*/ 6 h 66"/>
                <a:gd name="T10" fmla="*/ 10 w 66"/>
                <a:gd name="T11" fmla="*/ 10 h 66"/>
                <a:gd name="T12" fmla="*/ 6 w 66"/>
                <a:gd name="T13" fmla="*/ 14 h 66"/>
                <a:gd name="T14" fmla="*/ 4 w 66"/>
                <a:gd name="T15" fmla="*/ 20 h 66"/>
                <a:gd name="T16" fmla="*/ 2 w 66"/>
                <a:gd name="T17" fmla="*/ 26 h 66"/>
                <a:gd name="T18" fmla="*/ 0 w 66"/>
                <a:gd name="T19" fmla="*/ 32 h 66"/>
                <a:gd name="T20" fmla="*/ 0 w 66"/>
                <a:gd name="T21" fmla="*/ 32 h 66"/>
                <a:gd name="T22" fmla="*/ 2 w 66"/>
                <a:gd name="T23" fmla="*/ 40 h 66"/>
                <a:gd name="T24" fmla="*/ 4 w 66"/>
                <a:gd name="T25" fmla="*/ 46 h 66"/>
                <a:gd name="T26" fmla="*/ 6 w 66"/>
                <a:gd name="T27" fmla="*/ 50 h 66"/>
                <a:gd name="T28" fmla="*/ 10 w 66"/>
                <a:gd name="T29" fmla="*/ 56 h 66"/>
                <a:gd name="T30" fmla="*/ 16 w 66"/>
                <a:gd name="T31" fmla="*/ 60 h 66"/>
                <a:gd name="T32" fmla="*/ 20 w 66"/>
                <a:gd name="T33" fmla="*/ 62 h 66"/>
                <a:gd name="T34" fmla="*/ 26 w 66"/>
                <a:gd name="T35" fmla="*/ 64 h 66"/>
                <a:gd name="T36" fmla="*/ 34 w 66"/>
                <a:gd name="T37" fmla="*/ 66 h 66"/>
                <a:gd name="T38" fmla="*/ 34 w 66"/>
                <a:gd name="T39" fmla="*/ 66 h 66"/>
                <a:gd name="T40" fmla="*/ 40 w 66"/>
                <a:gd name="T41" fmla="*/ 64 h 66"/>
                <a:gd name="T42" fmla="*/ 46 w 66"/>
                <a:gd name="T43" fmla="*/ 62 h 66"/>
                <a:gd name="T44" fmla="*/ 52 w 66"/>
                <a:gd name="T45" fmla="*/ 60 h 66"/>
                <a:gd name="T46" fmla="*/ 56 w 66"/>
                <a:gd name="T47" fmla="*/ 56 h 66"/>
                <a:gd name="T48" fmla="*/ 60 w 66"/>
                <a:gd name="T49" fmla="*/ 50 h 66"/>
                <a:gd name="T50" fmla="*/ 62 w 66"/>
                <a:gd name="T51" fmla="*/ 46 h 66"/>
                <a:gd name="T52" fmla="*/ 64 w 66"/>
                <a:gd name="T53" fmla="*/ 40 h 66"/>
                <a:gd name="T54" fmla="*/ 66 w 66"/>
                <a:gd name="T55" fmla="*/ 32 h 66"/>
                <a:gd name="T56" fmla="*/ 66 w 66"/>
                <a:gd name="T57" fmla="*/ 32 h 66"/>
                <a:gd name="T58" fmla="*/ 64 w 66"/>
                <a:gd name="T59" fmla="*/ 26 h 66"/>
                <a:gd name="T60" fmla="*/ 62 w 66"/>
                <a:gd name="T61" fmla="*/ 20 h 66"/>
                <a:gd name="T62" fmla="*/ 60 w 66"/>
                <a:gd name="T63" fmla="*/ 14 h 66"/>
                <a:gd name="T64" fmla="*/ 56 w 66"/>
                <a:gd name="T65" fmla="*/ 10 h 66"/>
                <a:gd name="T66" fmla="*/ 52 w 66"/>
                <a:gd name="T67" fmla="*/ 6 h 66"/>
                <a:gd name="T68" fmla="*/ 46 w 66"/>
                <a:gd name="T69" fmla="*/ 2 h 66"/>
                <a:gd name="T70" fmla="*/ 40 w 66"/>
                <a:gd name="T71" fmla="*/ 0 h 66"/>
                <a:gd name="T72" fmla="*/ 34 w 66"/>
                <a:gd name="T73" fmla="*/ 0 h 66"/>
                <a:gd name="T74" fmla="*/ 34 w 66"/>
                <a:gd name="T7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66">
                  <a:moveTo>
                    <a:pt x="34" y="0"/>
                  </a:moveTo>
                  <a:lnTo>
                    <a:pt x="34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40"/>
                  </a:lnTo>
                  <a:lnTo>
                    <a:pt x="4" y="46"/>
                  </a:lnTo>
                  <a:lnTo>
                    <a:pt x="6" y="50"/>
                  </a:lnTo>
                  <a:lnTo>
                    <a:pt x="10" y="56"/>
                  </a:lnTo>
                  <a:lnTo>
                    <a:pt x="16" y="60"/>
                  </a:lnTo>
                  <a:lnTo>
                    <a:pt x="20" y="62"/>
                  </a:lnTo>
                  <a:lnTo>
                    <a:pt x="26" y="64"/>
                  </a:lnTo>
                  <a:lnTo>
                    <a:pt x="34" y="66"/>
                  </a:lnTo>
                  <a:lnTo>
                    <a:pt x="34" y="66"/>
                  </a:lnTo>
                  <a:lnTo>
                    <a:pt x="40" y="64"/>
                  </a:lnTo>
                  <a:lnTo>
                    <a:pt x="46" y="62"/>
                  </a:lnTo>
                  <a:lnTo>
                    <a:pt x="52" y="60"/>
                  </a:lnTo>
                  <a:lnTo>
                    <a:pt x="56" y="56"/>
                  </a:lnTo>
                  <a:lnTo>
                    <a:pt x="60" y="50"/>
                  </a:lnTo>
                  <a:lnTo>
                    <a:pt x="62" y="46"/>
                  </a:lnTo>
                  <a:lnTo>
                    <a:pt x="64" y="40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64" y="26"/>
                  </a:lnTo>
                  <a:lnTo>
                    <a:pt x="62" y="20"/>
                  </a:lnTo>
                  <a:lnTo>
                    <a:pt x="60" y="14"/>
                  </a:lnTo>
                  <a:lnTo>
                    <a:pt x="56" y="10"/>
                  </a:lnTo>
                  <a:lnTo>
                    <a:pt x="52" y="6"/>
                  </a:lnTo>
                  <a:lnTo>
                    <a:pt x="46" y="2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7559675" y="5688013"/>
              <a:ext cx="63500" cy="130175"/>
            </a:xfrm>
            <a:custGeom>
              <a:avLst/>
              <a:gdLst>
                <a:gd name="T0" fmla="*/ 32 w 40"/>
                <a:gd name="T1" fmla="*/ 82 h 82"/>
                <a:gd name="T2" fmla="*/ 32 w 40"/>
                <a:gd name="T3" fmla="*/ 82 h 82"/>
                <a:gd name="T4" fmla="*/ 34 w 40"/>
                <a:gd name="T5" fmla="*/ 74 h 82"/>
                <a:gd name="T6" fmla="*/ 38 w 40"/>
                <a:gd name="T7" fmla="*/ 64 h 82"/>
                <a:gd name="T8" fmla="*/ 40 w 40"/>
                <a:gd name="T9" fmla="*/ 54 h 82"/>
                <a:gd name="T10" fmla="*/ 40 w 40"/>
                <a:gd name="T11" fmla="*/ 40 h 82"/>
                <a:gd name="T12" fmla="*/ 36 w 40"/>
                <a:gd name="T13" fmla="*/ 26 h 82"/>
                <a:gd name="T14" fmla="*/ 28 w 40"/>
                <a:gd name="T15" fmla="*/ 12 h 82"/>
                <a:gd name="T16" fmla="*/ 22 w 40"/>
                <a:gd name="T17" fmla="*/ 6 h 82"/>
                <a:gd name="T18" fmla="*/ 14 w 40"/>
                <a:gd name="T19" fmla="*/ 0 h 82"/>
                <a:gd name="T20" fmla="*/ 14 w 40"/>
                <a:gd name="T21" fmla="*/ 0 h 82"/>
                <a:gd name="T22" fmla="*/ 20 w 40"/>
                <a:gd name="T23" fmla="*/ 14 h 82"/>
                <a:gd name="T24" fmla="*/ 22 w 40"/>
                <a:gd name="T25" fmla="*/ 28 h 82"/>
                <a:gd name="T26" fmla="*/ 22 w 40"/>
                <a:gd name="T27" fmla="*/ 36 h 82"/>
                <a:gd name="T28" fmla="*/ 22 w 40"/>
                <a:gd name="T29" fmla="*/ 44 h 82"/>
                <a:gd name="T30" fmla="*/ 22 w 40"/>
                <a:gd name="T31" fmla="*/ 44 h 82"/>
                <a:gd name="T32" fmla="*/ 16 w 40"/>
                <a:gd name="T33" fmla="*/ 30 h 82"/>
                <a:gd name="T34" fmla="*/ 10 w 40"/>
                <a:gd name="T35" fmla="*/ 22 h 82"/>
                <a:gd name="T36" fmla="*/ 6 w 40"/>
                <a:gd name="T37" fmla="*/ 18 h 82"/>
                <a:gd name="T38" fmla="*/ 0 w 40"/>
                <a:gd name="T39" fmla="*/ 14 h 82"/>
                <a:gd name="T40" fmla="*/ 0 w 40"/>
                <a:gd name="T41" fmla="*/ 14 h 82"/>
                <a:gd name="T42" fmla="*/ 0 w 40"/>
                <a:gd name="T43" fmla="*/ 22 h 82"/>
                <a:gd name="T44" fmla="*/ 0 w 40"/>
                <a:gd name="T45" fmla="*/ 30 h 82"/>
                <a:gd name="T46" fmla="*/ 2 w 40"/>
                <a:gd name="T47" fmla="*/ 42 h 82"/>
                <a:gd name="T48" fmla="*/ 6 w 40"/>
                <a:gd name="T49" fmla="*/ 52 h 82"/>
                <a:gd name="T50" fmla="*/ 10 w 40"/>
                <a:gd name="T51" fmla="*/ 64 h 82"/>
                <a:gd name="T52" fmla="*/ 20 w 40"/>
                <a:gd name="T53" fmla="*/ 74 h 82"/>
                <a:gd name="T54" fmla="*/ 32 w 40"/>
                <a:gd name="T55" fmla="*/ 82 h 82"/>
                <a:gd name="T56" fmla="*/ 32 w 40"/>
                <a:gd name="T5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" h="82">
                  <a:moveTo>
                    <a:pt x="32" y="82"/>
                  </a:moveTo>
                  <a:lnTo>
                    <a:pt x="32" y="82"/>
                  </a:lnTo>
                  <a:lnTo>
                    <a:pt x="34" y="74"/>
                  </a:lnTo>
                  <a:lnTo>
                    <a:pt x="38" y="64"/>
                  </a:lnTo>
                  <a:lnTo>
                    <a:pt x="40" y="54"/>
                  </a:lnTo>
                  <a:lnTo>
                    <a:pt x="40" y="40"/>
                  </a:lnTo>
                  <a:lnTo>
                    <a:pt x="36" y="26"/>
                  </a:lnTo>
                  <a:lnTo>
                    <a:pt x="28" y="12"/>
                  </a:lnTo>
                  <a:lnTo>
                    <a:pt x="22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14"/>
                  </a:lnTo>
                  <a:lnTo>
                    <a:pt x="22" y="28"/>
                  </a:lnTo>
                  <a:lnTo>
                    <a:pt x="22" y="36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6" y="30"/>
                  </a:lnTo>
                  <a:lnTo>
                    <a:pt x="10" y="22"/>
                  </a:lnTo>
                  <a:lnTo>
                    <a:pt x="6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2" y="42"/>
                  </a:lnTo>
                  <a:lnTo>
                    <a:pt x="6" y="52"/>
                  </a:lnTo>
                  <a:lnTo>
                    <a:pt x="10" y="64"/>
                  </a:lnTo>
                  <a:lnTo>
                    <a:pt x="20" y="74"/>
                  </a:lnTo>
                  <a:lnTo>
                    <a:pt x="32" y="82"/>
                  </a:lnTo>
                  <a:lnTo>
                    <a:pt x="32" y="82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7594600" y="5630863"/>
              <a:ext cx="136525" cy="57150"/>
            </a:xfrm>
            <a:custGeom>
              <a:avLst/>
              <a:gdLst>
                <a:gd name="T0" fmla="*/ 86 w 86"/>
                <a:gd name="T1" fmla="*/ 22 h 36"/>
                <a:gd name="T2" fmla="*/ 86 w 86"/>
                <a:gd name="T3" fmla="*/ 22 h 36"/>
                <a:gd name="T4" fmla="*/ 78 w 86"/>
                <a:gd name="T5" fmla="*/ 16 h 36"/>
                <a:gd name="T6" fmla="*/ 70 w 86"/>
                <a:gd name="T7" fmla="*/ 10 h 36"/>
                <a:gd name="T8" fmla="*/ 60 w 86"/>
                <a:gd name="T9" fmla="*/ 4 h 36"/>
                <a:gd name="T10" fmla="*/ 48 w 86"/>
                <a:gd name="T11" fmla="*/ 2 h 36"/>
                <a:gd name="T12" fmla="*/ 34 w 86"/>
                <a:gd name="T13" fmla="*/ 0 h 36"/>
                <a:gd name="T14" fmla="*/ 18 w 86"/>
                <a:gd name="T15" fmla="*/ 4 h 36"/>
                <a:gd name="T16" fmla="*/ 8 w 86"/>
                <a:gd name="T17" fmla="*/ 8 h 36"/>
                <a:gd name="T18" fmla="*/ 0 w 86"/>
                <a:gd name="T19" fmla="*/ 12 h 36"/>
                <a:gd name="T20" fmla="*/ 0 w 86"/>
                <a:gd name="T21" fmla="*/ 12 h 36"/>
                <a:gd name="T22" fmla="*/ 16 w 86"/>
                <a:gd name="T23" fmla="*/ 12 h 36"/>
                <a:gd name="T24" fmla="*/ 30 w 86"/>
                <a:gd name="T25" fmla="*/ 14 h 36"/>
                <a:gd name="T26" fmla="*/ 38 w 86"/>
                <a:gd name="T27" fmla="*/ 16 h 36"/>
                <a:gd name="T28" fmla="*/ 46 w 86"/>
                <a:gd name="T29" fmla="*/ 18 h 36"/>
                <a:gd name="T30" fmla="*/ 46 w 86"/>
                <a:gd name="T31" fmla="*/ 18 h 36"/>
                <a:gd name="T32" fmla="*/ 32 w 86"/>
                <a:gd name="T33" fmla="*/ 20 h 36"/>
                <a:gd name="T34" fmla="*/ 20 w 86"/>
                <a:gd name="T35" fmla="*/ 24 h 36"/>
                <a:gd name="T36" fmla="*/ 14 w 86"/>
                <a:gd name="T37" fmla="*/ 26 h 36"/>
                <a:gd name="T38" fmla="*/ 10 w 86"/>
                <a:gd name="T39" fmla="*/ 30 h 36"/>
                <a:gd name="T40" fmla="*/ 10 w 86"/>
                <a:gd name="T41" fmla="*/ 30 h 36"/>
                <a:gd name="T42" fmla="*/ 18 w 86"/>
                <a:gd name="T43" fmla="*/ 32 h 36"/>
                <a:gd name="T44" fmla="*/ 26 w 86"/>
                <a:gd name="T45" fmla="*/ 34 h 36"/>
                <a:gd name="T46" fmla="*/ 38 w 86"/>
                <a:gd name="T47" fmla="*/ 36 h 36"/>
                <a:gd name="T48" fmla="*/ 50 w 86"/>
                <a:gd name="T49" fmla="*/ 36 h 36"/>
                <a:gd name="T50" fmla="*/ 62 w 86"/>
                <a:gd name="T51" fmla="*/ 36 h 36"/>
                <a:gd name="T52" fmla="*/ 74 w 86"/>
                <a:gd name="T53" fmla="*/ 30 h 36"/>
                <a:gd name="T54" fmla="*/ 86 w 86"/>
                <a:gd name="T55" fmla="*/ 22 h 36"/>
                <a:gd name="T56" fmla="*/ 86 w 86"/>
                <a:gd name="T5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" h="36">
                  <a:moveTo>
                    <a:pt x="86" y="22"/>
                  </a:moveTo>
                  <a:lnTo>
                    <a:pt x="86" y="22"/>
                  </a:lnTo>
                  <a:lnTo>
                    <a:pt x="78" y="16"/>
                  </a:lnTo>
                  <a:lnTo>
                    <a:pt x="70" y="10"/>
                  </a:lnTo>
                  <a:lnTo>
                    <a:pt x="60" y="4"/>
                  </a:lnTo>
                  <a:lnTo>
                    <a:pt x="48" y="2"/>
                  </a:lnTo>
                  <a:lnTo>
                    <a:pt x="34" y="0"/>
                  </a:lnTo>
                  <a:lnTo>
                    <a:pt x="18" y="4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6" y="12"/>
                  </a:lnTo>
                  <a:lnTo>
                    <a:pt x="30" y="14"/>
                  </a:lnTo>
                  <a:lnTo>
                    <a:pt x="38" y="16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32" y="20"/>
                  </a:lnTo>
                  <a:lnTo>
                    <a:pt x="20" y="24"/>
                  </a:lnTo>
                  <a:lnTo>
                    <a:pt x="14" y="26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8" y="32"/>
                  </a:lnTo>
                  <a:lnTo>
                    <a:pt x="26" y="34"/>
                  </a:lnTo>
                  <a:lnTo>
                    <a:pt x="38" y="36"/>
                  </a:lnTo>
                  <a:lnTo>
                    <a:pt x="50" y="36"/>
                  </a:lnTo>
                  <a:lnTo>
                    <a:pt x="62" y="36"/>
                  </a:lnTo>
                  <a:lnTo>
                    <a:pt x="74" y="30"/>
                  </a:lnTo>
                  <a:lnTo>
                    <a:pt x="86" y="22"/>
                  </a:lnTo>
                  <a:lnTo>
                    <a:pt x="86" y="22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7559675" y="5505450"/>
              <a:ext cx="69850" cy="120650"/>
            </a:xfrm>
            <a:custGeom>
              <a:avLst/>
              <a:gdLst>
                <a:gd name="T0" fmla="*/ 22 w 44"/>
                <a:gd name="T1" fmla="*/ 72 h 76"/>
                <a:gd name="T2" fmla="*/ 22 w 44"/>
                <a:gd name="T3" fmla="*/ 72 h 76"/>
                <a:gd name="T4" fmla="*/ 28 w 44"/>
                <a:gd name="T5" fmla="*/ 66 h 76"/>
                <a:gd name="T6" fmla="*/ 32 w 44"/>
                <a:gd name="T7" fmla="*/ 58 h 76"/>
                <a:gd name="T8" fmla="*/ 38 w 44"/>
                <a:gd name="T9" fmla="*/ 48 h 76"/>
                <a:gd name="T10" fmla="*/ 42 w 44"/>
                <a:gd name="T11" fmla="*/ 38 h 76"/>
                <a:gd name="T12" fmla="*/ 44 w 44"/>
                <a:gd name="T13" fmla="*/ 26 h 76"/>
                <a:gd name="T14" fmla="*/ 44 w 44"/>
                <a:gd name="T15" fmla="*/ 12 h 76"/>
                <a:gd name="T16" fmla="*/ 38 w 44"/>
                <a:gd name="T17" fmla="*/ 0 h 76"/>
                <a:gd name="T18" fmla="*/ 38 w 44"/>
                <a:gd name="T19" fmla="*/ 0 h 76"/>
                <a:gd name="T20" fmla="*/ 30 w 44"/>
                <a:gd name="T21" fmla="*/ 4 h 76"/>
                <a:gd name="T22" fmla="*/ 22 w 44"/>
                <a:gd name="T23" fmla="*/ 10 h 76"/>
                <a:gd name="T24" fmla="*/ 14 w 44"/>
                <a:gd name="T25" fmla="*/ 18 h 76"/>
                <a:gd name="T26" fmla="*/ 6 w 44"/>
                <a:gd name="T27" fmla="*/ 28 h 76"/>
                <a:gd name="T28" fmla="*/ 2 w 44"/>
                <a:gd name="T29" fmla="*/ 42 h 76"/>
                <a:gd name="T30" fmla="*/ 0 w 44"/>
                <a:gd name="T31" fmla="*/ 58 h 76"/>
                <a:gd name="T32" fmla="*/ 0 w 44"/>
                <a:gd name="T33" fmla="*/ 66 h 76"/>
                <a:gd name="T34" fmla="*/ 2 w 44"/>
                <a:gd name="T35" fmla="*/ 76 h 76"/>
                <a:gd name="T36" fmla="*/ 2 w 44"/>
                <a:gd name="T37" fmla="*/ 76 h 76"/>
                <a:gd name="T38" fmla="*/ 6 w 44"/>
                <a:gd name="T39" fmla="*/ 62 h 76"/>
                <a:gd name="T40" fmla="*/ 14 w 44"/>
                <a:gd name="T41" fmla="*/ 48 h 76"/>
                <a:gd name="T42" fmla="*/ 18 w 44"/>
                <a:gd name="T43" fmla="*/ 42 h 76"/>
                <a:gd name="T44" fmla="*/ 24 w 44"/>
                <a:gd name="T45" fmla="*/ 36 h 76"/>
                <a:gd name="T46" fmla="*/ 24 w 44"/>
                <a:gd name="T47" fmla="*/ 36 h 76"/>
                <a:gd name="T48" fmla="*/ 20 w 44"/>
                <a:gd name="T49" fmla="*/ 50 h 76"/>
                <a:gd name="T50" fmla="*/ 20 w 44"/>
                <a:gd name="T51" fmla="*/ 62 h 76"/>
                <a:gd name="T52" fmla="*/ 20 w 44"/>
                <a:gd name="T53" fmla="*/ 66 h 76"/>
                <a:gd name="T54" fmla="*/ 22 w 44"/>
                <a:gd name="T55" fmla="*/ 72 h 76"/>
                <a:gd name="T56" fmla="*/ 22 w 44"/>
                <a:gd name="T5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" h="76">
                  <a:moveTo>
                    <a:pt x="22" y="72"/>
                  </a:moveTo>
                  <a:lnTo>
                    <a:pt x="22" y="72"/>
                  </a:lnTo>
                  <a:lnTo>
                    <a:pt x="28" y="66"/>
                  </a:lnTo>
                  <a:lnTo>
                    <a:pt x="32" y="58"/>
                  </a:lnTo>
                  <a:lnTo>
                    <a:pt x="38" y="48"/>
                  </a:lnTo>
                  <a:lnTo>
                    <a:pt x="42" y="38"/>
                  </a:lnTo>
                  <a:lnTo>
                    <a:pt x="44" y="26"/>
                  </a:lnTo>
                  <a:lnTo>
                    <a:pt x="44" y="1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10"/>
                  </a:lnTo>
                  <a:lnTo>
                    <a:pt x="14" y="18"/>
                  </a:lnTo>
                  <a:lnTo>
                    <a:pt x="6" y="28"/>
                  </a:lnTo>
                  <a:lnTo>
                    <a:pt x="2" y="42"/>
                  </a:lnTo>
                  <a:lnTo>
                    <a:pt x="0" y="58"/>
                  </a:lnTo>
                  <a:lnTo>
                    <a:pt x="0" y="66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6" y="62"/>
                  </a:lnTo>
                  <a:lnTo>
                    <a:pt x="14" y="48"/>
                  </a:lnTo>
                  <a:lnTo>
                    <a:pt x="18" y="42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0" y="50"/>
                  </a:lnTo>
                  <a:lnTo>
                    <a:pt x="20" y="62"/>
                  </a:lnTo>
                  <a:lnTo>
                    <a:pt x="20" y="66"/>
                  </a:lnTo>
                  <a:lnTo>
                    <a:pt x="22" y="72"/>
                  </a:lnTo>
                  <a:lnTo>
                    <a:pt x="22" y="72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7432675" y="5559425"/>
              <a:ext cx="101600" cy="90488"/>
            </a:xfrm>
            <a:custGeom>
              <a:avLst/>
              <a:gdLst>
                <a:gd name="T0" fmla="*/ 64 w 64"/>
                <a:gd name="T1" fmla="*/ 36 h 57"/>
                <a:gd name="T2" fmla="*/ 64 w 64"/>
                <a:gd name="T3" fmla="*/ 36 h 57"/>
                <a:gd name="T4" fmla="*/ 60 w 64"/>
                <a:gd name="T5" fmla="*/ 30 h 57"/>
                <a:gd name="T6" fmla="*/ 54 w 64"/>
                <a:gd name="T7" fmla="*/ 22 h 57"/>
                <a:gd name="T8" fmla="*/ 48 w 64"/>
                <a:gd name="T9" fmla="*/ 16 h 57"/>
                <a:gd name="T10" fmla="*/ 38 w 64"/>
                <a:gd name="T11" fmla="*/ 8 h 57"/>
                <a:gd name="T12" fmla="*/ 26 w 64"/>
                <a:gd name="T13" fmla="*/ 2 h 57"/>
                <a:gd name="T14" fmla="*/ 14 w 64"/>
                <a:gd name="T15" fmla="*/ 0 h 57"/>
                <a:gd name="T16" fmla="*/ 0 w 64"/>
                <a:gd name="T17" fmla="*/ 0 h 57"/>
                <a:gd name="T18" fmla="*/ 0 w 64"/>
                <a:gd name="T19" fmla="*/ 0 h 57"/>
                <a:gd name="T20" fmla="*/ 2 w 64"/>
                <a:gd name="T21" fmla="*/ 8 h 57"/>
                <a:gd name="T22" fmla="*/ 4 w 64"/>
                <a:gd name="T23" fmla="*/ 18 h 57"/>
                <a:gd name="T24" fmla="*/ 10 w 64"/>
                <a:gd name="T25" fmla="*/ 28 h 57"/>
                <a:gd name="T26" fmla="*/ 18 w 64"/>
                <a:gd name="T27" fmla="*/ 38 h 57"/>
                <a:gd name="T28" fmla="*/ 28 w 64"/>
                <a:gd name="T29" fmla="*/ 49 h 57"/>
                <a:gd name="T30" fmla="*/ 44 w 64"/>
                <a:gd name="T31" fmla="*/ 55 h 57"/>
                <a:gd name="T32" fmla="*/ 52 w 64"/>
                <a:gd name="T33" fmla="*/ 57 h 57"/>
                <a:gd name="T34" fmla="*/ 62 w 64"/>
                <a:gd name="T35" fmla="*/ 57 h 57"/>
                <a:gd name="T36" fmla="*/ 62 w 64"/>
                <a:gd name="T37" fmla="*/ 57 h 57"/>
                <a:gd name="T38" fmla="*/ 50 w 64"/>
                <a:gd name="T39" fmla="*/ 49 h 57"/>
                <a:gd name="T40" fmla="*/ 38 w 64"/>
                <a:gd name="T41" fmla="*/ 38 h 57"/>
                <a:gd name="T42" fmla="*/ 34 w 64"/>
                <a:gd name="T43" fmla="*/ 32 h 57"/>
                <a:gd name="T44" fmla="*/ 30 w 64"/>
                <a:gd name="T45" fmla="*/ 24 h 57"/>
                <a:gd name="T46" fmla="*/ 30 w 64"/>
                <a:gd name="T47" fmla="*/ 24 h 57"/>
                <a:gd name="T48" fmla="*/ 42 w 64"/>
                <a:gd name="T49" fmla="*/ 32 h 57"/>
                <a:gd name="T50" fmla="*/ 54 w 64"/>
                <a:gd name="T51" fmla="*/ 36 h 57"/>
                <a:gd name="T52" fmla="*/ 60 w 64"/>
                <a:gd name="T53" fmla="*/ 36 h 57"/>
                <a:gd name="T54" fmla="*/ 64 w 64"/>
                <a:gd name="T55" fmla="*/ 36 h 57"/>
                <a:gd name="T56" fmla="*/ 64 w 64"/>
                <a:gd name="T57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57">
                  <a:moveTo>
                    <a:pt x="64" y="36"/>
                  </a:moveTo>
                  <a:lnTo>
                    <a:pt x="64" y="36"/>
                  </a:lnTo>
                  <a:lnTo>
                    <a:pt x="60" y="30"/>
                  </a:lnTo>
                  <a:lnTo>
                    <a:pt x="54" y="22"/>
                  </a:lnTo>
                  <a:lnTo>
                    <a:pt x="48" y="16"/>
                  </a:lnTo>
                  <a:lnTo>
                    <a:pt x="38" y="8"/>
                  </a:lnTo>
                  <a:lnTo>
                    <a:pt x="26" y="2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4" y="18"/>
                  </a:lnTo>
                  <a:lnTo>
                    <a:pt x="10" y="28"/>
                  </a:lnTo>
                  <a:lnTo>
                    <a:pt x="18" y="38"/>
                  </a:lnTo>
                  <a:lnTo>
                    <a:pt x="28" y="49"/>
                  </a:lnTo>
                  <a:lnTo>
                    <a:pt x="44" y="55"/>
                  </a:lnTo>
                  <a:lnTo>
                    <a:pt x="52" y="57"/>
                  </a:lnTo>
                  <a:lnTo>
                    <a:pt x="62" y="57"/>
                  </a:lnTo>
                  <a:lnTo>
                    <a:pt x="62" y="57"/>
                  </a:lnTo>
                  <a:lnTo>
                    <a:pt x="50" y="49"/>
                  </a:lnTo>
                  <a:lnTo>
                    <a:pt x="38" y="38"/>
                  </a:lnTo>
                  <a:lnTo>
                    <a:pt x="34" y="32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42" y="32"/>
                  </a:lnTo>
                  <a:lnTo>
                    <a:pt x="54" y="36"/>
                  </a:lnTo>
                  <a:lnTo>
                    <a:pt x="60" y="36"/>
                  </a:lnTo>
                  <a:lnTo>
                    <a:pt x="64" y="36"/>
                  </a:lnTo>
                  <a:lnTo>
                    <a:pt x="64" y="36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7423150" y="5675313"/>
              <a:ext cx="120650" cy="79375"/>
            </a:xfrm>
            <a:custGeom>
              <a:avLst/>
              <a:gdLst>
                <a:gd name="T0" fmla="*/ 76 w 76"/>
                <a:gd name="T1" fmla="*/ 8 h 50"/>
                <a:gd name="T2" fmla="*/ 76 w 76"/>
                <a:gd name="T3" fmla="*/ 8 h 50"/>
                <a:gd name="T4" fmla="*/ 64 w 76"/>
                <a:gd name="T5" fmla="*/ 16 h 50"/>
                <a:gd name="T6" fmla="*/ 50 w 76"/>
                <a:gd name="T7" fmla="*/ 24 h 50"/>
                <a:gd name="T8" fmla="*/ 42 w 76"/>
                <a:gd name="T9" fmla="*/ 26 h 50"/>
                <a:gd name="T10" fmla="*/ 34 w 76"/>
                <a:gd name="T11" fmla="*/ 28 h 50"/>
                <a:gd name="T12" fmla="*/ 34 w 76"/>
                <a:gd name="T13" fmla="*/ 28 h 50"/>
                <a:gd name="T14" fmla="*/ 46 w 76"/>
                <a:gd name="T15" fmla="*/ 18 h 50"/>
                <a:gd name="T16" fmla="*/ 54 w 76"/>
                <a:gd name="T17" fmla="*/ 10 h 50"/>
                <a:gd name="T18" fmla="*/ 56 w 76"/>
                <a:gd name="T19" fmla="*/ 4 h 50"/>
                <a:gd name="T20" fmla="*/ 58 w 76"/>
                <a:gd name="T21" fmla="*/ 0 h 50"/>
                <a:gd name="T22" fmla="*/ 58 w 76"/>
                <a:gd name="T23" fmla="*/ 0 h 50"/>
                <a:gd name="T24" fmla="*/ 50 w 76"/>
                <a:gd name="T25" fmla="*/ 2 h 50"/>
                <a:gd name="T26" fmla="*/ 42 w 76"/>
                <a:gd name="T27" fmla="*/ 4 h 50"/>
                <a:gd name="T28" fmla="*/ 32 w 76"/>
                <a:gd name="T29" fmla="*/ 10 h 50"/>
                <a:gd name="T30" fmla="*/ 22 w 76"/>
                <a:gd name="T31" fmla="*/ 16 h 50"/>
                <a:gd name="T32" fmla="*/ 12 w 76"/>
                <a:gd name="T33" fmla="*/ 24 h 50"/>
                <a:gd name="T34" fmla="*/ 4 w 76"/>
                <a:gd name="T35" fmla="*/ 36 h 50"/>
                <a:gd name="T36" fmla="*/ 0 w 76"/>
                <a:gd name="T37" fmla="*/ 50 h 50"/>
                <a:gd name="T38" fmla="*/ 0 w 76"/>
                <a:gd name="T39" fmla="*/ 50 h 50"/>
                <a:gd name="T40" fmla="*/ 10 w 76"/>
                <a:gd name="T41" fmla="*/ 50 h 50"/>
                <a:gd name="T42" fmla="*/ 20 w 76"/>
                <a:gd name="T43" fmla="*/ 50 h 50"/>
                <a:gd name="T44" fmla="*/ 32 w 76"/>
                <a:gd name="T45" fmla="*/ 48 h 50"/>
                <a:gd name="T46" fmla="*/ 44 w 76"/>
                <a:gd name="T47" fmla="*/ 44 h 50"/>
                <a:gd name="T48" fmla="*/ 56 w 76"/>
                <a:gd name="T49" fmla="*/ 36 h 50"/>
                <a:gd name="T50" fmla="*/ 68 w 76"/>
                <a:gd name="T51" fmla="*/ 24 h 50"/>
                <a:gd name="T52" fmla="*/ 72 w 76"/>
                <a:gd name="T53" fmla="*/ 16 h 50"/>
                <a:gd name="T54" fmla="*/ 76 w 76"/>
                <a:gd name="T55" fmla="*/ 8 h 50"/>
                <a:gd name="T56" fmla="*/ 76 w 76"/>
                <a:gd name="T57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50">
                  <a:moveTo>
                    <a:pt x="76" y="8"/>
                  </a:moveTo>
                  <a:lnTo>
                    <a:pt x="76" y="8"/>
                  </a:lnTo>
                  <a:lnTo>
                    <a:pt x="64" y="16"/>
                  </a:lnTo>
                  <a:lnTo>
                    <a:pt x="50" y="24"/>
                  </a:lnTo>
                  <a:lnTo>
                    <a:pt x="42" y="26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46" y="18"/>
                  </a:lnTo>
                  <a:lnTo>
                    <a:pt x="54" y="10"/>
                  </a:lnTo>
                  <a:lnTo>
                    <a:pt x="56" y="4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0" y="2"/>
                  </a:lnTo>
                  <a:lnTo>
                    <a:pt x="42" y="4"/>
                  </a:lnTo>
                  <a:lnTo>
                    <a:pt x="32" y="10"/>
                  </a:lnTo>
                  <a:lnTo>
                    <a:pt x="22" y="16"/>
                  </a:lnTo>
                  <a:lnTo>
                    <a:pt x="12" y="24"/>
                  </a:lnTo>
                  <a:lnTo>
                    <a:pt x="4" y="36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10" y="50"/>
                  </a:lnTo>
                  <a:lnTo>
                    <a:pt x="20" y="50"/>
                  </a:lnTo>
                  <a:lnTo>
                    <a:pt x="32" y="48"/>
                  </a:lnTo>
                  <a:lnTo>
                    <a:pt x="44" y="44"/>
                  </a:lnTo>
                  <a:lnTo>
                    <a:pt x="56" y="36"/>
                  </a:lnTo>
                  <a:lnTo>
                    <a:pt x="68" y="24"/>
                  </a:lnTo>
                  <a:lnTo>
                    <a:pt x="72" y="16"/>
                  </a:lnTo>
                  <a:lnTo>
                    <a:pt x="76" y="8"/>
                  </a:lnTo>
                  <a:lnTo>
                    <a:pt x="76" y="8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7537450" y="5640388"/>
              <a:ext cx="41275" cy="41275"/>
            </a:xfrm>
            <a:custGeom>
              <a:avLst/>
              <a:gdLst>
                <a:gd name="T0" fmla="*/ 24 w 26"/>
                <a:gd name="T1" fmla="*/ 22 h 26"/>
                <a:gd name="T2" fmla="*/ 24 w 26"/>
                <a:gd name="T3" fmla="*/ 22 h 26"/>
                <a:gd name="T4" fmla="*/ 26 w 26"/>
                <a:gd name="T5" fmla="*/ 18 h 26"/>
                <a:gd name="T6" fmla="*/ 26 w 26"/>
                <a:gd name="T7" fmla="*/ 14 h 26"/>
                <a:gd name="T8" fmla="*/ 26 w 26"/>
                <a:gd name="T9" fmla="*/ 8 h 26"/>
                <a:gd name="T10" fmla="*/ 22 w 26"/>
                <a:gd name="T11" fmla="*/ 4 h 26"/>
                <a:gd name="T12" fmla="*/ 22 w 26"/>
                <a:gd name="T13" fmla="*/ 4 h 26"/>
                <a:gd name="T14" fmla="*/ 18 w 26"/>
                <a:gd name="T15" fmla="*/ 0 h 26"/>
                <a:gd name="T16" fmla="*/ 14 w 26"/>
                <a:gd name="T17" fmla="*/ 0 h 26"/>
                <a:gd name="T18" fmla="*/ 8 w 26"/>
                <a:gd name="T19" fmla="*/ 0 h 26"/>
                <a:gd name="T20" fmla="*/ 4 w 26"/>
                <a:gd name="T21" fmla="*/ 4 h 26"/>
                <a:gd name="T22" fmla="*/ 4 w 26"/>
                <a:gd name="T23" fmla="*/ 4 h 26"/>
                <a:gd name="T24" fmla="*/ 0 w 26"/>
                <a:gd name="T25" fmla="*/ 8 h 26"/>
                <a:gd name="T26" fmla="*/ 0 w 26"/>
                <a:gd name="T27" fmla="*/ 14 h 26"/>
                <a:gd name="T28" fmla="*/ 0 w 26"/>
                <a:gd name="T29" fmla="*/ 18 h 26"/>
                <a:gd name="T30" fmla="*/ 4 w 26"/>
                <a:gd name="T31" fmla="*/ 22 h 26"/>
                <a:gd name="T32" fmla="*/ 4 w 26"/>
                <a:gd name="T33" fmla="*/ 22 h 26"/>
                <a:gd name="T34" fmla="*/ 8 w 26"/>
                <a:gd name="T35" fmla="*/ 26 h 26"/>
                <a:gd name="T36" fmla="*/ 14 w 26"/>
                <a:gd name="T37" fmla="*/ 26 h 26"/>
                <a:gd name="T38" fmla="*/ 18 w 26"/>
                <a:gd name="T39" fmla="*/ 26 h 26"/>
                <a:gd name="T40" fmla="*/ 24 w 26"/>
                <a:gd name="T41" fmla="*/ 22 h 26"/>
                <a:gd name="T42" fmla="*/ 24 w 26"/>
                <a:gd name="T43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26">
                  <a:moveTo>
                    <a:pt x="24" y="22"/>
                  </a:moveTo>
                  <a:lnTo>
                    <a:pt x="24" y="22"/>
                  </a:lnTo>
                  <a:lnTo>
                    <a:pt x="26" y="18"/>
                  </a:lnTo>
                  <a:lnTo>
                    <a:pt x="26" y="14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8" y="26"/>
                  </a:lnTo>
                  <a:lnTo>
                    <a:pt x="14" y="26"/>
                  </a:lnTo>
                  <a:lnTo>
                    <a:pt x="18" y="26"/>
                  </a:lnTo>
                  <a:lnTo>
                    <a:pt x="24" y="22"/>
                  </a:lnTo>
                  <a:lnTo>
                    <a:pt x="24" y="22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7467600" y="5416550"/>
              <a:ext cx="41275" cy="98425"/>
            </a:xfrm>
            <a:custGeom>
              <a:avLst/>
              <a:gdLst>
                <a:gd name="T0" fmla="*/ 4 w 26"/>
                <a:gd name="T1" fmla="*/ 8 h 62"/>
                <a:gd name="T2" fmla="*/ 4 w 26"/>
                <a:gd name="T3" fmla="*/ 8 h 62"/>
                <a:gd name="T4" fmla="*/ 2 w 26"/>
                <a:gd name="T5" fmla="*/ 14 h 62"/>
                <a:gd name="T6" fmla="*/ 0 w 26"/>
                <a:gd name="T7" fmla="*/ 28 h 62"/>
                <a:gd name="T8" fmla="*/ 0 w 26"/>
                <a:gd name="T9" fmla="*/ 36 h 62"/>
                <a:gd name="T10" fmla="*/ 0 w 26"/>
                <a:gd name="T11" fmla="*/ 46 h 62"/>
                <a:gd name="T12" fmla="*/ 4 w 26"/>
                <a:gd name="T13" fmla="*/ 54 h 62"/>
                <a:gd name="T14" fmla="*/ 12 w 26"/>
                <a:gd name="T15" fmla="*/ 62 h 62"/>
                <a:gd name="T16" fmla="*/ 12 w 26"/>
                <a:gd name="T17" fmla="*/ 62 h 62"/>
                <a:gd name="T18" fmla="*/ 16 w 26"/>
                <a:gd name="T19" fmla="*/ 58 h 62"/>
                <a:gd name="T20" fmla="*/ 20 w 26"/>
                <a:gd name="T21" fmla="*/ 52 h 62"/>
                <a:gd name="T22" fmla="*/ 24 w 26"/>
                <a:gd name="T23" fmla="*/ 44 h 62"/>
                <a:gd name="T24" fmla="*/ 26 w 26"/>
                <a:gd name="T25" fmla="*/ 34 h 62"/>
                <a:gd name="T26" fmla="*/ 26 w 26"/>
                <a:gd name="T27" fmla="*/ 24 h 62"/>
                <a:gd name="T28" fmla="*/ 24 w 26"/>
                <a:gd name="T29" fmla="*/ 12 h 62"/>
                <a:gd name="T30" fmla="*/ 16 w 26"/>
                <a:gd name="T31" fmla="*/ 0 h 62"/>
                <a:gd name="T32" fmla="*/ 16 w 26"/>
                <a:gd name="T33" fmla="*/ 0 h 62"/>
                <a:gd name="T34" fmla="*/ 18 w 26"/>
                <a:gd name="T35" fmla="*/ 12 h 62"/>
                <a:gd name="T36" fmla="*/ 16 w 26"/>
                <a:gd name="T37" fmla="*/ 22 h 62"/>
                <a:gd name="T38" fmla="*/ 12 w 26"/>
                <a:gd name="T39" fmla="*/ 34 h 62"/>
                <a:gd name="T40" fmla="*/ 12 w 26"/>
                <a:gd name="T41" fmla="*/ 34 h 62"/>
                <a:gd name="T42" fmla="*/ 12 w 26"/>
                <a:gd name="T43" fmla="*/ 24 h 62"/>
                <a:gd name="T44" fmla="*/ 8 w 26"/>
                <a:gd name="T45" fmla="*/ 14 h 62"/>
                <a:gd name="T46" fmla="*/ 4 w 26"/>
                <a:gd name="T47" fmla="*/ 8 h 62"/>
                <a:gd name="T48" fmla="*/ 4 w 26"/>
                <a:gd name="T49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" h="62">
                  <a:moveTo>
                    <a:pt x="4" y="8"/>
                  </a:moveTo>
                  <a:lnTo>
                    <a:pt x="4" y="8"/>
                  </a:lnTo>
                  <a:lnTo>
                    <a:pt x="2" y="14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0" y="46"/>
                  </a:lnTo>
                  <a:lnTo>
                    <a:pt x="4" y="54"/>
                  </a:lnTo>
                  <a:lnTo>
                    <a:pt x="12" y="62"/>
                  </a:lnTo>
                  <a:lnTo>
                    <a:pt x="12" y="62"/>
                  </a:lnTo>
                  <a:lnTo>
                    <a:pt x="16" y="58"/>
                  </a:lnTo>
                  <a:lnTo>
                    <a:pt x="20" y="52"/>
                  </a:lnTo>
                  <a:lnTo>
                    <a:pt x="24" y="44"/>
                  </a:lnTo>
                  <a:lnTo>
                    <a:pt x="26" y="34"/>
                  </a:lnTo>
                  <a:lnTo>
                    <a:pt x="26" y="24"/>
                  </a:lnTo>
                  <a:lnTo>
                    <a:pt x="24" y="1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12"/>
                  </a:lnTo>
                  <a:lnTo>
                    <a:pt x="16" y="22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24"/>
                  </a:lnTo>
                  <a:lnTo>
                    <a:pt x="8" y="14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7508875" y="5391150"/>
              <a:ext cx="95250" cy="47625"/>
            </a:xfrm>
            <a:custGeom>
              <a:avLst/>
              <a:gdLst>
                <a:gd name="T0" fmla="*/ 0 w 60"/>
                <a:gd name="T1" fmla="*/ 2 h 30"/>
                <a:gd name="T2" fmla="*/ 0 w 60"/>
                <a:gd name="T3" fmla="*/ 2 h 30"/>
                <a:gd name="T4" fmla="*/ 12 w 60"/>
                <a:gd name="T5" fmla="*/ 4 h 30"/>
                <a:gd name="T6" fmla="*/ 22 w 60"/>
                <a:gd name="T7" fmla="*/ 8 h 30"/>
                <a:gd name="T8" fmla="*/ 32 w 60"/>
                <a:gd name="T9" fmla="*/ 16 h 30"/>
                <a:gd name="T10" fmla="*/ 32 w 60"/>
                <a:gd name="T11" fmla="*/ 16 h 30"/>
                <a:gd name="T12" fmla="*/ 22 w 60"/>
                <a:gd name="T13" fmla="*/ 14 h 30"/>
                <a:gd name="T14" fmla="*/ 12 w 60"/>
                <a:gd name="T15" fmla="*/ 14 h 30"/>
                <a:gd name="T16" fmla="*/ 4 w 60"/>
                <a:gd name="T17" fmla="*/ 16 h 30"/>
                <a:gd name="T18" fmla="*/ 4 w 60"/>
                <a:gd name="T19" fmla="*/ 16 h 30"/>
                <a:gd name="T20" fmla="*/ 10 w 60"/>
                <a:gd name="T21" fmla="*/ 20 h 30"/>
                <a:gd name="T22" fmla="*/ 22 w 60"/>
                <a:gd name="T23" fmla="*/ 26 h 30"/>
                <a:gd name="T24" fmla="*/ 30 w 60"/>
                <a:gd name="T25" fmla="*/ 30 h 30"/>
                <a:gd name="T26" fmla="*/ 40 w 60"/>
                <a:gd name="T27" fmla="*/ 30 h 30"/>
                <a:gd name="T28" fmla="*/ 50 w 60"/>
                <a:gd name="T29" fmla="*/ 30 h 30"/>
                <a:gd name="T30" fmla="*/ 60 w 60"/>
                <a:gd name="T31" fmla="*/ 26 h 30"/>
                <a:gd name="T32" fmla="*/ 60 w 60"/>
                <a:gd name="T33" fmla="*/ 26 h 30"/>
                <a:gd name="T34" fmla="*/ 56 w 60"/>
                <a:gd name="T35" fmla="*/ 20 h 30"/>
                <a:gd name="T36" fmla="*/ 52 w 60"/>
                <a:gd name="T37" fmla="*/ 14 h 30"/>
                <a:gd name="T38" fmla="*/ 44 w 60"/>
                <a:gd name="T39" fmla="*/ 10 h 30"/>
                <a:gd name="T40" fmla="*/ 36 w 60"/>
                <a:gd name="T41" fmla="*/ 4 h 30"/>
                <a:gd name="T42" fmla="*/ 26 w 60"/>
                <a:gd name="T43" fmla="*/ 0 h 30"/>
                <a:gd name="T44" fmla="*/ 14 w 60"/>
                <a:gd name="T45" fmla="*/ 0 h 30"/>
                <a:gd name="T46" fmla="*/ 0 w 60"/>
                <a:gd name="T47" fmla="*/ 2 h 30"/>
                <a:gd name="T48" fmla="*/ 0 w 60"/>
                <a:gd name="T49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30">
                  <a:moveTo>
                    <a:pt x="0" y="2"/>
                  </a:moveTo>
                  <a:lnTo>
                    <a:pt x="0" y="2"/>
                  </a:lnTo>
                  <a:lnTo>
                    <a:pt x="12" y="4"/>
                  </a:lnTo>
                  <a:lnTo>
                    <a:pt x="22" y="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22" y="14"/>
                  </a:lnTo>
                  <a:lnTo>
                    <a:pt x="12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20"/>
                  </a:lnTo>
                  <a:lnTo>
                    <a:pt x="22" y="26"/>
                  </a:lnTo>
                  <a:lnTo>
                    <a:pt x="30" y="30"/>
                  </a:lnTo>
                  <a:lnTo>
                    <a:pt x="40" y="30"/>
                  </a:lnTo>
                  <a:lnTo>
                    <a:pt x="50" y="30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56" y="20"/>
                  </a:lnTo>
                  <a:lnTo>
                    <a:pt x="52" y="14"/>
                  </a:lnTo>
                  <a:lnTo>
                    <a:pt x="44" y="10"/>
                  </a:lnTo>
                  <a:lnTo>
                    <a:pt x="36" y="4"/>
                  </a:lnTo>
                  <a:lnTo>
                    <a:pt x="26" y="0"/>
                  </a:lnTo>
                  <a:lnTo>
                    <a:pt x="14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9"/>
            <p:cNvSpPr>
              <a:spLocks/>
            </p:cNvSpPr>
            <p:nvPr/>
          </p:nvSpPr>
          <p:spPr bwMode="auto">
            <a:xfrm>
              <a:off x="7493000" y="5299075"/>
              <a:ext cx="66675" cy="73025"/>
            </a:xfrm>
            <a:custGeom>
              <a:avLst/>
              <a:gdLst>
                <a:gd name="T0" fmla="*/ 0 w 42"/>
                <a:gd name="T1" fmla="*/ 46 h 46"/>
                <a:gd name="T2" fmla="*/ 0 w 42"/>
                <a:gd name="T3" fmla="*/ 46 h 46"/>
                <a:gd name="T4" fmla="*/ 6 w 42"/>
                <a:gd name="T5" fmla="*/ 36 h 46"/>
                <a:gd name="T6" fmla="*/ 14 w 42"/>
                <a:gd name="T7" fmla="*/ 28 h 46"/>
                <a:gd name="T8" fmla="*/ 22 w 42"/>
                <a:gd name="T9" fmla="*/ 22 h 46"/>
                <a:gd name="T10" fmla="*/ 22 w 42"/>
                <a:gd name="T11" fmla="*/ 22 h 46"/>
                <a:gd name="T12" fmla="*/ 18 w 42"/>
                <a:gd name="T13" fmla="*/ 30 h 46"/>
                <a:gd name="T14" fmla="*/ 16 w 42"/>
                <a:gd name="T15" fmla="*/ 40 h 46"/>
                <a:gd name="T16" fmla="*/ 14 w 42"/>
                <a:gd name="T17" fmla="*/ 46 h 46"/>
                <a:gd name="T18" fmla="*/ 14 w 42"/>
                <a:gd name="T19" fmla="*/ 46 h 46"/>
                <a:gd name="T20" fmla="*/ 20 w 42"/>
                <a:gd name="T21" fmla="*/ 44 h 46"/>
                <a:gd name="T22" fmla="*/ 30 w 42"/>
                <a:gd name="T23" fmla="*/ 34 h 46"/>
                <a:gd name="T24" fmla="*/ 36 w 42"/>
                <a:gd name="T25" fmla="*/ 28 h 46"/>
                <a:gd name="T26" fmla="*/ 40 w 42"/>
                <a:gd name="T27" fmla="*/ 20 h 46"/>
                <a:gd name="T28" fmla="*/ 42 w 42"/>
                <a:gd name="T29" fmla="*/ 10 h 46"/>
                <a:gd name="T30" fmla="*/ 40 w 42"/>
                <a:gd name="T31" fmla="*/ 0 h 46"/>
                <a:gd name="T32" fmla="*/ 40 w 42"/>
                <a:gd name="T33" fmla="*/ 0 h 46"/>
                <a:gd name="T34" fmla="*/ 34 w 42"/>
                <a:gd name="T35" fmla="*/ 0 h 46"/>
                <a:gd name="T36" fmla="*/ 28 w 42"/>
                <a:gd name="T37" fmla="*/ 4 h 46"/>
                <a:gd name="T38" fmla="*/ 20 w 42"/>
                <a:gd name="T39" fmla="*/ 8 h 46"/>
                <a:gd name="T40" fmla="*/ 12 w 42"/>
                <a:gd name="T41" fmla="*/ 14 h 46"/>
                <a:gd name="T42" fmla="*/ 6 w 42"/>
                <a:gd name="T43" fmla="*/ 22 h 46"/>
                <a:gd name="T44" fmla="*/ 2 w 42"/>
                <a:gd name="T45" fmla="*/ 32 h 46"/>
                <a:gd name="T46" fmla="*/ 0 w 42"/>
                <a:gd name="T47" fmla="*/ 46 h 46"/>
                <a:gd name="T48" fmla="*/ 0 w 42"/>
                <a:gd name="T4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46">
                  <a:moveTo>
                    <a:pt x="0" y="46"/>
                  </a:moveTo>
                  <a:lnTo>
                    <a:pt x="0" y="46"/>
                  </a:lnTo>
                  <a:lnTo>
                    <a:pt x="6" y="36"/>
                  </a:lnTo>
                  <a:lnTo>
                    <a:pt x="14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30"/>
                  </a:lnTo>
                  <a:lnTo>
                    <a:pt x="16" y="40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20" y="44"/>
                  </a:lnTo>
                  <a:lnTo>
                    <a:pt x="30" y="34"/>
                  </a:lnTo>
                  <a:lnTo>
                    <a:pt x="36" y="28"/>
                  </a:lnTo>
                  <a:lnTo>
                    <a:pt x="40" y="20"/>
                  </a:lnTo>
                  <a:lnTo>
                    <a:pt x="42" y="1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28" y="4"/>
                  </a:lnTo>
                  <a:lnTo>
                    <a:pt x="20" y="8"/>
                  </a:lnTo>
                  <a:lnTo>
                    <a:pt x="12" y="14"/>
                  </a:lnTo>
                  <a:lnTo>
                    <a:pt x="6" y="22"/>
                  </a:lnTo>
                  <a:lnTo>
                    <a:pt x="2" y="32"/>
                  </a:lnTo>
                  <a:lnTo>
                    <a:pt x="0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7413625" y="5299075"/>
              <a:ext cx="60325" cy="82550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0 w 38"/>
                <a:gd name="T5" fmla="*/ 6 h 52"/>
                <a:gd name="T6" fmla="*/ 0 w 38"/>
                <a:gd name="T7" fmla="*/ 12 h 52"/>
                <a:gd name="T8" fmla="*/ 2 w 38"/>
                <a:gd name="T9" fmla="*/ 20 h 52"/>
                <a:gd name="T10" fmla="*/ 6 w 38"/>
                <a:gd name="T11" fmla="*/ 30 h 52"/>
                <a:gd name="T12" fmla="*/ 10 w 38"/>
                <a:gd name="T13" fmla="*/ 38 h 52"/>
                <a:gd name="T14" fmla="*/ 20 w 38"/>
                <a:gd name="T15" fmla="*/ 46 h 52"/>
                <a:gd name="T16" fmla="*/ 32 w 38"/>
                <a:gd name="T17" fmla="*/ 52 h 52"/>
                <a:gd name="T18" fmla="*/ 32 w 38"/>
                <a:gd name="T19" fmla="*/ 52 h 52"/>
                <a:gd name="T20" fmla="*/ 26 w 38"/>
                <a:gd name="T21" fmla="*/ 44 h 52"/>
                <a:gd name="T22" fmla="*/ 20 w 38"/>
                <a:gd name="T23" fmla="*/ 34 h 52"/>
                <a:gd name="T24" fmla="*/ 16 w 38"/>
                <a:gd name="T25" fmla="*/ 24 h 52"/>
                <a:gd name="T26" fmla="*/ 16 w 38"/>
                <a:gd name="T27" fmla="*/ 24 h 52"/>
                <a:gd name="T28" fmla="*/ 24 w 38"/>
                <a:gd name="T29" fmla="*/ 30 h 52"/>
                <a:gd name="T30" fmla="*/ 30 w 38"/>
                <a:gd name="T31" fmla="*/ 36 h 52"/>
                <a:gd name="T32" fmla="*/ 38 w 38"/>
                <a:gd name="T33" fmla="*/ 38 h 52"/>
                <a:gd name="T34" fmla="*/ 38 w 38"/>
                <a:gd name="T35" fmla="*/ 38 h 52"/>
                <a:gd name="T36" fmla="*/ 36 w 38"/>
                <a:gd name="T37" fmla="*/ 32 h 52"/>
                <a:gd name="T38" fmla="*/ 30 w 38"/>
                <a:gd name="T39" fmla="*/ 20 h 52"/>
                <a:gd name="T40" fmla="*/ 26 w 38"/>
                <a:gd name="T41" fmla="*/ 12 h 52"/>
                <a:gd name="T42" fmla="*/ 18 w 38"/>
                <a:gd name="T43" fmla="*/ 6 h 52"/>
                <a:gd name="T44" fmla="*/ 10 w 38"/>
                <a:gd name="T45" fmla="*/ 2 h 52"/>
                <a:gd name="T46" fmla="*/ 0 w 38"/>
                <a:gd name="T47" fmla="*/ 0 h 52"/>
                <a:gd name="T48" fmla="*/ 0 w 38"/>
                <a:gd name="T4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12"/>
                  </a:lnTo>
                  <a:lnTo>
                    <a:pt x="2" y="20"/>
                  </a:lnTo>
                  <a:lnTo>
                    <a:pt x="6" y="30"/>
                  </a:lnTo>
                  <a:lnTo>
                    <a:pt x="10" y="38"/>
                  </a:lnTo>
                  <a:lnTo>
                    <a:pt x="20" y="46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26" y="44"/>
                  </a:lnTo>
                  <a:lnTo>
                    <a:pt x="20" y="3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4" y="30"/>
                  </a:lnTo>
                  <a:lnTo>
                    <a:pt x="30" y="36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6" y="32"/>
                  </a:lnTo>
                  <a:lnTo>
                    <a:pt x="30" y="20"/>
                  </a:lnTo>
                  <a:lnTo>
                    <a:pt x="26" y="12"/>
                  </a:lnTo>
                  <a:lnTo>
                    <a:pt x="18" y="6"/>
                  </a:lnTo>
                  <a:lnTo>
                    <a:pt x="1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1"/>
            <p:cNvSpPr>
              <a:spLocks/>
            </p:cNvSpPr>
            <p:nvPr/>
          </p:nvSpPr>
          <p:spPr bwMode="auto">
            <a:xfrm>
              <a:off x="7369175" y="5394325"/>
              <a:ext cx="98425" cy="47625"/>
            </a:xfrm>
            <a:custGeom>
              <a:avLst/>
              <a:gdLst>
                <a:gd name="T0" fmla="*/ 0 w 62"/>
                <a:gd name="T1" fmla="*/ 24 h 30"/>
                <a:gd name="T2" fmla="*/ 0 w 62"/>
                <a:gd name="T3" fmla="*/ 24 h 30"/>
                <a:gd name="T4" fmla="*/ 6 w 62"/>
                <a:gd name="T5" fmla="*/ 26 h 30"/>
                <a:gd name="T6" fmla="*/ 14 w 62"/>
                <a:gd name="T7" fmla="*/ 28 h 30"/>
                <a:gd name="T8" fmla="*/ 22 w 62"/>
                <a:gd name="T9" fmla="*/ 30 h 30"/>
                <a:gd name="T10" fmla="*/ 32 w 62"/>
                <a:gd name="T11" fmla="*/ 28 h 30"/>
                <a:gd name="T12" fmla="*/ 42 w 62"/>
                <a:gd name="T13" fmla="*/ 26 h 30"/>
                <a:gd name="T14" fmla="*/ 52 w 62"/>
                <a:gd name="T15" fmla="*/ 20 h 30"/>
                <a:gd name="T16" fmla="*/ 62 w 62"/>
                <a:gd name="T17" fmla="*/ 10 h 30"/>
                <a:gd name="T18" fmla="*/ 62 w 62"/>
                <a:gd name="T19" fmla="*/ 10 h 30"/>
                <a:gd name="T20" fmla="*/ 50 w 62"/>
                <a:gd name="T21" fmla="*/ 14 h 30"/>
                <a:gd name="T22" fmla="*/ 40 w 62"/>
                <a:gd name="T23" fmla="*/ 16 h 30"/>
                <a:gd name="T24" fmla="*/ 28 w 62"/>
                <a:gd name="T25" fmla="*/ 16 h 30"/>
                <a:gd name="T26" fmla="*/ 28 w 62"/>
                <a:gd name="T27" fmla="*/ 16 h 30"/>
                <a:gd name="T28" fmla="*/ 38 w 62"/>
                <a:gd name="T29" fmla="*/ 12 h 30"/>
                <a:gd name="T30" fmla="*/ 44 w 62"/>
                <a:gd name="T31" fmla="*/ 6 h 30"/>
                <a:gd name="T32" fmla="*/ 50 w 62"/>
                <a:gd name="T33" fmla="*/ 0 h 30"/>
                <a:gd name="T34" fmla="*/ 50 w 62"/>
                <a:gd name="T35" fmla="*/ 0 h 30"/>
                <a:gd name="T36" fmla="*/ 44 w 62"/>
                <a:gd name="T37" fmla="*/ 0 h 30"/>
                <a:gd name="T38" fmla="*/ 30 w 62"/>
                <a:gd name="T39" fmla="*/ 2 h 30"/>
                <a:gd name="T40" fmla="*/ 22 w 62"/>
                <a:gd name="T41" fmla="*/ 4 h 30"/>
                <a:gd name="T42" fmla="*/ 14 w 62"/>
                <a:gd name="T43" fmla="*/ 8 h 30"/>
                <a:gd name="T44" fmla="*/ 6 w 62"/>
                <a:gd name="T45" fmla="*/ 14 h 30"/>
                <a:gd name="T46" fmla="*/ 0 w 62"/>
                <a:gd name="T47" fmla="*/ 24 h 30"/>
                <a:gd name="T48" fmla="*/ 0 w 62"/>
                <a:gd name="T49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" h="30">
                  <a:moveTo>
                    <a:pt x="0" y="24"/>
                  </a:moveTo>
                  <a:lnTo>
                    <a:pt x="0" y="24"/>
                  </a:lnTo>
                  <a:lnTo>
                    <a:pt x="6" y="26"/>
                  </a:lnTo>
                  <a:lnTo>
                    <a:pt x="14" y="28"/>
                  </a:lnTo>
                  <a:lnTo>
                    <a:pt x="22" y="30"/>
                  </a:lnTo>
                  <a:lnTo>
                    <a:pt x="32" y="28"/>
                  </a:lnTo>
                  <a:lnTo>
                    <a:pt x="42" y="26"/>
                  </a:lnTo>
                  <a:lnTo>
                    <a:pt x="52" y="20"/>
                  </a:lnTo>
                  <a:lnTo>
                    <a:pt x="62" y="10"/>
                  </a:lnTo>
                  <a:lnTo>
                    <a:pt x="62" y="10"/>
                  </a:lnTo>
                  <a:lnTo>
                    <a:pt x="50" y="14"/>
                  </a:lnTo>
                  <a:lnTo>
                    <a:pt x="40" y="16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38" y="12"/>
                  </a:lnTo>
                  <a:lnTo>
                    <a:pt x="44" y="6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4" y="0"/>
                  </a:lnTo>
                  <a:lnTo>
                    <a:pt x="30" y="2"/>
                  </a:lnTo>
                  <a:lnTo>
                    <a:pt x="22" y="4"/>
                  </a:lnTo>
                  <a:lnTo>
                    <a:pt x="14" y="8"/>
                  </a:lnTo>
                  <a:lnTo>
                    <a:pt x="6" y="14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2"/>
            <p:cNvSpPr>
              <a:spLocks/>
            </p:cNvSpPr>
            <p:nvPr/>
          </p:nvSpPr>
          <p:spPr bwMode="auto">
            <a:xfrm>
              <a:off x="7467600" y="5378450"/>
              <a:ext cx="31750" cy="31750"/>
            </a:xfrm>
            <a:custGeom>
              <a:avLst/>
              <a:gdLst>
                <a:gd name="T0" fmla="*/ 4 w 20"/>
                <a:gd name="T1" fmla="*/ 2 h 20"/>
                <a:gd name="T2" fmla="*/ 4 w 20"/>
                <a:gd name="T3" fmla="*/ 2 h 20"/>
                <a:gd name="T4" fmla="*/ 2 w 20"/>
                <a:gd name="T5" fmla="*/ 4 h 20"/>
                <a:gd name="T6" fmla="*/ 0 w 20"/>
                <a:gd name="T7" fmla="*/ 8 h 20"/>
                <a:gd name="T8" fmla="*/ 0 w 20"/>
                <a:gd name="T9" fmla="*/ 12 h 20"/>
                <a:gd name="T10" fmla="*/ 0 w 20"/>
                <a:gd name="T11" fmla="*/ 16 h 20"/>
                <a:gd name="T12" fmla="*/ 0 w 20"/>
                <a:gd name="T13" fmla="*/ 16 h 20"/>
                <a:gd name="T14" fmla="*/ 4 w 20"/>
                <a:gd name="T15" fmla="*/ 18 h 20"/>
                <a:gd name="T16" fmla="*/ 6 w 20"/>
                <a:gd name="T17" fmla="*/ 20 h 20"/>
                <a:gd name="T18" fmla="*/ 10 w 20"/>
                <a:gd name="T19" fmla="*/ 20 h 20"/>
                <a:gd name="T20" fmla="*/ 14 w 20"/>
                <a:gd name="T21" fmla="*/ 18 h 20"/>
                <a:gd name="T22" fmla="*/ 14 w 20"/>
                <a:gd name="T23" fmla="*/ 18 h 20"/>
                <a:gd name="T24" fmla="*/ 18 w 20"/>
                <a:gd name="T25" fmla="*/ 16 h 20"/>
                <a:gd name="T26" fmla="*/ 18 w 20"/>
                <a:gd name="T27" fmla="*/ 12 h 20"/>
                <a:gd name="T28" fmla="*/ 20 w 20"/>
                <a:gd name="T29" fmla="*/ 10 h 20"/>
                <a:gd name="T30" fmla="*/ 18 w 20"/>
                <a:gd name="T31" fmla="*/ 6 h 20"/>
                <a:gd name="T32" fmla="*/ 18 w 20"/>
                <a:gd name="T33" fmla="*/ 6 h 20"/>
                <a:gd name="T34" fmla="*/ 16 w 20"/>
                <a:gd name="T35" fmla="*/ 2 h 20"/>
                <a:gd name="T36" fmla="*/ 12 w 20"/>
                <a:gd name="T37" fmla="*/ 0 h 20"/>
                <a:gd name="T38" fmla="*/ 8 w 20"/>
                <a:gd name="T39" fmla="*/ 0 h 20"/>
                <a:gd name="T40" fmla="*/ 4 w 20"/>
                <a:gd name="T41" fmla="*/ 2 h 20"/>
                <a:gd name="T42" fmla="*/ 4 w 20"/>
                <a:gd name="T4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20">
                  <a:moveTo>
                    <a:pt x="4" y="2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10" y="20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8" y="16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8255273" y="4673599"/>
            <a:ext cx="1214437" cy="1236663"/>
            <a:chOff x="10742613" y="4940300"/>
            <a:chExt cx="1214437" cy="1236663"/>
          </a:xfrm>
        </p:grpSpPr>
        <p:sp>
          <p:nvSpPr>
            <p:cNvPr id="93" name="Freeform 93"/>
            <p:cNvSpPr>
              <a:spLocks/>
            </p:cNvSpPr>
            <p:nvPr/>
          </p:nvSpPr>
          <p:spPr bwMode="auto">
            <a:xfrm>
              <a:off x="11329988" y="5245100"/>
              <a:ext cx="315913" cy="307975"/>
            </a:xfrm>
            <a:custGeom>
              <a:avLst/>
              <a:gdLst>
                <a:gd name="T0" fmla="*/ 191 w 199"/>
                <a:gd name="T1" fmla="*/ 8 h 194"/>
                <a:gd name="T2" fmla="*/ 191 w 199"/>
                <a:gd name="T3" fmla="*/ 8 h 194"/>
                <a:gd name="T4" fmla="*/ 183 w 199"/>
                <a:gd name="T5" fmla="*/ 2 h 194"/>
                <a:gd name="T6" fmla="*/ 173 w 199"/>
                <a:gd name="T7" fmla="*/ 0 h 194"/>
                <a:gd name="T8" fmla="*/ 165 w 199"/>
                <a:gd name="T9" fmla="*/ 2 h 194"/>
                <a:gd name="T10" fmla="*/ 157 w 199"/>
                <a:gd name="T11" fmla="*/ 8 h 194"/>
                <a:gd name="T12" fmla="*/ 8 w 199"/>
                <a:gd name="T13" fmla="*/ 152 h 194"/>
                <a:gd name="T14" fmla="*/ 8 w 199"/>
                <a:gd name="T15" fmla="*/ 152 h 194"/>
                <a:gd name="T16" fmla="*/ 2 w 199"/>
                <a:gd name="T17" fmla="*/ 160 h 194"/>
                <a:gd name="T18" fmla="*/ 0 w 199"/>
                <a:gd name="T19" fmla="*/ 170 h 194"/>
                <a:gd name="T20" fmla="*/ 2 w 199"/>
                <a:gd name="T21" fmla="*/ 178 h 194"/>
                <a:gd name="T22" fmla="*/ 8 w 199"/>
                <a:gd name="T23" fmla="*/ 188 h 194"/>
                <a:gd name="T24" fmla="*/ 8 w 199"/>
                <a:gd name="T25" fmla="*/ 188 h 194"/>
                <a:gd name="T26" fmla="*/ 16 w 199"/>
                <a:gd name="T27" fmla="*/ 192 h 194"/>
                <a:gd name="T28" fmla="*/ 27 w 199"/>
                <a:gd name="T29" fmla="*/ 194 h 194"/>
                <a:gd name="T30" fmla="*/ 35 w 199"/>
                <a:gd name="T31" fmla="*/ 192 h 194"/>
                <a:gd name="T32" fmla="*/ 43 w 199"/>
                <a:gd name="T33" fmla="*/ 188 h 194"/>
                <a:gd name="T34" fmla="*/ 191 w 199"/>
                <a:gd name="T35" fmla="*/ 42 h 194"/>
                <a:gd name="T36" fmla="*/ 191 w 199"/>
                <a:gd name="T37" fmla="*/ 42 h 194"/>
                <a:gd name="T38" fmla="*/ 197 w 199"/>
                <a:gd name="T39" fmla="*/ 34 h 194"/>
                <a:gd name="T40" fmla="*/ 199 w 199"/>
                <a:gd name="T41" fmla="*/ 24 h 194"/>
                <a:gd name="T42" fmla="*/ 197 w 199"/>
                <a:gd name="T43" fmla="*/ 16 h 194"/>
                <a:gd name="T44" fmla="*/ 191 w 199"/>
                <a:gd name="T45" fmla="*/ 8 h 194"/>
                <a:gd name="T46" fmla="*/ 191 w 199"/>
                <a:gd name="T47" fmla="*/ 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9" h="194">
                  <a:moveTo>
                    <a:pt x="191" y="8"/>
                  </a:moveTo>
                  <a:lnTo>
                    <a:pt x="191" y="8"/>
                  </a:lnTo>
                  <a:lnTo>
                    <a:pt x="183" y="2"/>
                  </a:lnTo>
                  <a:lnTo>
                    <a:pt x="173" y="0"/>
                  </a:lnTo>
                  <a:lnTo>
                    <a:pt x="165" y="2"/>
                  </a:lnTo>
                  <a:lnTo>
                    <a:pt x="157" y="8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2" y="160"/>
                  </a:lnTo>
                  <a:lnTo>
                    <a:pt x="0" y="170"/>
                  </a:lnTo>
                  <a:lnTo>
                    <a:pt x="2" y="178"/>
                  </a:lnTo>
                  <a:lnTo>
                    <a:pt x="8" y="188"/>
                  </a:lnTo>
                  <a:lnTo>
                    <a:pt x="8" y="188"/>
                  </a:lnTo>
                  <a:lnTo>
                    <a:pt x="16" y="192"/>
                  </a:lnTo>
                  <a:lnTo>
                    <a:pt x="27" y="194"/>
                  </a:lnTo>
                  <a:lnTo>
                    <a:pt x="35" y="192"/>
                  </a:lnTo>
                  <a:lnTo>
                    <a:pt x="43" y="188"/>
                  </a:lnTo>
                  <a:lnTo>
                    <a:pt x="191" y="42"/>
                  </a:lnTo>
                  <a:lnTo>
                    <a:pt x="191" y="42"/>
                  </a:lnTo>
                  <a:lnTo>
                    <a:pt x="197" y="34"/>
                  </a:lnTo>
                  <a:lnTo>
                    <a:pt x="199" y="24"/>
                  </a:lnTo>
                  <a:lnTo>
                    <a:pt x="197" y="16"/>
                  </a:lnTo>
                  <a:lnTo>
                    <a:pt x="191" y="8"/>
                  </a:lnTo>
                  <a:lnTo>
                    <a:pt x="191" y="8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4"/>
            <p:cNvSpPr>
              <a:spLocks/>
            </p:cNvSpPr>
            <p:nvPr/>
          </p:nvSpPr>
          <p:spPr bwMode="auto">
            <a:xfrm>
              <a:off x="10742613" y="5191125"/>
              <a:ext cx="985838" cy="985838"/>
            </a:xfrm>
            <a:custGeom>
              <a:avLst/>
              <a:gdLst>
                <a:gd name="T0" fmla="*/ 583 w 621"/>
                <a:gd name="T1" fmla="*/ 166 h 621"/>
                <a:gd name="T2" fmla="*/ 545 w 621"/>
                <a:gd name="T3" fmla="*/ 162 h 621"/>
                <a:gd name="T4" fmla="*/ 563 w 621"/>
                <a:gd name="T5" fmla="*/ 196 h 621"/>
                <a:gd name="T6" fmla="*/ 583 w 621"/>
                <a:gd name="T7" fmla="*/ 250 h 621"/>
                <a:gd name="T8" fmla="*/ 589 w 621"/>
                <a:gd name="T9" fmla="*/ 311 h 621"/>
                <a:gd name="T10" fmla="*/ 483 w 621"/>
                <a:gd name="T11" fmla="*/ 339 h 621"/>
                <a:gd name="T12" fmla="*/ 475 w 621"/>
                <a:gd name="T13" fmla="*/ 369 h 621"/>
                <a:gd name="T14" fmla="*/ 453 w 621"/>
                <a:gd name="T15" fmla="*/ 409 h 621"/>
                <a:gd name="T16" fmla="*/ 423 w 621"/>
                <a:gd name="T17" fmla="*/ 443 h 621"/>
                <a:gd name="T18" fmla="*/ 386 w 621"/>
                <a:gd name="T19" fmla="*/ 467 h 621"/>
                <a:gd name="T20" fmla="*/ 342 w 621"/>
                <a:gd name="T21" fmla="*/ 483 h 621"/>
                <a:gd name="T22" fmla="*/ 310 w 621"/>
                <a:gd name="T23" fmla="*/ 485 h 621"/>
                <a:gd name="T24" fmla="*/ 264 w 621"/>
                <a:gd name="T25" fmla="*/ 479 h 621"/>
                <a:gd name="T26" fmla="*/ 222 w 621"/>
                <a:gd name="T27" fmla="*/ 461 h 621"/>
                <a:gd name="T28" fmla="*/ 188 w 621"/>
                <a:gd name="T29" fmla="*/ 433 h 621"/>
                <a:gd name="T30" fmla="*/ 160 w 621"/>
                <a:gd name="T31" fmla="*/ 397 h 621"/>
                <a:gd name="T32" fmla="*/ 142 w 621"/>
                <a:gd name="T33" fmla="*/ 355 h 621"/>
                <a:gd name="T34" fmla="*/ 34 w 621"/>
                <a:gd name="T35" fmla="*/ 339 h 621"/>
                <a:gd name="T36" fmla="*/ 36 w 621"/>
                <a:gd name="T37" fmla="*/ 283 h 621"/>
                <a:gd name="T38" fmla="*/ 56 w 621"/>
                <a:gd name="T39" fmla="*/ 202 h 621"/>
                <a:gd name="T40" fmla="*/ 96 w 621"/>
                <a:gd name="T41" fmla="*/ 134 h 621"/>
                <a:gd name="T42" fmla="*/ 156 w 621"/>
                <a:gd name="T43" fmla="*/ 80 h 621"/>
                <a:gd name="T44" fmla="*/ 228 w 621"/>
                <a:gd name="T45" fmla="*/ 46 h 621"/>
                <a:gd name="T46" fmla="*/ 310 w 621"/>
                <a:gd name="T47" fmla="*/ 32 h 621"/>
                <a:gd name="T48" fmla="*/ 378 w 621"/>
                <a:gd name="T49" fmla="*/ 40 h 621"/>
                <a:gd name="T50" fmla="*/ 437 w 621"/>
                <a:gd name="T51" fmla="*/ 46 h 621"/>
                <a:gd name="T52" fmla="*/ 435 w 621"/>
                <a:gd name="T53" fmla="*/ 26 h 621"/>
                <a:gd name="T54" fmla="*/ 344 w 621"/>
                <a:gd name="T55" fmla="*/ 2 h 621"/>
                <a:gd name="T56" fmla="*/ 280 w 621"/>
                <a:gd name="T57" fmla="*/ 2 h 621"/>
                <a:gd name="T58" fmla="*/ 190 w 621"/>
                <a:gd name="T59" fmla="*/ 24 h 621"/>
                <a:gd name="T60" fmla="*/ 114 w 621"/>
                <a:gd name="T61" fmla="*/ 70 h 621"/>
                <a:gd name="T62" fmla="*/ 54 w 621"/>
                <a:gd name="T63" fmla="*/ 136 h 621"/>
                <a:gd name="T64" fmla="*/ 14 w 621"/>
                <a:gd name="T65" fmla="*/ 218 h 621"/>
                <a:gd name="T66" fmla="*/ 0 w 621"/>
                <a:gd name="T67" fmla="*/ 311 h 621"/>
                <a:gd name="T68" fmla="*/ 8 w 621"/>
                <a:gd name="T69" fmla="*/ 373 h 621"/>
                <a:gd name="T70" fmla="*/ 38 w 621"/>
                <a:gd name="T71" fmla="*/ 459 h 621"/>
                <a:gd name="T72" fmla="*/ 92 w 621"/>
                <a:gd name="T73" fmla="*/ 531 h 621"/>
                <a:gd name="T74" fmla="*/ 164 w 621"/>
                <a:gd name="T75" fmla="*/ 583 h 621"/>
                <a:gd name="T76" fmla="*/ 248 w 621"/>
                <a:gd name="T77" fmla="*/ 615 h 621"/>
                <a:gd name="T78" fmla="*/ 310 w 621"/>
                <a:gd name="T79" fmla="*/ 621 h 621"/>
                <a:gd name="T80" fmla="*/ 403 w 621"/>
                <a:gd name="T81" fmla="*/ 607 h 621"/>
                <a:gd name="T82" fmla="*/ 485 w 621"/>
                <a:gd name="T83" fmla="*/ 569 h 621"/>
                <a:gd name="T84" fmla="*/ 551 w 621"/>
                <a:gd name="T85" fmla="*/ 509 h 621"/>
                <a:gd name="T86" fmla="*/ 597 w 621"/>
                <a:gd name="T87" fmla="*/ 431 h 621"/>
                <a:gd name="T88" fmla="*/ 619 w 621"/>
                <a:gd name="T89" fmla="*/ 343 h 621"/>
                <a:gd name="T90" fmla="*/ 621 w 621"/>
                <a:gd name="T91" fmla="*/ 291 h 621"/>
                <a:gd name="T92" fmla="*/ 601 w 621"/>
                <a:gd name="T93" fmla="*/ 200 h 621"/>
                <a:gd name="T94" fmla="*/ 583 w 621"/>
                <a:gd name="T95" fmla="*/ 16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1" h="621">
                  <a:moveTo>
                    <a:pt x="583" y="166"/>
                  </a:moveTo>
                  <a:lnTo>
                    <a:pt x="583" y="166"/>
                  </a:lnTo>
                  <a:lnTo>
                    <a:pt x="583" y="166"/>
                  </a:lnTo>
                  <a:lnTo>
                    <a:pt x="569" y="166"/>
                  </a:lnTo>
                  <a:lnTo>
                    <a:pt x="557" y="164"/>
                  </a:lnTo>
                  <a:lnTo>
                    <a:pt x="545" y="162"/>
                  </a:lnTo>
                  <a:lnTo>
                    <a:pt x="545" y="162"/>
                  </a:lnTo>
                  <a:lnTo>
                    <a:pt x="555" y="178"/>
                  </a:lnTo>
                  <a:lnTo>
                    <a:pt x="563" y="196"/>
                  </a:lnTo>
                  <a:lnTo>
                    <a:pt x="571" y="212"/>
                  </a:lnTo>
                  <a:lnTo>
                    <a:pt x="577" y="232"/>
                  </a:lnTo>
                  <a:lnTo>
                    <a:pt x="583" y="250"/>
                  </a:lnTo>
                  <a:lnTo>
                    <a:pt x="585" y="270"/>
                  </a:lnTo>
                  <a:lnTo>
                    <a:pt x="587" y="291"/>
                  </a:lnTo>
                  <a:lnTo>
                    <a:pt x="589" y="311"/>
                  </a:lnTo>
                  <a:lnTo>
                    <a:pt x="589" y="311"/>
                  </a:lnTo>
                  <a:lnTo>
                    <a:pt x="589" y="339"/>
                  </a:lnTo>
                  <a:lnTo>
                    <a:pt x="483" y="339"/>
                  </a:lnTo>
                  <a:lnTo>
                    <a:pt x="483" y="339"/>
                  </a:lnTo>
                  <a:lnTo>
                    <a:pt x="479" y="355"/>
                  </a:lnTo>
                  <a:lnTo>
                    <a:pt x="475" y="369"/>
                  </a:lnTo>
                  <a:lnTo>
                    <a:pt x="469" y="383"/>
                  </a:lnTo>
                  <a:lnTo>
                    <a:pt x="461" y="397"/>
                  </a:lnTo>
                  <a:lnTo>
                    <a:pt x="453" y="409"/>
                  </a:lnTo>
                  <a:lnTo>
                    <a:pt x="445" y="421"/>
                  </a:lnTo>
                  <a:lnTo>
                    <a:pt x="435" y="433"/>
                  </a:lnTo>
                  <a:lnTo>
                    <a:pt x="423" y="443"/>
                  </a:lnTo>
                  <a:lnTo>
                    <a:pt x="413" y="453"/>
                  </a:lnTo>
                  <a:lnTo>
                    <a:pt x="399" y="461"/>
                  </a:lnTo>
                  <a:lnTo>
                    <a:pt x="386" y="467"/>
                  </a:lnTo>
                  <a:lnTo>
                    <a:pt x="372" y="473"/>
                  </a:lnTo>
                  <a:lnTo>
                    <a:pt x="358" y="479"/>
                  </a:lnTo>
                  <a:lnTo>
                    <a:pt x="342" y="483"/>
                  </a:lnTo>
                  <a:lnTo>
                    <a:pt x="326" y="485"/>
                  </a:lnTo>
                  <a:lnTo>
                    <a:pt x="310" y="485"/>
                  </a:lnTo>
                  <a:lnTo>
                    <a:pt x="310" y="485"/>
                  </a:lnTo>
                  <a:lnTo>
                    <a:pt x="294" y="485"/>
                  </a:lnTo>
                  <a:lnTo>
                    <a:pt x="280" y="483"/>
                  </a:lnTo>
                  <a:lnTo>
                    <a:pt x="264" y="479"/>
                  </a:lnTo>
                  <a:lnTo>
                    <a:pt x="250" y="473"/>
                  </a:lnTo>
                  <a:lnTo>
                    <a:pt x="236" y="467"/>
                  </a:lnTo>
                  <a:lnTo>
                    <a:pt x="222" y="461"/>
                  </a:lnTo>
                  <a:lnTo>
                    <a:pt x="210" y="453"/>
                  </a:lnTo>
                  <a:lnTo>
                    <a:pt x="198" y="443"/>
                  </a:lnTo>
                  <a:lnTo>
                    <a:pt x="188" y="433"/>
                  </a:lnTo>
                  <a:lnTo>
                    <a:pt x="178" y="421"/>
                  </a:lnTo>
                  <a:lnTo>
                    <a:pt x="168" y="409"/>
                  </a:lnTo>
                  <a:lnTo>
                    <a:pt x="160" y="397"/>
                  </a:lnTo>
                  <a:lnTo>
                    <a:pt x="154" y="383"/>
                  </a:lnTo>
                  <a:lnTo>
                    <a:pt x="148" y="369"/>
                  </a:lnTo>
                  <a:lnTo>
                    <a:pt x="142" y="355"/>
                  </a:lnTo>
                  <a:lnTo>
                    <a:pt x="140" y="339"/>
                  </a:lnTo>
                  <a:lnTo>
                    <a:pt x="34" y="339"/>
                  </a:lnTo>
                  <a:lnTo>
                    <a:pt x="34" y="339"/>
                  </a:lnTo>
                  <a:lnTo>
                    <a:pt x="34" y="311"/>
                  </a:lnTo>
                  <a:lnTo>
                    <a:pt x="34" y="311"/>
                  </a:lnTo>
                  <a:lnTo>
                    <a:pt x="36" y="283"/>
                  </a:lnTo>
                  <a:lnTo>
                    <a:pt x="40" y="254"/>
                  </a:lnTo>
                  <a:lnTo>
                    <a:pt x="46" y="228"/>
                  </a:lnTo>
                  <a:lnTo>
                    <a:pt x="56" y="202"/>
                  </a:lnTo>
                  <a:lnTo>
                    <a:pt x="66" y="178"/>
                  </a:lnTo>
                  <a:lnTo>
                    <a:pt x="80" y="154"/>
                  </a:lnTo>
                  <a:lnTo>
                    <a:pt x="96" y="134"/>
                  </a:lnTo>
                  <a:lnTo>
                    <a:pt x="114" y="114"/>
                  </a:lnTo>
                  <a:lnTo>
                    <a:pt x="134" y="96"/>
                  </a:lnTo>
                  <a:lnTo>
                    <a:pt x="156" y="80"/>
                  </a:lnTo>
                  <a:lnTo>
                    <a:pt x="178" y="66"/>
                  </a:lnTo>
                  <a:lnTo>
                    <a:pt x="202" y="54"/>
                  </a:lnTo>
                  <a:lnTo>
                    <a:pt x="228" y="46"/>
                  </a:lnTo>
                  <a:lnTo>
                    <a:pt x="254" y="38"/>
                  </a:lnTo>
                  <a:lnTo>
                    <a:pt x="282" y="34"/>
                  </a:lnTo>
                  <a:lnTo>
                    <a:pt x="310" y="32"/>
                  </a:lnTo>
                  <a:lnTo>
                    <a:pt x="310" y="32"/>
                  </a:lnTo>
                  <a:lnTo>
                    <a:pt x="344" y="34"/>
                  </a:lnTo>
                  <a:lnTo>
                    <a:pt x="378" y="40"/>
                  </a:lnTo>
                  <a:lnTo>
                    <a:pt x="411" y="50"/>
                  </a:lnTo>
                  <a:lnTo>
                    <a:pt x="441" y="64"/>
                  </a:lnTo>
                  <a:lnTo>
                    <a:pt x="437" y="46"/>
                  </a:lnTo>
                  <a:lnTo>
                    <a:pt x="437" y="46"/>
                  </a:lnTo>
                  <a:lnTo>
                    <a:pt x="435" y="26"/>
                  </a:lnTo>
                  <a:lnTo>
                    <a:pt x="435" y="26"/>
                  </a:lnTo>
                  <a:lnTo>
                    <a:pt x="405" y="14"/>
                  </a:lnTo>
                  <a:lnTo>
                    <a:pt x="374" y="6"/>
                  </a:lnTo>
                  <a:lnTo>
                    <a:pt x="344" y="2"/>
                  </a:lnTo>
                  <a:lnTo>
                    <a:pt x="310" y="0"/>
                  </a:lnTo>
                  <a:lnTo>
                    <a:pt x="310" y="0"/>
                  </a:lnTo>
                  <a:lnTo>
                    <a:pt x="280" y="2"/>
                  </a:lnTo>
                  <a:lnTo>
                    <a:pt x="248" y="6"/>
                  </a:lnTo>
                  <a:lnTo>
                    <a:pt x="218" y="14"/>
                  </a:lnTo>
                  <a:lnTo>
                    <a:pt x="190" y="24"/>
                  </a:lnTo>
                  <a:lnTo>
                    <a:pt x="164" y="38"/>
                  </a:lnTo>
                  <a:lnTo>
                    <a:pt x="138" y="52"/>
                  </a:lnTo>
                  <a:lnTo>
                    <a:pt x="114" y="70"/>
                  </a:lnTo>
                  <a:lnTo>
                    <a:pt x="92" y="90"/>
                  </a:lnTo>
                  <a:lnTo>
                    <a:pt x="72" y="112"/>
                  </a:lnTo>
                  <a:lnTo>
                    <a:pt x="54" y="136"/>
                  </a:lnTo>
                  <a:lnTo>
                    <a:pt x="38" y="162"/>
                  </a:lnTo>
                  <a:lnTo>
                    <a:pt x="26" y="190"/>
                  </a:lnTo>
                  <a:lnTo>
                    <a:pt x="14" y="218"/>
                  </a:lnTo>
                  <a:lnTo>
                    <a:pt x="8" y="248"/>
                  </a:lnTo>
                  <a:lnTo>
                    <a:pt x="2" y="279"/>
                  </a:lnTo>
                  <a:lnTo>
                    <a:pt x="0" y="311"/>
                  </a:lnTo>
                  <a:lnTo>
                    <a:pt x="0" y="311"/>
                  </a:lnTo>
                  <a:lnTo>
                    <a:pt x="2" y="343"/>
                  </a:lnTo>
                  <a:lnTo>
                    <a:pt x="8" y="373"/>
                  </a:lnTo>
                  <a:lnTo>
                    <a:pt x="14" y="403"/>
                  </a:lnTo>
                  <a:lnTo>
                    <a:pt x="26" y="431"/>
                  </a:lnTo>
                  <a:lnTo>
                    <a:pt x="38" y="459"/>
                  </a:lnTo>
                  <a:lnTo>
                    <a:pt x="54" y="485"/>
                  </a:lnTo>
                  <a:lnTo>
                    <a:pt x="72" y="509"/>
                  </a:lnTo>
                  <a:lnTo>
                    <a:pt x="92" y="531"/>
                  </a:lnTo>
                  <a:lnTo>
                    <a:pt x="114" y="551"/>
                  </a:lnTo>
                  <a:lnTo>
                    <a:pt x="138" y="569"/>
                  </a:lnTo>
                  <a:lnTo>
                    <a:pt x="164" y="583"/>
                  </a:lnTo>
                  <a:lnTo>
                    <a:pt x="190" y="597"/>
                  </a:lnTo>
                  <a:lnTo>
                    <a:pt x="218" y="607"/>
                  </a:lnTo>
                  <a:lnTo>
                    <a:pt x="248" y="615"/>
                  </a:lnTo>
                  <a:lnTo>
                    <a:pt x="280" y="619"/>
                  </a:lnTo>
                  <a:lnTo>
                    <a:pt x="310" y="621"/>
                  </a:lnTo>
                  <a:lnTo>
                    <a:pt x="310" y="621"/>
                  </a:lnTo>
                  <a:lnTo>
                    <a:pt x="342" y="619"/>
                  </a:lnTo>
                  <a:lnTo>
                    <a:pt x="372" y="615"/>
                  </a:lnTo>
                  <a:lnTo>
                    <a:pt x="403" y="607"/>
                  </a:lnTo>
                  <a:lnTo>
                    <a:pt x="433" y="597"/>
                  </a:lnTo>
                  <a:lnTo>
                    <a:pt x="459" y="583"/>
                  </a:lnTo>
                  <a:lnTo>
                    <a:pt x="485" y="569"/>
                  </a:lnTo>
                  <a:lnTo>
                    <a:pt x="509" y="551"/>
                  </a:lnTo>
                  <a:lnTo>
                    <a:pt x="531" y="531"/>
                  </a:lnTo>
                  <a:lnTo>
                    <a:pt x="551" y="509"/>
                  </a:lnTo>
                  <a:lnTo>
                    <a:pt x="569" y="485"/>
                  </a:lnTo>
                  <a:lnTo>
                    <a:pt x="583" y="459"/>
                  </a:lnTo>
                  <a:lnTo>
                    <a:pt x="597" y="431"/>
                  </a:lnTo>
                  <a:lnTo>
                    <a:pt x="607" y="403"/>
                  </a:lnTo>
                  <a:lnTo>
                    <a:pt x="615" y="373"/>
                  </a:lnTo>
                  <a:lnTo>
                    <a:pt x="619" y="343"/>
                  </a:lnTo>
                  <a:lnTo>
                    <a:pt x="621" y="311"/>
                  </a:lnTo>
                  <a:lnTo>
                    <a:pt x="621" y="311"/>
                  </a:lnTo>
                  <a:lnTo>
                    <a:pt x="621" y="291"/>
                  </a:lnTo>
                  <a:lnTo>
                    <a:pt x="619" y="272"/>
                  </a:lnTo>
                  <a:lnTo>
                    <a:pt x="613" y="234"/>
                  </a:lnTo>
                  <a:lnTo>
                    <a:pt x="601" y="200"/>
                  </a:lnTo>
                  <a:lnTo>
                    <a:pt x="585" y="166"/>
                  </a:lnTo>
                  <a:lnTo>
                    <a:pt x="585" y="166"/>
                  </a:lnTo>
                  <a:lnTo>
                    <a:pt x="583" y="166"/>
                  </a:lnTo>
                  <a:lnTo>
                    <a:pt x="583" y="166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5"/>
            <p:cNvSpPr>
              <a:spLocks/>
            </p:cNvSpPr>
            <p:nvPr/>
          </p:nvSpPr>
          <p:spPr bwMode="auto">
            <a:xfrm>
              <a:off x="11022013" y="5391150"/>
              <a:ext cx="474663" cy="465138"/>
            </a:xfrm>
            <a:custGeom>
              <a:avLst/>
              <a:gdLst>
                <a:gd name="T0" fmla="*/ 156 w 299"/>
                <a:gd name="T1" fmla="*/ 86 h 293"/>
                <a:gd name="T2" fmla="*/ 178 w 299"/>
                <a:gd name="T3" fmla="*/ 56 h 293"/>
                <a:gd name="T4" fmla="*/ 202 w 299"/>
                <a:gd name="T5" fmla="*/ 2 h 293"/>
                <a:gd name="T6" fmla="*/ 190 w 299"/>
                <a:gd name="T7" fmla="*/ 0 h 293"/>
                <a:gd name="T8" fmla="*/ 164 w 299"/>
                <a:gd name="T9" fmla="*/ 0 h 293"/>
                <a:gd name="T10" fmla="*/ 140 w 299"/>
                <a:gd name="T11" fmla="*/ 8 h 293"/>
                <a:gd name="T12" fmla="*/ 116 w 299"/>
                <a:gd name="T13" fmla="*/ 22 h 293"/>
                <a:gd name="T14" fmla="*/ 30 w 299"/>
                <a:gd name="T15" fmla="*/ 104 h 293"/>
                <a:gd name="T16" fmla="*/ 18 w 299"/>
                <a:gd name="T17" fmla="*/ 120 h 293"/>
                <a:gd name="T18" fmla="*/ 2 w 299"/>
                <a:gd name="T19" fmla="*/ 159 h 293"/>
                <a:gd name="T20" fmla="*/ 2 w 299"/>
                <a:gd name="T21" fmla="*/ 199 h 293"/>
                <a:gd name="T22" fmla="*/ 18 w 299"/>
                <a:gd name="T23" fmla="*/ 237 h 293"/>
                <a:gd name="T24" fmla="*/ 40 w 299"/>
                <a:gd name="T25" fmla="*/ 263 h 293"/>
                <a:gd name="T26" fmla="*/ 56 w 299"/>
                <a:gd name="T27" fmla="*/ 275 h 293"/>
                <a:gd name="T28" fmla="*/ 96 w 299"/>
                <a:gd name="T29" fmla="*/ 291 h 293"/>
                <a:gd name="T30" fmla="*/ 136 w 299"/>
                <a:gd name="T31" fmla="*/ 291 h 293"/>
                <a:gd name="T32" fmla="*/ 174 w 299"/>
                <a:gd name="T33" fmla="*/ 275 h 293"/>
                <a:gd name="T34" fmla="*/ 267 w 299"/>
                <a:gd name="T35" fmla="*/ 189 h 293"/>
                <a:gd name="T36" fmla="*/ 277 w 299"/>
                <a:gd name="T37" fmla="*/ 177 h 293"/>
                <a:gd name="T38" fmla="*/ 291 w 299"/>
                <a:gd name="T39" fmla="*/ 155 h 293"/>
                <a:gd name="T40" fmla="*/ 299 w 299"/>
                <a:gd name="T41" fmla="*/ 128 h 293"/>
                <a:gd name="T42" fmla="*/ 299 w 299"/>
                <a:gd name="T43" fmla="*/ 102 h 293"/>
                <a:gd name="T44" fmla="*/ 297 w 299"/>
                <a:gd name="T45" fmla="*/ 88 h 293"/>
                <a:gd name="T46" fmla="*/ 231 w 299"/>
                <a:gd name="T47" fmla="*/ 124 h 293"/>
                <a:gd name="T48" fmla="*/ 138 w 299"/>
                <a:gd name="T49" fmla="*/ 209 h 293"/>
                <a:gd name="T50" fmla="*/ 134 w 299"/>
                <a:gd name="T51" fmla="*/ 213 h 293"/>
                <a:gd name="T52" fmla="*/ 116 w 299"/>
                <a:gd name="T53" fmla="*/ 219 h 293"/>
                <a:gd name="T54" fmla="*/ 98 w 299"/>
                <a:gd name="T55" fmla="*/ 213 h 293"/>
                <a:gd name="T56" fmla="*/ 84 w 299"/>
                <a:gd name="T57" fmla="*/ 201 h 293"/>
                <a:gd name="T58" fmla="*/ 80 w 299"/>
                <a:gd name="T59" fmla="*/ 197 h 293"/>
                <a:gd name="T60" fmla="*/ 76 w 299"/>
                <a:gd name="T61" fmla="*/ 179 h 293"/>
                <a:gd name="T62" fmla="*/ 80 w 299"/>
                <a:gd name="T63" fmla="*/ 163 h 293"/>
                <a:gd name="T64" fmla="*/ 156 w 299"/>
                <a:gd name="T65" fmla="*/ 86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9" h="293">
                  <a:moveTo>
                    <a:pt x="156" y="86"/>
                  </a:moveTo>
                  <a:lnTo>
                    <a:pt x="156" y="86"/>
                  </a:lnTo>
                  <a:lnTo>
                    <a:pt x="166" y="74"/>
                  </a:lnTo>
                  <a:lnTo>
                    <a:pt x="178" y="56"/>
                  </a:lnTo>
                  <a:lnTo>
                    <a:pt x="190" y="32"/>
                  </a:lnTo>
                  <a:lnTo>
                    <a:pt x="202" y="2"/>
                  </a:lnTo>
                  <a:lnTo>
                    <a:pt x="202" y="2"/>
                  </a:lnTo>
                  <a:lnTo>
                    <a:pt x="190" y="0"/>
                  </a:lnTo>
                  <a:lnTo>
                    <a:pt x="178" y="0"/>
                  </a:lnTo>
                  <a:lnTo>
                    <a:pt x="164" y="0"/>
                  </a:lnTo>
                  <a:lnTo>
                    <a:pt x="152" y="4"/>
                  </a:lnTo>
                  <a:lnTo>
                    <a:pt x="140" y="8"/>
                  </a:lnTo>
                  <a:lnTo>
                    <a:pt x="128" y="14"/>
                  </a:lnTo>
                  <a:lnTo>
                    <a:pt x="116" y="22"/>
                  </a:lnTo>
                  <a:lnTo>
                    <a:pt x="106" y="30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18" y="120"/>
                  </a:lnTo>
                  <a:lnTo>
                    <a:pt x="8" y="138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2" y="199"/>
                  </a:lnTo>
                  <a:lnTo>
                    <a:pt x="8" y="219"/>
                  </a:lnTo>
                  <a:lnTo>
                    <a:pt x="18" y="237"/>
                  </a:lnTo>
                  <a:lnTo>
                    <a:pt x="30" y="253"/>
                  </a:lnTo>
                  <a:lnTo>
                    <a:pt x="40" y="263"/>
                  </a:lnTo>
                  <a:lnTo>
                    <a:pt x="40" y="263"/>
                  </a:lnTo>
                  <a:lnTo>
                    <a:pt x="56" y="275"/>
                  </a:lnTo>
                  <a:lnTo>
                    <a:pt x="76" y="285"/>
                  </a:lnTo>
                  <a:lnTo>
                    <a:pt x="96" y="291"/>
                  </a:lnTo>
                  <a:lnTo>
                    <a:pt x="116" y="293"/>
                  </a:lnTo>
                  <a:lnTo>
                    <a:pt x="136" y="291"/>
                  </a:lnTo>
                  <a:lnTo>
                    <a:pt x="156" y="285"/>
                  </a:lnTo>
                  <a:lnTo>
                    <a:pt x="174" y="275"/>
                  </a:lnTo>
                  <a:lnTo>
                    <a:pt x="192" y="263"/>
                  </a:lnTo>
                  <a:lnTo>
                    <a:pt x="267" y="189"/>
                  </a:lnTo>
                  <a:lnTo>
                    <a:pt x="267" y="189"/>
                  </a:lnTo>
                  <a:lnTo>
                    <a:pt x="277" y="177"/>
                  </a:lnTo>
                  <a:lnTo>
                    <a:pt x="285" y="167"/>
                  </a:lnTo>
                  <a:lnTo>
                    <a:pt x="291" y="155"/>
                  </a:lnTo>
                  <a:lnTo>
                    <a:pt x="295" y="140"/>
                  </a:lnTo>
                  <a:lnTo>
                    <a:pt x="299" y="128"/>
                  </a:lnTo>
                  <a:lnTo>
                    <a:pt x="299" y="114"/>
                  </a:lnTo>
                  <a:lnTo>
                    <a:pt x="299" y="102"/>
                  </a:lnTo>
                  <a:lnTo>
                    <a:pt x="297" y="88"/>
                  </a:lnTo>
                  <a:lnTo>
                    <a:pt x="297" y="88"/>
                  </a:lnTo>
                  <a:lnTo>
                    <a:pt x="251" y="112"/>
                  </a:lnTo>
                  <a:lnTo>
                    <a:pt x="231" y="124"/>
                  </a:lnTo>
                  <a:lnTo>
                    <a:pt x="212" y="136"/>
                  </a:lnTo>
                  <a:lnTo>
                    <a:pt x="138" y="209"/>
                  </a:lnTo>
                  <a:lnTo>
                    <a:pt x="138" y="209"/>
                  </a:lnTo>
                  <a:lnTo>
                    <a:pt x="134" y="213"/>
                  </a:lnTo>
                  <a:lnTo>
                    <a:pt x="128" y="217"/>
                  </a:lnTo>
                  <a:lnTo>
                    <a:pt x="116" y="219"/>
                  </a:lnTo>
                  <a:lnTo>
                    <a:pt x="104" y="217"/>
                  </a:lnTo>
                  <a:lnTo>
                    <a:pt x="98" y="213"/>
                  </a:lnTo>
                  <a:lnTo>
                    <a:pt x="94" y="209"/>
                  </a:lnTo>
                  <a:lnTo>
                    <a:pt x="84" y="201"/>
                  </a:lnTo>
                  <a:lnTo>
                    <a:pt x="84" y="201"/>
                  </a:lnTo>
                  <a:lnTo>
                    <a:pt x="80" y="197"/>
                  </a:lnTo>
                  <a:lnTo>
                    <a:pt x="78" y="191"/>
                  </a:lnTo>
                  <a:lnTo>
                    <a:pt x="76" y="179"/>
                  </a:lnTo>
                  <a:lnTo>
                    <a:pt x="78" y="167"/>
                  </a:lnTo>
                  <a:lnTo>
                    <a:pt x="80" y="163"/>
                  </a:lnTo>
                  <a:lnTo>
                    <a:pt x="84" y="157"/>
                  </a:lnTo>
                  <a:lnTo>
                    <a:pt x="156" y="86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6"/>
            <p:cNvSpPr>
              <a:spLocks/>
            </p:cNvSpPr>
            <p:nvPr/>
          </p:nvSpPr>
          <p:spPr bwMode="auto">
            <a:xfrm>
              <a:off x="11483975" y="4940300"/>
              <a:ext cx="473075" cy="463550"/>
            </a:xfrm>
            <a:custGeom>
              <a:avLst/>
              <a:gdLst>
                <a:gd name="T0" fmla="*/ 258 w 298"/>
                <a:gd name="T1" fmla="*/ 30 h 292"/>
                <a:gd name="T2" fmla="*/ 242 w 298"/>
                <a:gd name="T3" fmla="*/ 16 h 292"/>
                <a:gd name="T4" fmla="*/ 202 w 298"/>
                <a:gd name="T5" fmla="*/ 2 h 292"/>
                <a:gd name="T6" fmla="*/ 162 w 298"/>
                <a:gd name="T7" fmla="*/ 2 h 292"/>
                <a:gd name="T8" fmla="*/ 122 w 298"/>
                <a:gd name="T9" fmla="*/ 16 h 292"/>
                <a:gd name="T10" fmla="*/ 30 w 298"/>
                <a:gd name="T11" fmla="*/ 104 h 292"/>
                <a:gd name="T12" fmla="*/ 22 w 298"/>
                <a:gd name="T13" fmla="*/ 114 h 292"/>
                <a:gd name="T14" fmla="*/ 8 w 298"/>
                <a:gd name="T15" fmla="*/ 136 h 292"/>
                <a:gd name="T16" fmla="*/ 0 w 298"/>
                <a:gd name="T17" fmla="*/ 160 h 292"/>
                <a:gd name="T18" fmla="*/ 0 w 298"/>
                <a:gd name="T19" fmla="*/ 186 h 292"/>
                <a:gd name="T20" fmla="*/ 2 w 298"/>
                <a:gd name="T21" fmla="*/ 198 h 292"/>
                <a:gd name="T22" fmla="*/ 42 w 298"/>
                <a:gd name="T23" fmla="*/ 182 h 292"/>
                <a:gd name="T24" fmla="*/ 86 w 298"/>
                <a:gd name="T25" fmla="*/ 154 h 292"/>
                <a:gd name="T26" fmla="*/ 160 w 298"/>
                <a:gd name="T27" fmla="*/ 82 h 292"/>
                <a:gd name="T28" fmla="*/ 170 w 298"/>
                <a:gd name="T29" fmla="*/ 76 h 292"/>
                <a:gd name="T30" fmla="*/ 194 w 298"/>
                <a:gd name="T31" fmla="*/ 76 h 292"/>
                <a:gd name="T32" fmla="*/ 204 w 298"/>
                <a:gd name="T33" fmla="*/ 82 h 292"/>
                <a:gd name="T34" fmla="*/ 214 w 298"/>
                <a:gd name="T35" fmla="*/ 92 h 292"/>
                <a:gd name="T36" fmla="*/ 220 w 298"/>
                <a:gd name="T37" fmla="*/ 102 h 292"/>
                <a:gd name="T38" fmla="*/ 220 w 298"/>
                <a:gd name="T39" fmla="*/ 124 h 292"/>
                <a:gd name="T40" fmla="*/ 214 w 298"/>
                <a:gd name="T41" fmla="*/ 136 h 292"/>
                <a:gd name="T42" fmla="*/ 140 w 298"/>
                <a:gd name="T43" fmla="*/ 208 h 292"/>
                <a:gd name="T44" fmla="*/ 108 w 298"/>
                <a:gd name="T45" fmla="*/ 254 h 292"/>
                <a:gd name="T46" fmla="*/ 96 w 298"/>
                <a:gd name="T47" fmla="*/ 290 h 292"/>
                <a:gd name="T48" fmla="*/ 108 w 298"/>
                <a:gd name="T49" fmla="*/ 292 h 292"/>
                <a:gd name="T50" fmla="*/ 134 w 298"/>
                <a:gd name="T51" fmla="*/ 290 h 292"/>
                <a:gd name="T52" fmla="*/ 158 w 298"/>
                <a:gd name="T53" fmla="*/ 284 h 292"/>
                <a:gd name="T54" fmla="*/ 182 w 298"/>
                <a:gd name="T55" fmla="*/ 270 h 292"/>
                <a:gd name="T56" fmla="*/ 266 w 298"/>
                <a:gd name="T57" fmla="*/ 188 h 292"/>
                <a:gd name="T58" fmla="*/ 280 w 298"/>
                <a:gd name="T59" fmla="*/ 172 h 292"/>
                <a:gd name="T60" fmla="*/ 296 w 298"/>
                <a:gd name="T61" fmla="*/ 134 h 292"/>
                <a:gd name="T62" fmla="*/ 296 w 298"/>
                <a:gd name="T63" fmla="*/ 94 h 292"/>
                <a:gd name="T64" fmla="*/ 280 w 298"/>
                <a:gd name="T65" fmla="*/ 56 h 292"/>
                <a:gd name="T66" fmla="*/ 266 w 298"/>
                <a:gd name="T67" fmla="*/ 38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8" h="292">
                  <a:moveTo>
                    <a:pt x="266" y="38"/>
                  </a:moveTo>
                  <a:lnTo>
                    <a:pt x="258" y="30"/>
                  </a:lnTo>
                  <a:lnTo>
                    <a:pt x="258" y="30"/>
                  </a:lnTo>
                  <a:lnTo>
                    <a:pt x="242" y="16"/>
                  </a:lnTo>
                  <a:lnTo>
                    <a:pt x="222" y="8"/>
                  </a:lnTo>
                  <a:lnTo>
                    <a:pt x="202" y="2"/>
                  </a:lnTo>
                  <a:lnTo>
                    <a:pt x="182" y="0"/>
                  </a:lnTo>
                  <a:lnTo>
                    <a:pt x="162" y="2"/>
                  </a:lnTo>
                  <a:lnTo>
                    <a:pt x="142" y="8"/>
                  </a:lnTo>
                  <a:lnTo>
                    <a:pt x="122" y="16"/>
                  </a:lnTo>
                  <a:lnTo>
                    <a:pt x="106" y="30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22" y="114"/>
                  </a:lnTo>
                  <a:lnTo>
                    <a:pt x="14" y="124"/>
                  </a:lnTo>
                  <a:lnTo>
                    <a:pt x="8" y="136"/>
                  </a:lnTo>
                  <a:lnTo>
                    <a:pt x="4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0" y="186"/>
                  </a:lnTo>
                  <a:lnTo>
                    <a:pt x="2" y="198"/>
                  </a:lnTo>
                  <a:lnTo>
                    <a:pt x="2" y="198"/>
                  </a:lnTo>
                  <a:lnTo>
                    <a:pt x="20" y="190"/>
                  </a:lnTo>
                  <a:lnTo>
                    <a:pt x="42" y="182"/>
                  </a:lnTo>
                  <a:lnTo>
                    <a:pt x="64" y="170"/>
                  </a:lnTo>
                  <a:lnTo>
                    <a:pt x="86" y="154"/>
                  </a:lnTo>
                  <a:lnTo>
                    <a:pt x="160" y="82"/>
                  </a:lnTo>
                  <a:lnTo>
                    <a:pt x="160" y="82"/>
                  </a:lnTo>
                  <a:lnTo>
                    <a:pt x="164" y="78"/>
                  </a:lnTo>
                  <a:lnTo>
                    <a:pt x="170" y="76"/>
                  </a:lnTo>
                  <a:lnTo>
                    <a:pt x="182" y="74"/>
                  </a:lnTo>
                  <a:lnTo>
                    <a:pt x="194" y="76"/>
                  </a:lnTo>
                  <a:lnTo>
                    <a:pt x="200" y="78"/>
                  </a:lnTo>
                  <a:lnTo>
                    <a:pt x="204" y="82"/>
                  </a:lnTo>
                  <a:lnTo>
                    <a:pt x="214" y="92"/>
                  </a:lnTo>
                  <a:lnTo>
                    <a:pt x="214" y="92"/>
                  </a:lnTo>
                  <a:lnTo>
                    <a:pt x="218" y="96"/>
                  </a:lnTo>
                  <a:lnTo>
                    <a:pt x="220" y="102"/>
                  </a:lnTo>
                  <a:lnTo>
                    <a:pt x="222" y="114"/>
                  </a:lnTo>
                  <a:lnTo>
                    <a:pt x="220" y="124"/>
                  </a:lnTo>
                  <a:lnTo>
                    <a:pt x="218" y="130"/>
                  </a:lnTo>
                  <a:lnTo>
                    <a:pt x="214" y="136"/>
                  </a:lnTo>
                  <a:lnTo>
                    <a:pt x="140" y="208"/>
                  </a:lnTo>
                  <a:lnTo>
                    <a:pt x="140" y="208"/>
                  </a:lnTo>
                  <a:lnTo>
                    <a:pt x="120" y="234"/>
                  </a:lnTo>
                  <a:lnTo>
                    <a:pt x="108" y="254"/>
                  </a:lnTo>
                  <a:lnTo>
                    <a:pt x="100" y="274"/>
                  </a:lnTo>
                  <a:lnTo>
                    <a:pt x="96" y="290"/>
                  </a:lnTo>
                  <a:lnTo>
                    <a:pt x="96" y="290"/>
                  </a:lnTo>
                  <a:lnTo>
                    <a:pt x="108" y="292"/>
                  </a:lnTo>
                  <a:lnTo>
                    <a:pt x="120" y="292"/>
                  </a:lnTo>
                  <a:lnTo>
                    <a:pt x="134" y="290"/>
                  </a:lnTo>
                  <a:lnTo>
                    <a:pt x="146" y="288"/>
                  </a:lnTo>
                  <a:lnTo>
                    <a:pt x="158" y="284"/>
                  </a:lnTo>
                  <a:lnTo>
                    <a:pt x="170" y="278"/>
                  </a:lnTo>
                  <a:lnTo>
                    <a:pt x="182" y="270"/>
                  </a:lnTo>
                  <a:lnTo>
                    <a:pt x="192" y="262"/>
                  </a:lnTo>
                  <a:lnTo>
                    <a:pt x="266" y="188"/>
                  </a:lnTo>
                  <a:lnTo>
                    <a:pt x="266" y="188"/>
                  </a:lnTo>
                  <a:lnTo>
                    <a:pt x="280" y="172"/>
                  </a:lnTo>
                  <a:lnTo>
                    <a:pt x="290" y="152"/>
                  </a:lnTo>
                  <a:lnTo>
                    <a:pt x="296" y="134"/>
                  </a:lnTo>
                  <a:lnTo>
                    <a:pt x="298" y="114"/>
                  </a:lnTo>
                  <a:lnTo>
                    <a:pt x="296" y="94"/>
                  </a:lnTo>
                  <a:lnTo>
                    <a:pt x="290" y="74"/>
                  </a:lnTo>
                  <a:lnTo>
                    <a:pt x="280" y="56"/>
                  </a:lnTo>
                  <a:lnTo>
                    <a:pt x="266" y="38"/>
                  </a:lnTo>
                  <a:lnTo>
                    <a:pt x="266" y="38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52016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6565206" y="3805238"/>
            <a:ext cx="939800" cy="1087438"/>
            <a:chOff x="7232650" y="3997325"/>
            <a:chExt cx="939800" cy="1087438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7415213" y="4883150"/>
              <a:ext cx="574675" cy="201613"/>
            </a:xfrm>
            <a:custGeom>
              <a:avLst/>
              <a:gdLst>
                <a:gd name="T0" fmla="*/ 333 w 362"/>
                <a:gd name="T1" fmla="*/ 88 h 127"/>
                <a:gd name="T2" fmla="*/ 245 w 362"/>
                <a:gd name="T3" fmla="*/ 88 h 127"/>
                <a:gd name="T4" fmla="*/ 245 w 362"/>
                <a:gd name="T5" fmla="*/ 0 h 127"/>
                <a:gd name="T6" fmla="*/ 119 w 362"/>
                <a:gd name="T7" fmla="*/ 0 h 127"/>
                <a:gd name="T8" fmla="*/ 119 w 362"/>
                <a:gd name="T9" fmla="*/ 88 h 127"/>
                <a:gd name="T10" fmla="*/ 29 w 362"/>
                <a:gd name="T11" fmla="*/ 88 h 127"/>
                <a:gd name="T12" fmla="*/ 29 w 362"/>
                <a:gd name="T13" fmla="*/ 88 h 127"/>
                <a:gd name="T14" fmla="*/ 18 w 362"/>
                <a:gd name="T15" fmla="*/ 88 h 127"/>
                <a:gd name="T16" fmla="*/ 8 w 362"/>
                <a:gd name="T17" fmla="*/ 92 h 127"/>
                <a:gd name="T18" fmla="*/ 2 w 362"/>
                <a:gd name="T19" fmla="*/ 98 h 127"/>
                <a:gd name="T20" fmla="*/ 0 w 362"/>
                <a:gd name="T21" fmla="*/ 105 h 127"/>
                <a:gd name="T22" fmla="*/ 0 w 362"/>
                <a:gd name="T23" fmla="*/ 127 h 127"/>
                <a:gd name="T24" fmla="*/ 362 w 362"/>
                <a:gd name="T25" fmla="*/ 127 h 127"/>
                <a:gd name="T26" fmla="*/ 362 w 362"/>
                <a:gd name="T27" fmla="*/ 105 h 127"/>
                <a:gd name="T28" fmla="*/ 362 w 362"/>
                <a:gd name="T29" fmla="*/ 105 h 127"/>
                <a:gd name="T30" fmla="*/ 360 w 362"/>
                <a:gd name="T31" fmla="*/ 98 h 127"/>
                <a:gd name="T32" fmla="*/ 354 w 362"/>
                <a:gd name="T33" fmla="*/ 92 h 127"/>
                <a:gd name="T34" fmla="*/ 346 w 362"/>
                <a:gd name="T35" fmla="*/ 88 h 127"/>
                <a:gd name="T36" fmla="*/ 333 w 362"/>
                <a:gd name="T37" fmla="*/ 88 h 127"/>
                <a:gd name="T38" fmla="*/ 333 w 362"/>
                <a:gd name="T39" fmla="*/ 8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2" h="127">
                  <a:moveTo>
                    <a:pt x="333" y="88"/>
                  </a:moveTo>
                  <a:lnTo>
                    <a:pt x="245" y="88"/>
                  </a:lnTo>
                  <a:lnTo>
                    <a:pt x="245" y="0"/>
                  </a:lnTo>
                  <a:lnTo>
                    <a:pt x="119" y="0"/>
                  </a:lnTo>
                  <a:lnTo>
                    <a:pt x="119" y="88"/>
                  </a:lnTo>
                  <a:lnTo>
                    <a:pt x="29" y="88"/>
                  </a:lnTo>
                  <a:lnTo>
                    <a:pt x="29" y="88"/>
                  </a:lnTo>
                  <a:lnTo>
                    <a:pt x="18" y="88"/>
                  </a:lnTo>
                  <a:lnTo>
                    <a:pt x="8" y="92"/>
                  </a:lnTo>
                  <a:lnTo>
                    <a:pt x="2" y="98"/>
                  </a:lnTo>
                  <a:lnTo>
                    <a:pt x="0" y="105"/>
                  </a:lnTo>
                  <a:lnTo>
                    <a:pt x="0" y="127"/>
                  </a:lnTo>
                  <a:lnTo>
                    <a:pt x="362" y="127"/>
                  </a:lnTo>
                  <a:lnTo>
                    <a:pt x="362" y="105"/>
                  </a:lnTo>
                  <a:lnTo>
                    <a:pt x="362" y="105"/>
                  </a:lnTo>
                  <a:lnTo>
                    <a:pt x="360" y="98"/>
                  </a:lnTo>
                  <a:lnTo>
                    <a:pt x="354" y="92"/>
                  </a:lnTo>
                  <a:lnTo>
                    <a:pt x="346" y="88"/>
                  </a:lnTo>
                  <a:lnTo>
                    <a:pt x="333" y="88"/>
                  </a:lnTo>
                  <a:lnTo>
                    <a:pt x="333" y="88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7499350" y="4286250"/>
              <a:ext cx="149225" cy="273050"/>
            </a:xfrm>
            <a:custGeom>
              <a:avLst/>
              <a:gdLst>
                <a:gd name="T0" fmla="*/ 59 w 94"/>
                <a:gd name="T1" fmla="*/ 71 h 172"/>
                <a:gd name="T2" fmla="*/ 39 w 94"/>
                <a:gd name="T3" fmla="*/ 63 h 172"/>
                <a:gd name="T4" fmla="*/ 33 w 94"/>
                <a:gd name="T5" fmla="*/ 53 h 172"/>
                <a:gd name="T6" fmla="*/ 35 w 94"/>
                <a:gd name="T7" fmla="*/ 49 h 172"/>
                <a:gd name="T8" fmla="*/ 43 w 94"/>
                <a:gd name="T9" fmla="*/ 43 h 172"/>
                <a:gd name="T10" fmla="*/ 51 w 94"/>
                <a:gd name="T11" fmla="*/ 43 h 172"/>
                <a:gd name="T12" fmla="*/ 70 w 94"/>
                <a:gd name="T13" fmla="*/ 45 h 172"/>
                <a:gd name="T14" fmla="*/ 88 w 94"/>
                <a:gd name="T15" fmla="*/ 26 h 172"/>
                <a:gd name="T16" fmla="*/ 76 w 94"/>
                <a:gd name="T17" fmla="*/ 20 h 172"/>
                <a:gd name="T18" fmla="*/ 57 w 94"/>
                <a:gd name="T19" fmla="*/ 0 h 172"/>
                <a:gd name="T20" fmla="*/ 37 w 94"/>
                <a:gd name="T21" fmla="*/ 20 h 172"/>
                <a:gd name="T22" fmla="*/ 23 w 94"/>
                <a:gd name="T23" fmla="*/ 24 h 172"/>
                <a:gd name="T24" fmla="*/ 6 w 94"/>
                <a:gd name="T25" fmla="*/ 39 h 172"/>
                <a:gd name="T26" fmla="*/ 2 w 94"/>
                <a:gd name="T27" fmla="*/ 51 h 172"/>
                <a:gd name="T28" fmla="*/ 2 w 94"/>
                <a:gd name="T29" fmla="*/ 57 h 172"/>
                <a:gd name="T30" fmla="*/ 4 w 94"/>
                <a:gd name="T31" fmla="*/ 71 h 172"/>
                <a:gd name="T32" fmla="*/ 12 w 94"/>
                <a:gd name="T33" fmla="*/ 82 h 172"/>
                <a:gd name="T34" fmla="*/ 39 w 94"/>
                <a:gd name="T35" fmla="*/ 96 h 172"/>
                <a:gd name="T36" fmla="*/ 49 w 94"/>
                <a:gd name="T37" fmla="*/ 100 h 172"/>
                <a:gd name="T38" fmla="*/ 59 w 94"/>
                <a:gd name="T39" fmla="*/ 108 h 172"/>
                <a:gd name="T40" fmla="*/ 62 w 94"/>
                <a:gd name="T41" fmla="*/ 114 h 172"/>
                <a:gd name="T42" fmla="*/ 55 w 94"/>
                <a:gd name="T43" fmla="*/ 125 h 172"/>
                <a:gd name="T44" fmla="*/ 41 w 94"/>
                <a:gd name="T45" fmla="*/ 127 h 172"/>
                <a:gd name="T46" fmla="*/ 31 w 94"/>
                <a:gd name="T47" fmla="*/ 127 h 172"/>
                <a:gd name="T48" fmla="*/ 6 w 94"/>
                <a:gd name="T49" fmla="*/ 119 h 172"/>
                <a:gd name="T50" fmla="*/ 0 w 94"/>
                <a:gd name="T51" fmla="*/ 143 h 172"/>
                <a:gd name="T52" fmla="*/ 35 w 94"/>
                <a:gd name="T53" fmla="*/ 151 h 172"/>
                <a:gd name="T54" fmla="*/ 57 w 94"/>
                <a:gd name="T55" fmla="*/ 172 h 172"/>
                <a:gd name="T56" fmla="*/ 57 w 94"/>
                <a:gd name="T57" fmla="*/ 149 h 172"/>
                <a:gd name="T58" fmla="*/ 72 w 94"/>
                <a:gd name="T59" fmla="*/ 145 h 172"/>
                <a:gd name="T60" fmla="*/ 84 w 94"/>
                <a:gd name="T61" fmla="*/ 137 h 172"/>
                <a:gd name="T62" fmla="*/ 92 w 94"/>
                <a:gd name="T63" fmla="*/ 125 h 172"/>
                <a:gd name="T64" fmla="*/ 94 w 94"/>
                <a:gd name="T65" fmla="*/ 110 h 172"/>
                <a:gd name="T66" fmla="*/ 92 w 94"/>
                <a:gd name="T67" fmla="*/ 98 h 172"/>
                <a:gd name="T68" fmla="*/ 86 w 94"/>
                <a:gd name="T69" fmla="*/ 88 h 172"/>
                <a:gd name="T70" fmla="*/ 59 w 94"/>
                <a:gd name="T71" fmla="*/ 7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4" h="172">
                  <a:moveTo>
                    <a:pt x="59" y="71"/>
                  </a:moveTo>
                  <a:lnTo>
                    <a:pt x="59" y="71"/>
                  </a:lnTo>
                  <a:lnTo>
                    <a:pt x="47" y="67"/>
                  </a:lnTo>
                  <a:lnTo>
                    <a:pt x="39" y="63"/>
                  </a:lnTo>
                  <a:lnTo>
                    <a:pt x="35" y="59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5" y="49"/>
                  </a:lnTo>
                  <a:lnTo>
                    <a:pt x="37" y="45"/>
                  </a:lnTo>
                  <a:lnTo>
                    <a:pt x="43" y="43"/>
                  </a:lnTo>
                  <a:lnTo>
                    <a:pt x="51" y="43"/>
                  </a:lnTo>
                  <a:lnTo>
                    <a:pt x="51" y="43"/>
                  </a:lnTo>
                  <a:lnTo>
                    <a:pt x="62" y="43"/>
                  </a:lnTo>
                  <a:lnTo>
                    <a:pt x="70" y="45"/>
                  </a:lnTo>
                  <a:lnTo>
                    <a:pt x="82" y="49"/>
                  </a:lnTo>
                  <a:lnTo>
                    <a:pt x="88" y="26"/>
                  </a:lnTo>
                  <a:lnTo>
                    <a:pt x="88" y="26"/>
                  </a:lnTo>
                  <a:lnTo>
                    <a:pt x="76" y="20"/>
                  </a:lnTo>
                  <a:lnTo>
                    <a:pt x="57" y="18"/>
                  </a:lnTo>
                  <a:lnTo>
                    <a:pt x="57" y="0"/>
                  </a:lnTo>
                  <a:lnTo>
                    <a:pt x="37" y="0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23" y="24"/>
                  </a:lnTo>
                  <a:lnTo>
                    <a:pt x="10" y="33"/>
                  </a:lnTo>
                  <a:lnTo>
                    <a:pt x="6" y="39"/>
                  </a:lnTo>
                  <a:lnTo>
                    <a:pt x="4" y="45"/>
                  </a:lnTo>
                  <a:lnTo>
                    <a:pt x="2" y="51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2" y="65"/>
                  </a:lnTo>
                  <a:lnTo>
                    <a:pt x="4" y="71"/>
                  </a:lnTo>
                  <a:lnTo>
                    <a:pt x="6" y="78"/>
                  </a:lnTo>
                  <a:lnTo>
                    <a:pt x="12" y="82"/>
                  </a:lnTo>
                  <a:lnTo>
                    <a:pt x="23" y="90"/>
                  </a:lnTo>
                  <a:lnTo>
                    <a:pt x="39" y="96"/>
                  </a:lnTo>
                  <a:lnTo>
                    <a:pt x="39" y="96"/>
                  </a:lnTo>
                  <a:lnTo>
                    <a:pt x="49" y="100"/>
                  </a:lnTo>
                  <a:lnTo>
                    <a:pt x="55" y="104"/>
                  </a:lnTo>
                  <a:lnTo>
                    <a:pt x="59" y="108"/>
                  </a:lnTo>
                  <a:lnTo>
                    <a:pt x="62" y="114"/>
                  </a:lnTo>
                  <a:lnTo>
                    <a:pt x="62" y="114"/>
                  </a:lnTo>
                  <a:lnTo>
                    <a:pt x="59" y="121"/>
                  </a:lnTo>
                  <a:lnTo>
                    <a:pt x="55" y="125"/>
                  </a:lnTo>
                  <a:lnTo>
                    <a:pt x="49" y="127"/>
                  </a:lnTo>
                  <a:lnTo>
                    <a:pt x="41" y="127"/>
                  </a:lnTo>
                  <a:lnTo>
                    <a:pt x="41" y="127"/>
                  </a:lnTo>
                  <a:lnTo>
                    <a:pt x="31" y="127"/>
                  </a:lnTo>
                  <a:lnTo>
                    <a:pt x="23" y="125"/>
                  </a:lnTo>
                  <a:lnTo>
                    <a:pt x="6" y="119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17" y="149"/>
                  </a:lnTo>
                  <a:lnTo>
                    <a:pt x="35" y="151"/>
                  </a:lnTo>
                  <a:lnTo>
                    <a:pt x="35" y="172"/>
                  </a:lnTo>
                  <a:lnTo>
                    <a:pt x="57" y="172"/>
                  </a:lnTo>
                  <a:lnTo>
                    <a:pt x="57" y="149"/>
                  </a:lnTo>
                  <a:lnTo>
                    <a:pt x="57" y="149"/>
                  </a:lnTo>
                  <a:lnTo>
                    <a:pt x="66" y="147"/>
                  </a:lnTo>
                  <a:lnTo>
                    <a:pt x="72" y="145"/>
                  </a:lnTo>
                  <a:lnTo>
                    <a:pt x="78" y="141"/>
                  </a:lnTo>
                  <a:lnTo>
                    <a:pt x="84" y="137"/>
                  </a:lnTo>
                  <a:lnTo>
                    <a:pt x="88" y="131"/>
                  </a:lnTo>
                  <a:lnTo>
                    <a:pt x="92" y="125"/>
                  </a:lnTo>
                  <a:lnTo>
                    <a:pt x="92" y="119"/>
                  </a:lnTo>
                  <a:lnTo>
                    <a:pt x="94" y="110"/>
                  </a:lnTo>
                  <a:lnTo>
                    <a:pt x="94" y="110"/>
                  </a:lnTo>
                  <a:lnTo>
                    <a:pt x="92" y="98"/>
                  </a:lnTo>
                  <a:lnTo>
                    <a:pt x="90" y="92"/>
                  </a:lnTo>
                  <a:lnTo>
                    <a:pt x="86" y="88"/>
                  </a:lnTo>
                  <a:lnTo>
                    <a:pt x="74" y="80"/>
                  </a:lnTo>
                  <a:lnTo>
                    <a:pt x="59" y="71"/>
                  </a:lnTo>
                  <a:lnTo>
                    <a:pt x="59" y="71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7362825" y="4217988"/>
              <a:ext cx="419100" cy="409575"/>
            </a:xfrm>
            <a:custGeom>
              <a:avLst/>
              <a:gdLst>
                <a:gd name="T0" fmla="*/ 133 w 264"/>
                <a:gd name="T1" fmla="*/ 0 h 258"/>
                <a:gd name="T2" fmla="*/ 107 w 264"/>
                <a:gd name="T3" fmla="*/ 2 h 258"/>
                <a:gd name="T4" fmla="*/ 82 w 264"/>
                <a:gd name="T5" fmla="*/ 10 h 258"/>
                <a:gd name="T6" fmla="*/ 39 w 264"/>
                <a:gd name="T7" fmla="*/ 39 h 258"/>
                <a:gd name="T8" fmla="*/ 17 w 264"/>
                <a:gd name="T9" fmla="*/ 67 h 258"/>
                <a:gd name="T10" fmla="*/ 6 w 264"/>
                <a:gd name="T11" fmla="*/ 90 h 258"/>
                <a:gd name="T12" fmla="*/ 2 w 264"/>
                <a:gd name="T13" fmla="*/ 117 h 258"/>
                <a:gd name="T14" fmla="*/ 0 w 264"/>
                <a:gd name="T15" fmla="*/ 129 h 258"/>
                <a:gd name="T16" fmla="*/ 4 w 264"/>
                <a:gd name="T17" fmla="*/ 155 h 258"/>
                <a:gd name="T18" fmla="*/ 10 w 264"/>
                <a:gd name="T19" fmla="*/ 180 h 258"/>
                <a:gd name="T20" fmla="*/ 23 w 264"/>
                <a:gd name="T21" fmla="*/ 200 h 258"/>
                <a:gd name="T22" fmla="*/ 60 w 264"/>
                <a:gd name="T23" fmla="*/ 235 h 258"/>
                <a:gd name="T24" fmla="*/ 94 w 264"/>
                <a:gd name="T25" fmla="*/ 252 h 258"/>
                <a:gd name="T26" fmla="*/ 119 w 264"/>
                <a:gd name="T27" fmla="*/ 258 h 258"/>
                <a:gd name="T28" fmla="*/ 133 w 264"/>
                <a:gd name="T29" fmla="*/ 258 h 258"/>
                <a:gd name="T30" fmla="*/ 160 w 264"/>
                <a:gd name="T31" fmla="*/ 256 h 258"/>
                <a:gd name="T32" fmla="*/ 184 w 264"/>
                <a:gd name="T33" fmla="*/ 247 h 258"/>
                <a:gd name="T34" fmla="*/ 225 w 264"/>
                <a:gd name="T35" fmla="*/ 221 h 258"/>
                <a:gd name="T36" fmla="*/ 248 w 264"/>
                <a:gd name="T37" fmla="*/ 190 h 258"/>
                <a:gd name="T38" fmla="*/ 258 w 264"/>
                <a:gd name="T39" fmla="*/ 168 h 258"/>
                <a:gd name="T40" fmla="*/ 264 w 264"/>
                <a:gd name="T41" fmla="*/ 143 h 258"/>
                <a:gd name="T42" fmla="*/ 264 w 264"/>
                <a:gd name="T43" fmla="*/ 129 h 258"/>
                <a:gd name="T44" fmla="*/ 262 w 264"/>
                <a:gd name="T45" fmla="*/ 102 h 258"/>
                <a:gd name="T46" fmla="*/ 254 w 264"/>
                <a:gd name="T47" fmla="*/ 80 h 258"/>
                <a:gd name="T48" fmla="*/ 242 w 264"/>
                <a:gd name="T49" fmla="*/ 57 h 258"/>
                <a:gd name="T50" fmla="*/ 207 w 264"/>
                <a:gd name="T51" fmla="*/ 22 h 258"/>
                <a:gd name="T52" fmla="*/ 172 w 264"/>
                <a:gd name="T53" fmla="*/ 6 h 258"/>
                <a:gd name="T54" fmla="*/ 145 w 264"/>
                <a:gd name="T55" fmla="*/ 0 h 258"/>
                <a:gd name="T56" fmla="*/ 133 w 264"/>
                <a:gd name="T57" fmla="*/ 0 h 258"/>
                <a:gd name="T58" fmla="*/ 133 w 264"/>
                <a:gd name="T59" fmla="*/ 229 h 258"/>
                <a:gd name="T60" fmla="*/ 92 w 264"/>
                <a:gd name="T61" fmla="*/ 221 h 258"/>
                <a:gd name="T62" fmla="*/ 60 w 264"/>
                <a:gd name="T63" fmla="*/ 200 h 258"/>
                <a:gd name="T64" fmla="*/ 37 w 264"/>
                <a:gd name="T65" fmla="*/ 168 h 258"/>
                <a:gd name="T66" fmla="*/ 29 w 264"/>
                <a:gd name="T67" fmla="*/ 129 h 258"/>
                <a:gd name="T68" fmla="*/ 31 w 264"/>
                <a:gd name="T69" fmla="*/ 108 h 258"/>
                <a:gd name="T70" fmla="*/ 47 w 264"/>
                <a:gd name="T71" fmla="*/ 74 h 258"/>
                <a:gd name="T72" fmla="*/ 76 w 264"/>
                <a:gd name="T73" fmla="*/ 45 h 258"/>
                <a:gd name="T74" fmla="*/ 111 w 264"/>
                <a:gd name="T75" fmla="*/ 31 h 258"/>
                <a:gd name="T76" fmla="*/ 133 w 264"/>
                <a:gd name="T77" fmla="*/ 29 h 258"/>
                <a:gd name="T78" fmla="*/ 172 w 264"/>
                <a:gd name="T79" fmla="*/ 37 h 258"/>
                <a:gd name="T80" fmla="*/ 205 w 264"/>
                <a:gd name="T81" fmla="*/ 57 h 258"/>
                <a:gd name="T82" fmla="*/ 227 w 264"/>
                <a:gd name="T83" fmla="*/ 90 h 258"/>
                <a:gd name="T84" fmla="*/ 235 w 264"/>
                <a:gd name="T85" fmla="*/ 129 h 258"/>
                <a:gd name="T86" fmla="*/ 233 w 264"/>
                <a:gd name="T87" fmla="*/ 149 h 258"/>
                <a:gd name="T88" fmla="*/ 217 w 264"/>
                <a:gd name="T89" fmla="*/ 184 h 258"/>
                <a:gd name="T90" fmla="*/ 190 w 264"/>
                <a:gd name="T91" fmla="*/ 213 h 258"/>
                <a:gd name="T92" fmla="*/ 154 w 264"/>
                <a:gd name="T93" fmla="*/ 227 h 258"/>
                <a:gd name="T94" fmla="*/ 133 w 264"/>
                <a:gd name="T95" fmla="*/ 22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4" h="258">
                  <a:moveTo>
                    <a:pt x="133" y="0"/>
                  </a:moveTo>
                  <a:lnTo>
                    <a:pt x="133" y="0"/>
                  </a:lnTo>
                  <a:lnTo>
                    <a:pt x="119" y="0"/>
                  </a:lnTo>
                  <a:lnTo>
                    <a:pt x="107" y="2"/>
                  </a:lnTo>
                  <a:lnTo>
                    <a:pt x="94" y="6"/>
                  </a:lnTo>
                  <a:lnTo>
                    <a:pt x="82" y="10"/>
                  </a:lnTo>
                  <a:lnTo>
                    <a:pt x="60" y="22"/>
                  </a:lnTo>
                  <a:lnTo>
                    <a:pt x="39" y="39"/>
                  </a:lnTo>
                  <a:lnTo>
                    <a:pt x="23" y="57"/>
                  </a:lnTo>
                  <a:lnTo>
                    <a:pt x="17" y="67"/>
                  </a:lnTo>
                  <a:lnTo>
                    <a:pt x="10" y="80"/>
                  </a:lnTo>
                  <a:lnTo>
                    <a:pt x="6" y="90"/>
                  </a:lnTo>
                  <a:lnTo>
                    <a:pt x="4" y="102"/>
                  </a:lnTo>
                  <a:lnTo>
                    <a:pt x="2" y="117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2" y="143"/>
                  </a:lnTo>
                  <a:lnTo>
                    <a:pt x="4" y="155"/>
                  </a:lnTo>
                  <a:lnTo>
                    <a:pt x="6" y="168"/>
                  </a:lnTo>
                  <a:lnTo>
                    <a:pt x="10" y="180"/>
                  </a:lnTo>
                  <a:lnTo>
                    <a:pt x="17" y="190"/>
                  </a:lnTo>
                  <a:lnTo>
                    <a:pt x="23" y="200"/>
                  </a:lnTo>
                  <a:lnTo>
                    <a:pt x="39" y="221"/>
                  </a:lnTo>
                  <a:lnTo>
                    <a:pt x="60" y="235"/>
                  </a:lnTo>
                  <a:lnTo>
                    <a:pt x="82" y="247"/>
                  </a:lnTo>
                  <a:lnTo>
                    <a:pt x="94" y="252"/>
                  </a:lnTo>
                  <a:lnTo>
                    <a:pt x="107" y="256"/>
                  </a:lnTo>
                  <a:lnTo>
                    <a:pt x="119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45" y="258"/>
                  </a:lnTo>
                  <a:lnTo>
                    <a:pt x="160" y="256"/>
                  </a:lnTo>
                  <a:lnTo>
                    <a:pt x="172" y="252"/>
                  </a:lnTo>
                  <a:lnTo>
                    <a:pt x="184" y="247"/>
                  </a:lnTo>
                  <a:lnTo>
                    <a:pt x="207" y="235"/>
                  </a:lnTo>
                  <a:lnTo>
                    <a:pt x="225" y="221"/>
                  </a:lnTo>
                  <a:lnTo>
                    <a:pt x="242" y="200"/>
                  </a:lnTo>
                  <a:lnTo>
                    <a:pt x="248" y="190"/>
                  </a:lnTo>
                  <a:lnTo>
                    <a:pt x="254" y="180"/>
                  </a:lnTo>
                  <a:lnTo>
                    <a:pt x="258" y="168"/>
                  </a:lnTo>
                  <a:lnTo>
                    <a:pt x="262" y="155"/>
                  </a:lnTo>
                  <a:lnTo>
                    <a:pt x="264" y="143"/>
                  </a:lnTo>
                  <a:lnTo>
                    <a:pt x="264" y="129"/>
                  </a:lnTo>
                  <a:lnTo>
                    <a:pt x="264" y="129"/>
                  </a:lnTo>
                  <a:lnTo>
                    <a:pt x="264" y="117"/>
                  </a:lnTo>
                  <a:lnTo>
                    <a:pt x="262" y="102"/>
                  </a:lnTo>
                  <a:lnTo>
                    <a:pt x="258" y="90"/>
                  </a:lnTo>
                  <a:lnTo>
                    <a:pt x="254" y="80"/>
                  </a:lnTo>
                  <a:lnTo>
                    <a:pt x="248" y="67"/>
                  </a:lnTo>
                  <a:lnTo>
                    <a:pt x="242" y="57"/>
                  </a:lnTo>
                  <a:lnTo>
                    <a:pt x="225" y="39"/>
                  </a:lnTo>
                  <a:lnTo>
                    <a:pt x="207" y="22"/>
                  </a:lnTo>
                  <a:lnTo>
                    <a:pt x="184" y="10"/>
                  </a:lnTo>
                  <a:lnTo>
                    <a:pt x="172" y="6"/>
                  </a:lnTo>
                  <a:lnTo>
                    <a:pt x="160" y="2"/>
                  </a:lnTo>
                  <a:lnTo>
                    <a:pt x="145" y="0"/>
                  </a:lnTo>
                  <a:lnTo>
                    <a:pt x="133" y="0"/>
                  </a:lnTo>
                  <a:lnTo>
                    <a:pt x="133" y="0"/>
                  </a:lnTo>
                  <a:close/>
                  <a:moveTo>
                    <a:pt x="133" y="229"/>
                  </a:moveTo>
                  <a:lnTo>
                    <a:pt x="133" y="229"/>
                  </a:lnTo>
                  <a:lnTo>
                    <a:pt x="111" y="227"/>
                  </a:lnTo>
                  <a:lnTo>
                    <a:pt x="92" y="221"/>
                  </a:lnTo>
                  <a:lnTo>
                    <a:pt x="76" y="213"/>
                  </a:lnTo>
                  <a:lnTo>
                    <a:pt x="60" y="200"/>
                  </a:lnTo>
                  <a:lnTo>
                    <a:pt x="47" y="184"/>
                  </a:lnTo>
                  <a:lnTo>
                    <a:pt x="37" y="168"/>
                  </a:lnTo>
                  <a:lnTo>
                    <a:pt x="31" y="149"/>
                  </a:lnTo>
                  <a:lnTo>
                    <a:pt x="29" y="129"/>
                  </a:lnTo>
                  <a:lnTo>
                    <a:pt x="29" y="129"/>
                  </a:lnTo>
                  <a:lnTo>
                    <a:pt x="31" y="108"/>
                  </a:lnTo>
                  <a:lnTo>
                    <a:pt x="37" y="90"/>
                  </a:lnTo>
                  <a:lnTo>
                    <a:pt x="47" y="74"/>
                  </a:lnTo>
                  <a:lnTo>
                    <a:pt x="60" y="57"/>
                  </a:lnTo>
                  <a:lnTo>
                    <a:pt x="76" y="45"/>
                  </a:lnTo>
                  <a:lnTo>
                    <a:pt x="92" y="37"/>
                  </a:lnTo>
                  <a:lnTo>
                    <a:pt x="111" y="31"/>
                  </a:lnTo>
                  <a:lnTo>
                    <a:pt x="133" y="29"/>
                  </a:lnTo>
                  <a:lnTo>
                    <a:pt x="133" y="29"/>
                  </a:lnTo>
                  <a:lnTo>
                    <a:pt x="154" y="31"/>
                  </a:lnTo>
                  <a:lnTo>
                    <a:pt x="172" y="37"/>
                  </a:lnTo>
                  <a:lnTo>
                    <a:pt x="190" y="45"/>
                  </a:lnTo>
                  <a:lnTo>
                    <a:pt x="205" y="57"/>
                  </a:lnTo>
                  <a:lnTo>
                    <a:pt x="217" y="74"/>
                  </a:lnTo>
                  <a:lnTo>
                    <a:pt x="227" y="90"/>
                  </a:lnTo>
                  <a:lnTo>
                    <a:pt x="233" y="108"/>
                  </a:lnTo>
                  <a:lnTo>
                    <a:pt x="235" y="129"/>
                  </a:lnTo>
                  <a:lnTo>
                    <a:pt x="235" y="129"/>
                  </a:lnTo>
                  <a:lnTo>
                    <a:pt x="233" y="149"/>
                  </a:lnTo>
                  <a:lnTo>
                    <a:pt x="227" y="168"/>
                  </a:lnTo>
                  <a:lnTo>
                    <a:pt x="217" y="184"/>
                  </a:lnTo>
                  <a:lnTo>
                    <a:pt x="205" y="200"/>
                  </a:lnTo>
                  <a:lnTo>
                    <a:pt x="190" y="213"/>
                  </a:lnTo>
                  <a:lnTo>
                    <a:pt x="172" y="221"/>
                  </a:lnTo>
                  <a:lnTo>
                    <a:pt x="154" y="227"/>
                  </a:lnTo>
                  <a:lnTo>
                    <a:pt x="133" y="229"/>
                  </a:lnTo>
                  <a:lnTo>
                    <a:pt x="133" y="229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7843838" y="4049713"/>
              <a:ext cx="117475" cy="211138"/>
            </a:xfrm>
            <a:custGeom>
              <a:avLst/>
              <a:gdLst>
                <a:gd name="T0" fmla="*/ 33 w 74"/>
                <a:gd name="T1" fmla="*/ 98 h 133"/>
                <a:gd name="T2" fmla="*/ 33 w 74"/>
                <a:gd name="T3" fmla="*/ 98 h 133"/>
                <a:gd name="T4" fmla="*/ 18 w 74"/>
                <a:gd name="T5" fmla="*/ 96 h 133"/>
                <a:gd name="T6" fmla="*/ 6 w 74"/>
                <a:gd name="T7" fmla="*/ 92 h 133"/>
                <a:gd name="T8" fmla="*/ 0 w 74"/>
                <a:gd name="T9" fmla="*/ 110 h 133"/>
                <a:gd name="T10" fmla="*/ 0 w 74"/>
                <a:gd name="T11" fmla="*/ 110 h 133"/>
                <a:gd name="T12" fmla="*/ 12 w 74"/>
                <a:gd name="T13" fmla="*/ 114 h 133"/>
                <a:gd name="T14" fmla="*/ 29 w 74"/>
                <a:gd name="T15" fmla="*/ 118 h 133"/>
                <a:gd name="T16" fmla="*/ 29 w 74"/>
                <a:gd name="T17" fmla="*/ 133 h 133"/>
                <a:gd name="T18" fmla="*/ 45 w 74"/>
                <a:gd name="T19" fmla="*/ 133 h 133"/>
                <a:gd name="T20" fmla="*/ 45 w 74"/>
                <a:gd name="T21" fmla="*/ 116 h 133"/>
                <a:gd name="T22" fmla="*/ 45 w 74"/>
                <a:gd name="T23" fmla="*/ 116 h 133"/>
                <a:gd name="T24" fmla="*/ 57 w 74"/>
                <a:gd name="T25" fmla="*/ 112 h 133"/>
                <a:gd name="T26" fmla="*/ 65 w 74"/>
                <a:gd name="T27" fmla="*/ 106 h 133"/>
                <a:gd name="T28" fmla="*/ 72 w 74"/>
                <a:gd name="T29" fmla="*/ 96 h 133"/>
                <a:gd name="T30" fmla="*/ 74 w 74"/>
                <a:gd name="T31" fmla="*/ 86 h 133"/>
                <a:gd name="T32" fmla="*/ 74 w 74"/>
                <a:gd name="T33" fmla="*/ 86 h 133"/>
                <a:gd name="T34" fmla="*/ 72 w 74"/>
                <a:gd name="T35" fmla="*/ 75 h 133"/>
                <a:gd name="T36" fmla="*/ 67 w 74"/>
                <a:gd name="T37" fmla="*/ 67 h 133"/>
                <a:gd name="T38" fmla="*/ 59 w 74"/>
                <a:gd name="T39" fmla="*/ 61 h 133"/>
                <a:gd name="T40" fmla="*/ 47 w 74"/>
                <a:gd name="T41" fmla="*/ 55 h 133"/>
                <a:gd name="T42" fmla="*/ 47 w 74"/>
                <a:gd name="T43" fmla="*/ 55 h 133"/>
                <a:gd name="T44" fmla="*/ 31 w 74"/>
                <a:gd name="T45" fmla="*/ 49 h 133"/>
                <a:gd name="T46" fmla="*/ 29 w 74"/>
                <a:gd name="T47" fmla="*/ 45 h 133"/>
                <a:gd name="T48" fmla="*/ 27 w 74"/>
                <a:gd name="T49" fmla="*/ 41 h 133"/>
                <a:gd name="T50" fmla="*/ 27 w 74"/>
                <a:gd name="T51" fmla="*/ 41 h 133"/>
                <a:gd name="T52" fmla="*/ 27 w 74"/>
                <a:gd name="T53" fmla="*/ 38 h 133"/>
                <a:gd name="T54" fmla="*/ 29 w 74"/>
                <a:gd name="T55" fmla="*/ 34 h 133"/>
                <a:gd name="T56" fmla="*/ 35 w 74"/>
                <a:gd name="T57" fmla="*/ 32 h 133"/>
                <a:gd name="T58" fmla="*/ 41 w 74"/>
                <a:gd name="T59" fmla="*/ 32 h 133"/>
                <a:gd name="T60" fmla="*/ 41 w 74"/>
                <a:gd name="T61" fmla="*/ 32 h 133"/>
                <a:gd name="T62" fmla="*/ 49 w 74"/>
                <a:gd name="T63" fmla="*/ 32 h 133"/>
                <a:gd name="T64" fmla="*/ 55 w 74"/>
                <a:gd name="T65" fmla="*/ 34 h 133"/>
                <a:gd name="T66" fmla="*/ 63 w 74"/>
                <a:gd name="T67" fmla="*/ 38 h 133"/>
                <a:gd name="T68" fmla="*/ 70 w 74"/>
                <a:gd name="T69" fmla="*/ 20 h 133"/>
                <a:gd name="T70" fmla="*/ 70 w 74"/>
                <a:gd name="T71" fmla="*/ 20 h 133"/>
                <a:gd name="T72" fmla="*/ 59 w 74"/>
                <a:gd name="T73" fmla="*/ 16 h 133"/>
                <a:gd name="T74" fmla="*/ 45 w 74"/>
                <a:gd name="T75" fmla="*/ 14 h 133"/>
                <a:gd name="T76" fmla="*/ 45 w 74"/>
                <a:gd name="T77" fmla="*/ 0 h 133"/>
                <a:gd name="T78" fmla="*/ 29 w 74"/>
                <a:gd name="T79" fmla="*/ 0 h 133"/>
                <a:gd name="T80" fmla="*/ 29 w 74"/>
                <a:gd name="T81" fmla="*/ 16 h 133"/>
                <a:gd name="T82" fmla="*/ 29 w 74"/>
                <a:gd name="T83" fmla="*/ 16 h 133"/>
                <a:gd name="T84" fmla="*/ 18 w 74"/>
                <a:gd name="T85" fmla="*/ 18 h 133"/>
                <a:gd name="T86" fmla="*/ 8 w 74"/>
                <a:gd name="T87" fmla="*/ 26 h 133"/>
                <a:gd name="T88" fmla="*/ 4 w 74"/>
                <a:gd name="T89" fmla="*/ 34 h 133"/>
                <a:gd name="T90" fmla="*/ 2 w 74"/>
                <a:gd name="T91" fmla="*/ 45 h 133"/>
                <a:gd name="T92" fmla="*/ 2 w 74"/>
                <a:gd name="T93" fmla="*/ 45 h 133"/>
                <a:gd name="T94" fmla="*/ 4 w 74"/>
                <a:gd name="T95" fmla="*/ 55 h 133"/>
                <a:gd name="T96" fmla="*/ 10 w 74"/>
                <a:gd name="T97" fmla="*/ 63 h 133"/>
                <a:gd name="T98" fmla="*/ 18 w 74"/>
                <a:gd name="T99" fmla="*/ 69 h 133"/>
                <a:gd name="T100" fmla="*/ 31 w 74"/>
                <a:gd name="T101" fmla="*/ 73 h 133"/>
                <a:gd name="T102" fmla="*/ 31 w 74"/>
                <a:gd name="T103" fmla="*/ 73 h 133"/>
                <a:gd name="T104" fmla="*/ 39 w 74"/>
                <a:gd name="T105" fmla="*/ 77 h 133"/>
                <a:gd name="T106" fmla="*/ 45 w 74"/>
                <a:gd name="T107" fmla="*/ 79 h 133"/>
                <a:gd name="T108" fmla="*/ 47 w 74"/>
                <a:gd name="T109" fmla="*/ 83 h 133"/>
                <a:gd name="T110" fmla="*/ 49 w 74"/>
                <a:gd name="T111" fmla="*/ 88 h 133"/>
                <a:gd name="T112" fmla="*/ 49 w 74"/>
                <a:gd name="T113" fmla="*/ 88 h 133"/>
                <a:gd name="T114" fmla="*/ 47 w 74"/>
                <a:gd name="T115" fmla="*/ 92 h 133"/>
                <a:gd name="T116" fmla="*/ 45 w 74"/>
                <a:gd name="T117" fmla="*/ 96 h 133"/>
                <a:gd name="T118" fmla="*/ 39 w 74"/>
                <a:gd name="T119" fmla="*/ 98 h 133"/>
                <a:gd name="T120" fmla="*/ 33 w 74"/>
                <a:gd name="T121" fmla="*/ 98 h 133"/>
                <a:gd name="T122" fmla="*/ 33 w 74"/>
                <a:gd name="T123" fmla="*/ 9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" h="133">
                  <a:moveTo>
                    <a:pt x="33" y="98"/>
                  </a:moveTo>
                  <a:lnTo>
                    <a:pt x="33" y="98"/>
                  </a:lnTo>
                  <a:lnTo>
                    <a:pt x="18" y="96"/>
                  </a:lnTo>
                  <a:lnTo>
                    <a:pt x="6" y="92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12" y="114"/>
                  </a:lnTo>
                  <a:lnTo>
                    <a:pt x="29" y="118"/>
                  </a:lnTo>
                  <a:lnTo>
                    <a:pt x="29" y="133"/>
                  </a:lnTo>
                  <a:lnTo>
                    <a:pt x="45" y="133"/>
                  </a:lnTo>
                  <a:lnTo>
                    <a:pt x="45" y="116"/>
                  </a:lnTo>
                  <a:lnTo>
                    <a:pt x="45" y="116"/>
                  </a:lnTo>
                  <a:lnTo>
                    <a:pt x="57" y="112"/>
                  </a:lnTo>
                  <a:lnTo>
                    <a:pt x="65" y="106"/>
                  </a:lnTo>
                  <a:lnTo>
                    <a:pt x="72" y="96"/>
                  </a:lnTo>
                  <a:lnTo>
                    <a:pt x="74" y="86"/>
                  </a:lnTo>
                  <a:lnTo>
                    <a:pt x="74" y="86"/>
                  </a:lnTo>
                  <a:lnTo>
                    <a:pt x="72" y="75"/>
                  </a:lnTo>
                  <a:lnTo>
                    <a:pt x="67" y="67"/>
                  </a:lnTo>
                  <a:lnTo>
                    <a:pt x="59" y="61"/>
                  </a:lnTo>
                  <a:lnTo>
                    <a:pt x="47" y="55"/>
                  </a:lnTo>
                  <a:lnTo>
                    <a:pt x="47" y="55"/>
                  </a:lnTo>
                  <a:lnTo>
                    <a:pt x="31" y="49"/>
                  </a:lnTo>
                  <a:lnTo>
                    <a:pt x="29" y="45"/>
                  </a:lnTo>
                  <a:lnTo>
                    <a:pt x="27" y="41"/>
                  </a:lnTo>
                  <a:lnTo>
                    <a:pt x="27" y="41"/>
                  </a:lnTo>
                  <a:lnTo>
                    <a:pt x="27" y="38"/>
                  </a:lnTo>
                  <a:lnTo>
                    <a:pt x="29" y="34"/>
                  </a:lnTo>
                  <a:lnTo>
                    <a:pt x="35" y="32"/>
                  </a:lnTo>
                  <a:lnTo>
                    <a:pt x="41" y="32"/>
                  </a:lnTo>
                  <a:lnTo>
                    <a:pt x="41" y="32"/>
                  </a:lnTo>
                  <a:lnTo>
                    <a:pt x="49" y="32"/>
                  </a:lnTo>
                  <a:lnTo>
                    <a:pt x="55" y="34"/>
                  </a:lnTo>
                  <a:lnTo>
                    <a:pt x="63" y="38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59" y="16"/>
                  </a:lnTo>
                  <a:lnTo>
                    <a:pt x="45" y="14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29" y="16"/>
                  </a:lnTo>
                  <a:lnTo>
                    <a:pt x="29" y="16"/>
                  </a:lnTo>
                  <a:lnTo>
                    <a:pt x="18" y="18"/>
                  </a:lnTo>
                  <a:lnTo>
                    <a:pt x="8" y="26"/>
                  </a:lnTo>
                  <a:lnTo>
                    <a:pt x="4" y="34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4" y="55"/>
                  </a:lnTo>
                  <a:lnTo>
                    <a:pt x="10" y="63"/>
                  </a:lnTo>
                  <a:lnTo>
                    <a:pt x="18" y="69"/>
                  </a:lnTo>
                  <a:lnTo>
                    <a:pt x="31" y="73"/>
                  </a:lnTo>
                  <a:lnTo>
                    <a:pt x="31" y="73"/>
                  </a:lnTo>
                  <a:lnTo>
                    <a:pt x="39" y="77"/>
                  </a:lnTo>
                  <a:lnTo>
                    <a:pt x="45" y="79"/>
                  </a:lnTo>
                  <a:lnTo>
                    <a:pt x="47" y="83"/>
                  </a:lnTo>
                  <a:lnTo>
                    <a:pt x="49" y="88"/>
                  </a:lnTo>
                  <a:lnTo>
                    <a:pt x="49" y="88"/>
                  </a:lnTo>
                  <a:lnTo>
                    <a:pt x="47" y="92"/>
                  </a:lnTo>
                  <a:lnTo>
                    <a:pt x="45" y="96"/>
                  </a:lnTo>
                  <a:lnTo>
                    <a:pt x="39" y="98"/>
                  </a:lnTo>
                  <a:lnTo>
                    <a:pt x="33" y="98"/>
                  </a:lnTo>
                  <a:lnTo>
                    <a:pt x="33" y="98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7232650" y="4090988"/>
              <a:ext cx="939800" cy="779463"/>
            </a:xfrm>
            <a:custGeom>
              <a:avLst/>
              <a:gdLst>
                <a:gd name="T0" fmla="*/ 528 w 592"/>
                <a:gd name="T1" fmla="*/ 0 h 491"/>
                <a:gd name="T2" fmla="*/ 532 w 592"/>
                <a:gd name="T3" fmla="*/ 19 h 491"/>
                <a:gd name="T4" fmla="*/ 557 w 592"/>
                <a:gd name="T5" fmla="*/ 37 h 491"/>
                <a:gd name="T6" fmla="*/ 37 w 592"/>
                <a:gd name="T7" fmla="*/ 393 h 491"/>
                <a:gd name="T8" fmla="*/ 307 w 592"/>
                <a:gd name="T9" fmla="*/ 37 h 491"/>
                <a:gd name="T10" fmla="*/ 311 w 592"/>
                <a:gd name="T11" fmla="*/ 19 h 491"/>
                <a:gd name="T12" fmla="*/ 35 w 592"/>
                <a:gd name="T13" fmla="*/ 0 h 491"/>
                <a:gd name="T14" fmla="*/ 29 w 592"/>
                <a:gd name="T15" fmla="*/ 0 h 491"/>
                <a:gd name="T16" fmla="*/ 17 w 592"/>
                <a:gd name="T17" fmla="*/ 6 h 491"/>
                <a:gd name="T18" fmla="*/ 7 w 592"/>
                <a:gd name="T19" fmla="*/ 15 h 491"/>
                <a:gd name="T20" fmla="*/ 0 w 592"/>
                <a:gd name="T21" fmla="*/ 29 h 491"/>
                <a:gd name="T22" fmla="*/ 0 w 592"/>
                <a:gd name="T23" fmla="*/ 454 h 491"/>
                <a:gd name="T24" fmla="*/ 0 w 592"/>
                <a:gd name="T25" fmla="*/ 462 h 491"/>
                <a:gd name="T26" fmla="*/ 7 w 592"/>
                <a:gd name="T27" fmla="*/ 475 h 491"/>
                <a:gd name="T28" fmla="*/ 17 w 592"/>
                <a:gd name="T29" fmla="*/ 485 h 491"/>
                <a:gd name="T30" fmla="*/ 29 w 592"/>
                <a:gd name="T31" fmla="*/ 489 h 491"/>
                <a:gd name="T32" fmla="*/ 557 w 592"/>
                <a:gd name="T33" fmla="*/ 491 h 491"/>
                <a:gd name="T34" fmla="*/ 565 w 592"/>
                <a:gd name="T35" fmla="*/ 489 h 491"/>
                <a:gd name="T36" fmla="*/ 577 w 592"/>
                <a:gd name="T37" fmla="*/ 485 h 491"/>
                <a:gd name="T38" fmla="*/ 587 w 592"/>
                <a:gd name="T39" fmla="*/ 475 h 491"/>
                <a:gd name="T40" fmla="*/ 592 w 592"/>
                <a:gd name="T41" fmla="*/ 462 h 491"/>
                <a:gd name="T42" fmla="*/ 592 w 592"/>
                <a:gd name="T43" fmla="*/ 35 h 491"/>
                <a:gd name="T44" fmla="*/ 592 w 592"/>
                <a:gd name="T45" fmla="*/ 29 h 491"/>
                <a:gd name="T46" fmla="*/ 587 w 592"/>
                <a:gd name="T47" fmla="*/ 15 h 491"/>
                <a:gd name="T48" fmla="*/ 577 w 592"/>
                <a:gd name="T49" fmla="*/ 6 h 491"/>
                <a:gd name="T50" fmla="*/ 565 w 592"/>
                <a:gd name="T51" fmla="*/ 0 h 491"/>
                <a:gd name="T52" fmla="*/ 557 w 592"/>
                <a:gd name="T53" fmla="*/ 0 h 491"/>
                <a:gd name="T54" fmla="*/ 297 w 592"/>
                <a:gd name="T55" fmla="*/ 466 h 491"/>
                <a:gd name="T56" fmla="*/ 279 w 592"/>
                <a:gd name="T57" fmla="*/ 458 h 491"/>
                <a:gd name="T58" fmla="*/ 272 w 592"/>
                <a:gd name="T59" fmla="*/ 442 h 491"/>
                <a:gd name="T60" fmla="*/ 272 w 592"/>
                <a:gd name="T61" fmla="*/ 432 h 491"/>
                <a:gd name="T62" fmla="*/ 287 w 592"/>
                <a:gd name="T63" fmla="*/ 417 h 491"/>
                <a:gd name="T64" fmla="*/ 297 w 592"/>
                <a:gd name="T65" fmla="*/ 415 h 491"/>
                <a:gd name="T66" fmla="*/ 313 w 592"/>
                <a:gd name="T67" fmla="*/ 424 h 491"/>
                <a:gd name="T68" fmla="*/ 322 w 592"/>
                <a:gd name="T69" fmla="*/ 442 h 491"/>
                <a:gd name="T70" fmla="*/ 320 w 592"/>
                <a:gd name="T71" fmla="*/ 450 h 491"/>
                <a:gd name="T72" fmla="*/ 305 w 592"/>
                <a:gd name="T73" fmla="*/ 464 h 491"/>
                <a:gd name="T74" fmla="*/ 297 w 592"/>
                <a:gd name="T75" fmla="*/ 466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92" h="491">
                  <a:moveTo>
                    <a:pt x="557" y="0"/>
                  </a:moveTo>
                  <a:lnTo>
                    <a:pt x="528" y="0"/>
                  </a:lnTo>
                  <a:lnTo>
                    <a:pt x="528" y="0"/>
                  </a:lnTo>
                  <a:lnTo>
                    <a:pt x="532" y="19"/>
                  </a:lnTo>
                  <a:lnTo>
                    <a:pt x="534" y="37"/>
                  </a:lnTo>
                  <a:lnTo>
                    <a:pt x="557" y="37"/>
                  </a:lnTo>
                  <a:lnTo>
                    <a:pt x="557" y="393"/>
                  </a:lnTo>
                  <a:lnTo>
                    <a:pt x="37" y="393"/>
                  </a:lnTo>
                  <a:lnTo>
                    <a:pt x="37" y="37"/>
                  </a:lnTo>
                  <a:lnTo>
                    <a:pt x="307" y="37"/>
                  </a:lnTo>
                  <a:lnTo>
                    <a:pt x="307" y="37"/>
                  </a:lnTo>
                  <a:lnTo>
                    <a:pt x="311" y="19"/>
                  </a:lnTo>
                  <a:lnTo>
                    <a:pt x="31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29" y="0"/>
                  </a:lnTo>
                  <a:lnTo>
                    <a:pt x="23" y="2"/>
                  </a:lnTo>
                  <a:lnTo>
                    <a:pt x="17" y="6"/>
                  </a:lnTo>
                  <a:lnTo>
                    <a:pt x="11" y="10"/>
                  </a:lnTo>
                  <a:lnTo>
                    <a:pt x="7" y="15"/>
                  </a:lnTo>
                  <a:lnTo>
                    <a:pt x="2" y="21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0" y="462"/>
                  </a:lnTo>
                  <a:lnTo>
                    <a:pt x="2" y="469"/>
                  </a:lnTo>
                  <a:lnTo>
                    <a:pt x="7" y="475"/>
                  </a:lnTo>
                  <a:lnTo>
                    <a:pt x="11" y="481"/>
                  </a:lnTo>
                  <a:lnTo>
                    <a:pt x="17" y="485"/>
                  </a:lnTo>
                  <a:lnTo>
                    <a:pt x="23" y="487"/>
                  </a:lnTo>
                  <a:lnTo>
                    <a:pt x="29" y="489"/>
                  </a:lnTo>
                  <a:lnTo>
                    <a:pt x="35" y="491"/>
                  </a:lnTo>
                  <a:lnTo>
                    <a:pt x="557" y="491"/>
                  </a:lnTo>
                  <a:lnTo>
                    <a:pt x="557" y="491"/>
                  </a:lnTo>
                  <a:lnTo>
                    <a:pt x="565" y="489"/>
                  </a:lnTo>
                  <a:lnTo>
                    <a:pt x="571" y="487"/>
                  </a:lnTo>
                  <a:lnTo>
                    <a:pt x="577" y="485"/>
                  </a:lnTo>
                  <a:lnTo>
                    <a:pt x="581" y="481"/>
                  </a:lnTo>
                  <a:lnTo>
                    <a:pt x="587" y="475"/>
                  </a:lnTo>
                  <a:lnTo>
                    <a:pt x="590" y="469"/>
                  </a:lnTo>
                  <a:lnTo>
                    <a:pt x="592" y="462"/>
                  </a:lnTo>
                  <a:lnTo>
                    <a:pt x="592" y="454"/>
                  </a:lnTo>
                  <a:lnTo>
                    <a:pt x="592" y="35"/>
                  </a:lnTo>
                  <a:lnTo>
                    <a:pt x="592" y="35"/>
                  </a:lnTo>
                  <a:lnTo>
                    <a:pt x="592" y="29"/>
                  </a:lnTo>
                  <a:lnTo>
                    <a:pt x="590" y="21"/>
                  </a:lnTo>
                  <a:lnTo>
                    <a:pt x="587" y="15"/>
                  </a:lnTo>
                  <a:lnTo>
                    <a:pt x="581" y="10"/>
                  </a:lnTo>
                  <a:lnTo>
                    <a:pt x="577" y="6"/>
                  </a:lnTo>
                  <a:lnTo>
                    <a:pt x="571" y="2"/>
                  </a:lnTo>
                  <a:lnTo>
                    <a:pt x="565" y="0"/>
                  </a:lnTo>
                  <a:lnTo>
                    <a:pt x="557" y="0"/>
                  </a:lnTo>
                  <a:lnTo>
                    <a:pt x="557" y="0"/>
                  </a:lnTo>
                  <a:close/>
                  <a:moveTo>
                    <a:pt x="297" y="466"/>
                  </a:moveTo>
                  <a:lnTo>
                    <a:pt x="297" y="466"/>
                  </a:lnTo>
                  <a:lnTo>
                    <a:pt x="287" y="464"/>
                  </a:lnTo>
                  <a:lnTo>
                    <a:pt x="279" y="458"/>
                  </a:lnTo>
                  <a:lnTo>
                    <a:pt x="272" y="450"/>
                  </a:lnTo>
                  <a:lnTo>
                    <a:pt x="272" y="442"/>
                  </a:lnTo>
                  <a:lnTo>
                    <a:pt x="272" y="442"/>
                  </a:lnTo>
                  <a:lnTo>
                    <a:pt x="272" y="432"/>
                  </a:lnTo>
                  <a:lnTo>
                    <a:pt x="279" y="424"/>
                  </a:lnTo>
                  <a:lnTo>
                    <a:pt x="287" y="417"/>
                  </a:lnTo>
                  <a:lnTo>
                    <a:pt x="297" y="415"/>
                  </a:lnTo>
                  <a:lnTo>
                    <a:pt x="297" y="415"/>
                  </a:lnTo>
                  <a:lnTo>
                    <a:pt x="305" y="417"/>
                  </a:lnTo>
                  <a:lnTo>
                    <a:pt x="313" y="424"/>
                  </a:lnTo>
                  <a:lnTo>
                    <a:pt x="320" y="432"/>
                  </a:lnTo>
                  <a:lnTo>
                    <a:pt x="322" y="442"/>
                  </a:lnTo>
                  <a:lnTo>
                    <a:pt x="322" y="442"/>
                  </a:lnTo>
                  <a:lnTo>
                    <a:pt x="320" y="450"/>
                  </a:lnTo>
                  <a:lnTo>
                    <a:pt x="313" y="458"/>
                  </a:lnTo>
                  <a:lnTo>
                    <a:pt x="305" y="464"/>
                  </a:lnTo>
                  <a:lnTo>
                    <a:pt x="297" y="466"/>
                  </a:lnTo>
                  <a:lnTo>
                    <a:pt x="297" y="466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7740650" y="3997325"/>
              <a:ext cx="323850" cy="317500"/>
            </a:xfrm>
            <a:custGeom>
              <a:avLst/>
              <a:gdLst>
                <a:gd name="T0" fmla="*/ 102 w 204"/>
                <a:gd name="T1" fmla="*/ 200 h 200"/>
                <a:gd name="T2" fmla="*/ 141 w 204"/>
                <a:gd name="T3" fmla="*/ 192 h 200"/>
                <a:gd name="T4" fmla="*/ 173 w 204"/>
                <a:gd name="T5" fmla="*/ 170 h 200"/>
                <a:gd name="T6" fmla="*/ 196 w 204"/>
                <a:gd name="T7" fmla="*/ 139 h 200"/>
                <a:gd name="T8" fmla="*/ 204 w 204"/>
                <a:gd name="T9" fmla="*/ 100 h 200"/>
                <a:gd name="T10" fmla="*/ 202 w 204"/>
                <a:gd name="T11" fmla="*/ 80 h 200"/>
                <a:gd name="T12" fmla="*/ 186 w 204"/>
                <a:gd name="T13" fmla="*/ 43 h 200"/>
                <a:gd name="T14" fmla="*/ 159 w 204"/>
                <a:gd name="T15" fmla="*/ 16 h 200"/>
                <a:gd name="T16" fmla="*/ 122 w 204"/>
                <a:gd name="T17" fmla="*/ 2 h 200"/>
                <a:gd name="T18" fmla="*/ 102 w 204"/>
                <a:gd name="T19" fmla="*/ 0 h 200"/>
                <a:gd name="T20" fmla="*/ 63 w 204"/>
                <a:gd name="T21" fmla="*/ 6 h 200"/>
                <a:gd name="T22" fmla="*/ 30 w 204"/>
                <a:gd name="T23" fmla="*/ 29 h 200"/>
                <a:gd name="T24" fmla="*/ 8 w 204"/>
                <a:gd name="T25" fmla="*/ 61 h 200"/>
                <a:gd name="T26" fmla="*/ 0 w 204"/>
                <a:gd name="T27" fmla="*/ 100 h 200"/>
                <a:gd name="T28" fmla="*/ 2 w 204"/>
                <a:gd name="T29" fmla="*/ 119 h 200"/>
                <a:gd name="T30" fmla="*/ 18 w 204"/>
                <a:gd name="T31" fmla="*/ 155 h 200"/>
                <a:gd name="T32" fmla="*/ 45 w 204"/>
                <a:gd name="T33" fmla="*/ 182 h 200"/>
                <a:gd name="T34" fmla="*/ 81 w 204"/>
                <a:gd name="T35" fmla="*/ 198 h 200"/>
                <a:gd name="T36" fmla="*/ 102 w 204"/>
                <a:gd name="T37" fmla="*/ 200 h 200"/>
                <a:gd name="T38" fmla="*/ 102 w 204"/>
                <a:gd name="T39" fmla="*/ 20 h 200"/>
                <a:gd name="T40" fmla="*/ 132 w 204"/>
                <a:gd name="T41" fmla="*/ 26 h 200"/>
                <a:gd name="T42" fmla="*/ 159 w 204"/>
                <a:gd name="T43" fmla="*/ 45 h 200"/>
                <a:gd name="T44" fmla="*/ 175 w 204"/>
                <a:gd name="T45" fmla="*/ 69 h 200"/>
                <a:gd name="T46" fmla="*/ 182 w 204"/>
                <a:gd name="T47" fmla="*/ 100 h 200"/>
                <a:gd name="T48" fmla="*/ 180 w 204"/>
                <a:gd name="T49" fmla="*/ 114 h 200"/>
                <a:gd name="T50" fmla="*/ 167 w 204"/>
                <a:gd name="T51" fmla="*/ 143 h 200"/>
                <a:gd name="T52" fmla="*/ 147 w 204"/>
                <a:gd name="T53" fmla="*/ 164 h 200"/>
                <a:gd name="T54" fmla="*/ 118 w 204"/>
                <a:gd name="T55" fmla="*/ 176 h 200"/>
                <a:gd name="T56" fmla="*/ 102 w 204"/>
                <a:gd name="T57" fmla="*/ 178 h 200"/>
                <a:gd name="T58" fmla="*/ 71 w 204"/>
                <a:gd name="T59" fmla="*/ 172 h 200"/>
                <a:gd name="T60" fmla="*/ 45 w 204"/>
                <a:gd name="T61" fmla="*/ 155 h 200"/>
                <a:gd name="T62" fmla="*/ 28 w 204"/>
                <a:gd name="T63" fmla="*/ 129 h 200"/>
                <a:gd name="T64" fmla="*/ 22 w 204"/>
                <a:gd name="T65" fmla="*/ 100 h 200"/>
                <a:gd name="T66" fmla="*/ 24 w 204"/>
                <a:gd name="T67" fmla="*/ 84 h 200"/>
                <a:gd name="T68" fmla="*/ 34 w 204"/>
                <a:gd name="T69" fmla="*/ 55 h 200"/>
                <a:gd name="T70" fmla="*/ 57 w 204"/>
                <a:gd name="T71" fmla="*/ 35 h 200"/>
                <a:gd name="T72" fmla="*/ 85 w 204"/>
                <a:gd name="T73" fmla="*/ 22 h 200"/>
                <a:gd name="T74" fmla="*/ 102 w 204"/>
                <a:gd name="T75" fmla="*/ 2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4" h="200">
                  <a:moveTo>
                    <a:pt x="102" y="200"/>
                  </a:moveTo>
                  <a:lnTo>
                    <a:pt x="102" y="200"/>
                  </a:lnTo>
                  <a:lnTo>
                    <a:pt x="122" y="198"/>
                  </a:lnTo>
                  <a:lnTo>
                    <a:pt x="141" y="192"/>
                  </a:lnTo>
                  <a:lnTo>
                    <a:pt x="159" y="182"/>
                  </a:lnTo>
                  <a:lnTo>
                    <a:pt x="173" y="170"/>
                  </a:lnTo>
                  <a:lnTo>
                    <a:pt x="186" y="155"/>
                  </a:lnTo>
                  <a:lnTo>
                    <a:pt x="196" y="139"/>
                  </a:lnTo>
                  <a:lnTo>
                    <a:pt x="202" y="119"/>
                  </a:lnTo>
                  <a:lnTo>
                    <a:pt x="204" y="100"/>
                  </a:lnTo>
                  <a:lnTo>
                    <a:pt x="204" y="100"/>
                  </a:lnTo>
                  <a:lnTo>
                    <a:pt x="202" y="80"/>
                  </a:lnTo>
                  <a:lnTo>
                    <a:pt x="196" y="61"/>
                  </a:lnTo>
                  <a:lnTo>
                    <a:pt x="186" y="43"/>
                  </a:lnTo>
                  <a:lnTo>
                    <a:pt x="173" y="29"/>
                  </a:lnTo>
                  <a:lnTo>
                    <a:pt x="159" y="16"/>
                  </a:lnTo>
                  <a:lnTo>
                    <a:pt x="141" y="6"/>
                  </a:lnTo>
                  <a:lnTo>
                    <a:pt x="12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81" y="2"/>
                  </a:lnTo>
                  <a:lnTo>
                    <a:pt x="63" y="6"/>
                  </a:lnTo>
                  <a:lnTo>
                    <a:pt x="45" y="16"/>
                  </a:lnTo>
                  <a:lnTo>
                    <a:pt x="30" y="29"/>
                  </a:lnTo>
                  <a:lnTo>
                    <a:pt x="18" y="43"/>
                  </a:lnTo>
                  <a:lnTo>
                    <a:pt x="8" y="61"/>
                  </a:lnTo>
                  <a:lnTo>
                    <a:pt x="2" y="8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2" y="119"/>
                  </a:lnTo>
                  <a:lnTo>
                    <a:pt x="8" y="139"/>
                  </a:lnTo>
                  <a:lnTo>
                    <a:pt x="18" y="155"/>
                  </a:lnTo>
                  <a:lnTo>
                    <a:pt x="30" y="170"/>
                  </a:lnTo>
                  <a:lnTo>
                    <a:pt x="45" y="182"/>
                  </a:lnTo>
                  <a:lnTo>
                    <a:pt x="63" y="192"/>
                  </a:lnTo>
                  <a:lnTo>
                    <a:pt x="81" y="198"/>
                  </a:lnTo>
                  <a:lnTo>
                    <a:pt x="102" y="200"/>
                  </a:lnTo>
                  <a:lnTo>
                    <a:pt x="102" y="200"/>
                  </a:lnTo>
                  <a:close/>
                  <a:moveTo>
                    <a:pt x="102" y="20"/>
                  </a:moveTo>
                  <a:lnTo>
                    <a:pt x="102" y="20"/>
                  </a:lnTo>
                  <a:lnTo>
                    <a:pt x="118" y="22"/>
                  </a:lnTo>
                  <a:lnTo>
                    <a:pt x="132" y="26"/>
                  </a:lnTo>
                  <a:lnTo>
                    <a:pt x="147" y="35"/>
                  </a:lnTo>
                  <a:lnTo>
                    <a:pt x="159" y="45"/>
                  </a:lnTo>
                  <a:lnTo>
                    <a:pt x="167" y="55"/>
                  </a:lnTo>
                  <a:lnTo>
                    <a:pt x="175" y="69"/>
                  </a:lnTo>
                  <a:lnTo>
                    <a:pt x="180" y="84"/>
                  </a:lnTo>
                  <a:lnTo>
                    <a:pt x="182" y="100"/>
                  </a:lnTo>
                  <a:lnTo>
                    <a:pt x="182" y="100"/>
                  </a:lnTo>
                  <a:lnTo>
                    <a:pt x="180" y="114"/>
                  </a:lnTo>
                  <a:lnTo>
                    <a:pt x="175" y="129"/>
                  </a:lnTo>
                  <a:lnTo>
                    <a:pt x="167" y="143"/>
                  </a:lnTo>
                  <a:lnTo>
                    <a:pt x="159" y="155"/>
                  </a:lnTo>
                  <a:lnTo>
                    <a:pt x="147" y="164"/>
                  </a:lnTo>
                  <a:lnTo>
                    <a:pt x="132" y="172"/>
                  </a:lnTo>
                  <a:lnTo>
                    <a:pt x="118" y="176"/>
                  </a:lnTo>
                  <a:lnTo>
                    <a:pt x="102" y="178"/>
                  </a:lnTo>
                  <a:lnTo>
                    <a:pt x="102" y="178"/>
                  </a:lnTo>
                  <a:lnTo>
                    <a:pt x="85" y="176"/>
                  </a:lnTo>
                  <a:lnTo>
                    <a:pt x="71" y="172"/>
                  </a:lnTo>
                  <a:lnTo>
                    <a:pt x="57" y="164"/>
                  </a:lnTo>
                  <a:lnTo>
                    <a:pt x="45" y="155"/>
                  </a:lnTo>
                  <a:lnTo>
                    <a:pt x="34" y="143"/>
                  </a:lnTo>
                  <a:lnTo>
                    <a:pt x="28" y="129"/>
                  </a:lnTo>
                  <a:lnTo>
                    <a:pt x="24" y="114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4" y="84"/>
                  </a:lnTo>
                  <a:lnTo>
                    <a:pt x="28" y="69"/>
                  </a:lnTo>
                  <a:lnTo>
                    <a:pt x="34" y="55"/>
                  </a:lnTo>
                  <a:lnTo>
                    <a:pt x="45" y="45"/>
                  </a:lnTo>
                  <a:lnTo>
                    <a:pt x="57" y="35"/>
                  </a:lnTo>
                  <a:lnTo>
                    <a:pt x="71" y="26"/>
                  </a:lnTo>
                  <a:lnTo>
                    <a:pt x="85" y="22"/>
                  </a:lnTo>
                  <a:lnTo>
                    <a:pt x="102" y="20"/>
                  </a:lnTo>
                  <a:lnTo>
                    <a:pt x="102" y="2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7893050" y="4425950"/>
              <a:ext cx="93663" cy="171450"/>
            </a:xfrm>
            <a:custGeom>
              <a:avLst/>
              <a:gdLst>
                <a:gd name="T0" fmla="*/ 36 w 59"/>
                <a:gd name="T1" fmla="*/ 45 h 108"/>
                <a:gd name="T2" fmla="*/ 36 w 59"/>
                <a:gd name="T3" fmla="*/ 45 h 108"/>
                <a:gd name="T4" fmla="*/ 24 w 59"/>
                <a:gd name="T5" fmla="*/ 41 h 108"/>
                <a:gd name="T6" fmla="*/ 22 w 59"/>
                <a:gd name="T7" fmla="*/ 37 h 108"/>
                <a:gd name="T8" fmla="*/ 20 w 59"/>
                <a:gd name="T9" fmla="*/ 35 h 108"/>
                <a:gd name="T10" fmla="*/ 20 w 59"/>
                <a:gd name="T11" fmla="*/ 35 h 108"/>
                <a:gd name="T12" fmla="*/ 22 w 59"/>
                <a:gd name="T13" fmla="*/ 33 h 108"/>
                <a:gd name="T14" fmla="*/ 24 w 59"/>
                <a:gd name="T15" fmla="*/ 28 h 108"/>
                <a:gd name="T16" fmla="*/ 26 w 59"/>
                <a:gd name="T17" fmla="*/ 28 h 108"/>
                <a:gd name="T18" fmla="*/ 32 w 59"/>
                <a:gd name="T19" fmla="*/ 26 h 108"/>
                <a:gd name="T20" fmla="*/ 32 w 59"/>
                <a:gd name="T21" fmla="*/ 26 h 108"/>
                <a:gd name="T22" fmla="*/ 45 w 59"/>
                <a:gd name="T23" fmla="*/ 28 h 108"/>
                <a:gd name="T24" fmla="*/ 51 w 59"/>
                <a:gd name="T25" fmla="*/ 33 h 108"/>
                <a:gd name="T26" fmla="*/ 55 w 59"/>
                <a:gd name="T27" fmla="*/ 16 h 108"/>
                <a:gd name="T28" fmla="*/ 55 w 59"/>
                <a:gd name="T29" fmla="*/ 16 h 108"/>
                <a:gd name="T30" fmla="*/ 47 w 59"/>
                <a:gd name="T31" fmla="*/ 14 h 108"/>
                <a:gd name="T32" fmla="*/ 36 w 59"/>
                <a:gd name="T33" fmla="*/ 12 h 108"/>
                <a:gd name="T34" fmla="*/ 36 w 59"/>
                <a:gd name="T35" fmla="*/ 0 h 108"/>
                <a:gd name="T36" fmla="*/ 22 w 59"/>
                <a:gd name="T37" fmla="*/ 0 h 108"/>
                <a:gd name="T38" fmla="*/ 22 w 59"/>
                <a:gd name="T39" fmla="*/ 14 h 108"/>
                <a:gd name="T40" fmla="*/ 22 w 59"/>
                <a:gd name="T41" fmla="*/ 14 h 108"/>
                <a:gd name="T42" fmla="*/ 14 w 59"/>
                <a:gd name="T43" fmla="*/ 16 h 108"/>
                <a:gd name="T44" fmla="*/ 6 w 59"/>
                <a:gd name="T45" fmla="*/ 22 h 108"/>
                <a:gd name="T46" fmla="*/ 2 w 59"/>
                <a:gd name="T47" fmla="*/ 28 h 108"/>
                <a:gd name="T48" fmla="*/ 0 w 59"/>
                <a:gd name="T49" fmla="*/ 37 h 108"/>
                <a:gd name="T50" fmla="*/ 0 w 59"/>
                <a:gd name="T51" fmla="*/ 37 h 108"/>
                <a:gd name="T52" fmla="*/ 2 w 59"/>
                <a:gd name="T53" fmla="*/ 45 h 108"/>
                <a:gd name="T54" fmla="*/ 8 w 59"/>
                <a:gd name="T55" fmla="*/ 51 h 108"/>
                <a:gd name="T56" fmla="*/ 14 w 59"/>
                <a:gd name="T57" fmla="*/ 57 h 108"/>
                <a:gd name="T58" fmla="*/ 24 w 59"/>
                <a:gd name="T59" fmla="*/ 61 h 108"/>
                <a:gd name="T60" fmla="*/ 24 w 59"/>
                <a:gd name="T61" fmla="*/ 61 h 108"/>
                <a:gd name="T62" fmla="*/ 34 w 59"/>
                <a:gd name="T63" fmla="*/ 65 h 108"/>
                <a:gd name="T64" fmla="*/ 39 w 59"/>
                <a:gd name="T65" fmla="*/ 69 h 108"/>
                <a:gd name="T66" fmla="*/ 39 w 59"/>
                <a:gd name="T67" fmla="*/ 73 h 108"/>
                <a:gd name="T68" fmla="*/ 39 w 59"/>
                <a:gd name="T69" fmla="*/ 73 h 108"/>
                <a:gd name="T70" fmla="*/ 39 w 59"/>
                <a:gd name="T71" fmla="*/ 76 h 108"/>
                <a:gd name="T72" fmla="*/ 34 w 59"/>
                <a:gd name="T73" fmla="*/ 78 h 108"/>
                <a:gd name="T74" fmla="*/ 30 w 59"/>
                <a:gd name="T75" fmla="*/ 80 h 108"/>
                <a:gd name="T76" fmla="*/ 26 w 59"/>
                <a:gd name="T77" fmla="*/ 82 h 108"/>
                <a:gd name="T78" fmla="*/ 26 w 59"/>
                <a:gd name="T79" fmla="*/ 82 h 108"/>
                <a:gd name="T80" fmla="*/ 14 w 59"/>
                <a:gd name="T81" fmla="*/ 80 h 108"/>
                <a:gd name="T82" fmla="*/ 4 w 59"/>
                <a:gd name="T83" fmla="*/ 76 h 108"/>
                <a:gd name="T84" fmla="*/ 0 w 59"/>
                <a:gd name="T85" fmla="*/ 90 h 108"/>
                <a:gd name="T86" fmla="*/ 0 w 59"/>
                <a:gd name="T87" fmla="*/ 90 h 108"/>
                <a:gd name="T88" fmla="*/ 10 w 59"/>
                <a:gd name="T89" fmla="*/ 94 h 108"/>
                <a:gd name="T90" fmla="*/ 22 w 59"/>
                <a:gd name="T91" fmla="*/ 96 h 108"/>
                <a:gd name="T92" fmla="*/ 22 w 59"/>
                <a:gd name="T93" fmla="*/ 108 h 108"/>
                <a:gd name="T94" fmla="*/ 34 w 59"/>
                <a:gd name="T95" fmla="*/ 108 h 108"/>
                <a:gd name="T96" fmla="*/ 34 w 59"/>
                <a:gd name="T97" fmla="*/ 96 h 108"/>
                <a:gd name="T98" fmla="*/ 34 w 59"/>
                <a:gd name="T99" fmla="*/ 96 h 108"/>
                <a:gd name="T100" fmla="*/ 45 w 59"/>
                <a:gd name="T101" fmla="*/ 92 h 108"/>
                <a:gd name="T102" fmla="*/ 53 w 59"/>
                <a:gd name="T103" fmla="*/ 86 h 108"/>
                <a:gd name="T104" fmla="*/ 57 w 59"/>
                <a:gd name="T105" fmla="*/ 80 h 108"/>
                <a:gd name="T106" fmla="*/ 59 w 59"/>
                <a:gd name="T107" fmla="*/ 71 h 108"/>
                <a:gd name="T108" fmla="*/ 59 w 59"/>
                <a:gd name="T109" fmla="*/ 71 h 108"/>
                <a:gd name="T110" fmla="*/ 57 w 59"/>
                <a:gd name="T111" fmla="*/ 63 h 108"/>
                <a:gd name="T112" fmla="*/ 53 w 59"/>
                <a:gd name="T113" fmla="*/ 55 h 108"/>
                <a:gd name="T114" fmla="*/ 47 w 59"/>
                <a:gd name="T115" fmla="*/ 51 h 108"/>
                <a:gd name="T116" fmla="*/ 36 w 59"/>
                <a:gd name="T117" fmla="*/ 45 h 108"/>
                <a:gd name="T118" fmla="*/ 36 w 59"/>
                <a:gd name="T119" fmla="*/ 4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9" h="108">
                  <a:moveTo>
                    <a:pt x="36" y="45"/>
                  </a:moveTo>
                  <a:lnTo>
                    <a:pt x="36" y="45"/>
                  </a:lnTo>
                  <a:lnTo>
                    <a:pt x="24" y="41"/>
                  </a:lnTo>
                  <a:lnTo>
                    <a:pt x="22" y="37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2" y="33"/>
                  </a:lnTo>
                  <a:lnTo>
                    <a:pt x="24" y="28"/>
                  </a:lnTo>
                  <a:lnTo>
                    <a:pt x="26" y="28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45" y="28"/>
                  </a:lnTo>
                  <a:lnTo>
                    <a:pt x="51" y="33"/>
                  </a:lnTo>
                  <a:lnTo>
                    <a:pt x="55" y="16"/>
                  </a:lnTo>
                  <a:lnTo>
                    <a:pt x="55" y="16"/>
                  </a:lnTo>
                  <a:lnTo>
                    <a:pt x="47" y="14"/>
                  </a:lnTo>
                  <a:lnTo>
                    <a:pt x="36" y="12"/>
                  </a:lnTo>
                  <a:lnTo>
                    <a:pt x="36" y="0"/>
                  </a:lnTo>
                  <a:lnTo>
                    <a:pt x="22" y="0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14" y="16"/>
                  </a:lnTo>
                  <a:lnTo>
                    <a:pt x="6" y="22"/>
                  </a:lnTo>
                  <a:lnTo>
                    <a:pt x="2" y="28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2" y="45"/>
                  </a:lnTo>
                  <a:lnTo>
                    <a:pt x="8" y="51"/>
                  </a:lnTo>
                  <a:lnTo>
                    <a:pt x="14" y="57"/>
                  </a:lnTo>
                  <a:lnTo>
                    <a:pt x="24" y="61"/>
                  </a:lnTo>
                  <a:lnTo>
                    <a:pt x="24" y="61"/>
                  </a:lnTo>
                  <a:lnTo>
                    <a:pt x="34" y="65"/>
                  </a:lnTo>
                  <a:lnTo>
                    <a:pt x="39" y="69"/>
                  </a:lnTo>
                  <a:lnTo>
                    <a:pt x="39" y="73"/>
                  </a:lnTo>
                  <a:lnTo>
                    <a:pt x="39" y="73"/>
                  </a:lnTo>
                  <a:lnTo>
                    <a:pt x="39" y="76"/>
                  </a:lnTo>
                  <a:lnTo>
                    <a:pt x="34" y="78"/>
                  </a:lnTo>
                  <a:lnTo>
                    <a:pt x="30" y="80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14" y="80"/>
                  </a:lnTo>
                  <a:lnTo>
                    <a:pt x="4" y="76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10" y="94"/>
                  </a:lnTo>
                  <a:lnTo>
                    <a:pt x="22" y="96"/>
                  </a:lnTo>
                  <a:lnTo>
                    <a:pt x="22" y="108"/>
                  </a:lnTo>
                  <a:lnTo>
                    <a:pt x="34" y="108"/>
                  </a:lnTo>
                  <a:lnTo>
                    <a:pt x="34" y="96"/>
                  </a:lnTo>
                  <a:lnTo>
                    <a:pt x="34" y="96"/>
                  </a:lnTo>
                  <a:lnTo>
                    <a:pt x="45" y="92"/>
                  </a:lnTo>
                  <a:lnTo>
                    <a:pt x="53" y="86"/>
                  </a:lnTo>
                  <a:lnTo>
                    <a:pt x="57" y="80"/>
                  </a:lnTo>
                  <a:lnTo>
                    <a:pt x="59" y="71"/>
                  </a:lnTo>
                  <a:lnTo>
                    <a:pt x="59" y="71"/>
                  </a:lnTo>
                  <a:lnTo>
                    <a:pt x="57" y="63"/>
                  </a:lnTo>
                  <a:lnTo>
                    <a:pt x="53" y="55"/>
                  </a:lnTo>
                  <a:lnTo>
                    <a:pt x="47" y="51"/>
                  </a:lnTo>
                  <a:lnTo>
                    <a:pt x="36" y="45"/>
                  </a:lnTo>
                  <a:lnTo>
                    <a:pt x="36" y="45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7807325" y="4383088"/>
              <a:ext cx="263525" cy="257175"/>
            </a:xfrm>
            <a:custGeom>
              <a:avLst/>
              <a:gdLst>
                <a:gd name="T0" fmla="*/ 82 w 166"/>
                <a:gd name="T1" fmla="*/ 0 h 162"/>
                <a:gd name="T2" fmla="*/ 52 w 166"/>
                <a:gd name="T3" fmla="*/ 6 h 162"/>
                <a:gd name="T4" fmla="*/ 25 w 166"/>
                <a:gd name="T5" fmla="*/ 25 h 162"/>
                <a:gd name="T6" fmla="*/ 7 w 166"/>
                <a:gd name="T7" fmla="*/ 49 h 162"/>
                <a:gd name="T8" fmla="*/ 0 w 166"/>
                <a:gd name="T9" fmla="*/ 82 h 162"/>
                <a:gd name="T10" fmla="*/ 3 w 166"/>
                <a:gd name="T11" fmla="*/ 98 h 162"/>
                <a:gd name="T12" fmla="*/ 15 w 166"/>
                <a:gd name="T13" fmla="*/ 127 h 162"/>
                <a:gd name="T14" fmla="*/ 37 w 166"/>
                <a:gd name="T15" fmla="*/ 150 h 162"/>
                <a:gd name="T16" fmla="*/ 66 w 166"/>
                <a:gd name="T17" fmla="*/ 162 h 162"/>
                <a:gd name="T18" fmla="*/ 82 w 166"/>
                <a:gd name="T19" fmla="*/ 162 h 162"/>
                <a:gd name="T20" fmla="*/ 115 w 166"/>
                <a:gd name="T21" fmla="*/ 156 h 162"/>
                <a:gd name="T22" fmla="*/ 142 w 166"/>
                <a:gd name="T23" fmla="*/ 139 h 162"/>
                <a:gd name="T24" fmla="*/ 160 w 166"/>
                <a:gd name="T25" fmla="*/ 113 h 162"/>
                <a:gd name="T26" fmla="*/ 166 w 166"/>
                <a:gd name="T27" fmla="*/ 82 h 162"/>
                <a:gd name="T28" fmla="*/ 164 w 166"/>
                <a:gd name="T29" fmla="*/ 66 h 162"/>
                <a:gd name="T30" fmla="*/ 152 w 166"/>
                <a:gd name="T31" fmla="*/ 37 h 162"/>
                <a:gd name="T32" fmla="*/ 129 w 166"/>
                <a:gd name="T33" fmla="*/ 15 h 162"/>
                <a:gd name="T34" fmla="*/ 99 w 166"/>
                <a:gd name="T35" fmla="*/ 2 h 162"/>
                <a:gd name="T36" fmla="*/ 82 w 166"/>
                <a:gd name="T37" fmla="*/ 0 h 162"/>
                <a:gd name="T38" fmla="*/ 82 w 166"/>
                <a:gd name="T39" fmla="*/ 145 h 162"/>
                <a:gd name="T40" fmla="*/ 58 w 166"/>
                <a:gd name="T41" fmla="*/ 139 h 162"/>
                <a:gd name="T42" fmla="*/ 37 w 166"/>
                <a:gd name="T43" fmla="*/ 127 h 162"/>
                <a:gd name="T44" fmla="*/ 23 w 166"/>
                <a:gd name="T45" fmla="*/ 107 h 162"/>
                <a:gd name="T46" fmla="*/ 19 w 166"/>
                <a:gd name="T47" fmla="*/ 82 h 162"/>
                <a:gd name="T48" fmla="*/ 19 w 166"/>
                <a:gd name="T49" fmla="*/ 70 h 162"/>
                <a:gd name="T50" fmla="*/ 29 w 166"/>
                <a:gd name="T51" fmla="*/ 47 h 162"/>
                <a:gd name="T52" fmla="*/ 48 w 166"/>
                <a:gd name="T53" fmla="*/ 29 h 162"/>
                <a:gd name="T54" fmla="*/ 70 w 166"/>
                <a:gd name="T55" fmla="*/ 21 h 162"/>
                <a:gd name="T56" fmla="*/ 82 w 166"/>
                <a:gd name="T57" fmla="*/ 19 h 162"/>
                <a:gd name="T58" fmla="*/ 109 w 166"/>
                <a:gd name="T59" fmla="*/ 23 h 162"/>
                <a:gd name="T60" fmla="*/ 129 w 166"/>
                <a:gd name="T61" fmla="*/ 37 h 162"/>
                <a:gd name="T62" fmla="*/ 144 w 166"/>
                <a:gd name="T63" fmla="*/ 58 h 162"/>
                <a:gd name="T64" fmla="*/ 148 w 166"/>
                <a:gd name="T65" fmla="*/ 82 h 162"/>
                <a:gd name="T66" fmla="*/ 146 w 166"/>
                <a:gd name="T67" fmla="*/ 94 h 162"/>
                <a:gd name="T68" fmla="*/ 138 w 166"/>
                <a:gd name="T69" fmla="*/ 117 h 162"/>
                <a:gd name="T70" fmla="*/ 119 w 166"/>
                <a:gd name="T71" fmla="*/ 133 h 162"/>
                <a:gd name="T72" fmla="*/ 97 w 166"/>
                <a:gd name="T73" fmla="*/ 143 h 162"/>
                <a:gd name="T74" fmla="*/ 82 w 166"/>
                <a:gd name="T75" fmla="*/ 14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6" h="162">
                  <a:moveTo>
                    <a:pt x="82" y="0"/>
                  </a:moveTo>
                  <a:lnTo>
                    <a:pt x="82" y="0"/>
                  </a:lnTo>
                  <a:lnTo>
                    <a:pt x="66" y="2"/>
                  </a:lnTo>
                  <a:lnTo>
                    <a:pt x="52" y="6"/>
                  </a:lnTo>
                  <a:lnTo>
                    <a:pt x="37" y="15"/>
                  </a:lnTo>
                  <a:lnTo>
                    <a:pt x="25" y="25"/>
                  </a:lnTo>
                  <a:lnTo>
                    <a:pt x="15" y="37"/>
                  </a:lnTo>
                  <a:lnTo>
                    <a:pt x="7" y="49"/>
                  </a:lnTo>
                  <a:lnTo>
                    <a:pt x="3" y="66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3" y="98"/>
                  </a:lnTo>
                  <a:lnTo>
                    <a:pt x="7" y="113"/>
                  </a:lnTo>
                  <a:lnTo>
                    <a:pt x="15" y="127"/>
                  </a:lnTo>
                  <a:lnTo>
                    <a:pt x="25" y="139"/>
                  </a:lnTo>
                  <a:lnTo>
                    <a:pt x="37" y="150"/>
                  </a:lnTo>
                  <a:lnTo>
                    <a:pt x="52" y="156"/>
                  </a:lnTo>
                  <a:lnTo>
                    <a:pt x="66" y="162"/>
                  </a:lnTo>
                  <a:lnTo>
                    <a:pt x="82" y="162"/>
                  </a:lnTo>
                  <a:lnTo>
                    <a:pt x="82" y="162"/>
                  </a:lnTo>
                  <a:lnTo>
                    <a:pt x="99" y="162"/>
                  </a:lnTo>
                  <a:lnTo>
                    <a:pt x="115" y="156"/>
                  </a:lnTo>
                  <a:lnTo>
                    <a:pt x="129" y="150"/>
                  </a:lnTo>
                  <a:lnTo>
                    <a:pt x="142" y="139"/>
                  </a:lnTo>
                  <a:lnTo>
                    <a:pt x="152" y="127"/>
                  </a:lnTo>
                  <a:lnTo>
                    <a:pt x="160" y="113"/>
                  </a:lnTo>
                  <a:lnTo>
                    <a:pt x="164" y="98"/>
                  </a:lnTo>
                  <a:lnTo>
                    <a:pt x="166" y="82"/>
                  </a:lnTo>
                  <a:lnTo>
                    <a:pt x="166" y="82"/>
                  </a:lnTo>
                  <a:lnTo>
                    <a:pt x="164" y="66"/>
                  </a:lnTo>
                  <a:lnTo>
                    <a:pt x="160" y="49"/>
                  </a:lnTo>
                  <a:lnTo>
                    <a:pt x="152" y="37"/>
                  </a:lnTo>
                  <a:lnTo>
                    <a:pt x="142" y="25"/>
                  </a:lnTo>
                  <a:lnTo>
                    <a:pt x="129" y="15"/>
                  </a:lnTo>
                  <a:lnTo>
                    <a:pt x="115" y="6"/>
                  </a:lnTo>
                  <a:lnTo>
                    <a:pt x="99" y="2"/>
                  </a:lnTo>
                  <a:lnTo>
                    <a:pt x="82" y="0"/>
                  </a:lnTo>
                  <a:lnTo>
                    <a:pt x="82" y="0"/>
                  </a:lnTo>
                  <a:close/>
                  <a:moveTo>
                    <a:pt x="82" y="145"/>
                  </a:moveTo>
                  <a:lnTo>
                    <a:pt x="82" y="145"/>
                  </a:lnTo>
                  <a:lnTo>
                    <a:pt x="70" y="143"/>
                  </a:lnTo>
                  <a:lnTo>
                    <a:pt x="58" y="139"/>
                  </a:lnTo>
                  <a:lnTo>
                    <a:pt x="48" y="133"/>
                  </a:lnTo>
                  <a:lnTo>
                    <a:pt x="37" y="127"/>
                  </a:lnTo>
                  <a:lnTo>
                    <a:pt x="29" y="117"/>
                  </a:lnTo>
                  <a:lnTo>
                    <a:pt x="23" y="107"/>
                  </a:lnTo>
                  <a:lnTo>
                    <a:pt x="19" y="94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19" y="70"/>
                  </a:lnTo>
                  <a:lnTo>
                    <a:pt x="23" y="58"/>
                  </a:lnTo>
                  <a:lnTo>
                    <a:pt x="29" y="47"/>
                  </a:lnTo>
                  <a:lnTo>
                    <a:pt x="37" y="37"/>
                  </a:lnTo>
                  <a:lnTo>
                    <a:pt x="48" y="29"/>
                  </a:lnTo>
                  <a:lnTo>
                    <a:pt x="58" y="23"/>
                  </a:lnTo>
                  <a:lnTo>
                    <a:pt x="70" y="21"/>
                  </a:lnTo>
                  <a:lnTo>
                    <a:pt x="82" y="19"/>
                  </a:lnTo>
                  <a:lnTo>
                    <a:pt x="82" y="19"/>
                  </a:lnTo>
                  <a:lnTo>
                    <a:pt x="97" y="21"/>
                  </a:lnTo>
                  <a:lnTo>
                    <a:pt x="109" y="23"/>
                  </a:lnTo>
                  <a:lnTo>
                    <a:pt x="119" y="29"/>
                  </a:lnTo>
                  <a:lnTo>
                    <a:pt x="129" y="37"/>
                  </a:lnTo>
                  <a:lnTo>
                    <a:pt x="138" y="47"/>
                  </a:lnTo>
                  <a:lnTo>
                    <a:pt x="144" y="58"/>
                  </a:lnTo>
                  <a:lnTo>
                    <a:pt x="146" y="70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46" y="94"/>
                  </a:lnTo>
                  <a:lnTo>
                    <a:pt x="144" y="107"/>
                  </a:lnTo>
                  <a:lnTo>
                    <a:pt x="138" y="117"/>
                  </a:lnTo>
                  <a:lnTo>
                    <a:pt x="129" y="127"/>
                  </a:lnTo>
                  <a:lnTo>
                    <a:pt x="119" y="133"/>
                  </a:lnTo>
                  <a:lnTo>
                    <a:pt x="109" y="139"/>
                  </a:lnTo>
                  <a:lnTo>
                    <a:pt x="97" y="143"/>
                  </a:lnTo>
                  <a:lnTo>
                    <a:pt x="82" y="145"/>
                  </a:lnTo>
                  <a:lnTo>
                    <a:pt x="82" y="145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415213" y="4883150"/>
              <a:ext cx="574675" cy="201613"/>
            </a:xfrm>
            <a:custGeom>
              <a:avLst/>
              <a:gdLst>
                <a:gd name="T0" fmla="*/ 333 w 362"/>
                <a:gd name="T1" fmla="*/ 88 h 127"/>
                <a:gd name="T2" fmla="*/ 245 w 362"/>
                <a:gd name="T3" fmla="*/ 88 h 127"/>
                <a:gd name="T4" fmla="*/ 245 w 362"/>
                <a:gd name="T5" fmla="*/ 0 h 127"/>
                <a:gd name="T6" fmla="*/ 119 w 362"/>
                <a:gd name="T7" fmla="*/ 0 h 127"/>
                <a:gd name="T8" fmla="*/ 119 w 362"/>
                <a:gd name="T9" fmla="*/ 88 h 127"/>
                <a:gd name="T10" fmla="*/ 29 w 362"/>
                <a:gd name="T11" fmla="*/ 88 h 127"/>
                <a:gd name="T12" fmla="*/ 29 w 362"/>
                <a:gd name="T13" fmla="*/ 88 h 127"/>
                <a:gd name="T14" fmla="*/ 18 w 362"/>
                <a:gd name="T15" fmla="*/ 88 h 127"/>
                <a:gd name="T16" fmla="*/ 8 w 362"/>
                <a:gd name="T17" fmla="*/ 92 h 127"/>
                <a:gd name="T18" fmla="*/ 2 w 362"/>
                <a:gd name="T19" fmla="*/ 98 h 127"/>
                <a:gd name="T20" fmla="*/ 0 w 362"/>
                <a:gd name="T21" fmla="*/ 105 h 127"/>
                <a:gd name="T22" fmla="*/ 0 w 362"/>
                <a:gd name="T23" fmla="*/ 127 h 127"/>
                <a:gd name="T24" fmla="*/ 362 w 362"/>
                <a:gd name="T25" fmla="*/ 127 h 127"/>
                <a:gd name="T26" fmla="*/ 362 w 362"/>
                <a:gd name="T27" fmla="*/ 105 h 127"/>
                <a:gd name="T28" fmla="*/ 362 w 362"/>
                <a:gd name="T29" fmla="*/ 105 h 127"/>
                <a:gd name="T30" fmla="*/ 360 w 362"/>
                <a:gd name="T31" fmla="*/ 98 h 127"/>
                <a:gd name="T32" fmla="*/ 354 w 362"/>
                <a:gd name="T33" fmla="*/ 92 h 127"/>
                <a:gd name="T34" fmla="*/ 346 w 362"/>
                <a:gd name="T35" fmla="*/ 88 h 127"/>
                <a:gd name="T36" fmla="*/ 333 w 362"/>
                <a:gd name="T37" fmla="*/ 88 h 127"/>
                <a:gd name="T38" fmla="*/ 333 w 362"/>
                <a:gd name="T39" fmla="*/ 8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2" h="127">
                  <a:moveTo>
                    <a:pt x="333" y="88"/>
                  </a:moveTo>
                  <a:lnTo>
                    <a:pt x="245" y="88"/>
                  </a:lnTo>
                  <a:lnTo>
                    <a:pt x="245" y="0"/>
                  </a:lnTo>
                  <a:lnTo>
                    <a:pt x="119" y="0"/>
                  </a:lnTo>
                  <a:lnTo>
                    <a:pt x="119" y="88"/>
                  </a:lnTo>
                  <a:lnTo>
                    <a:pt x="29" y="88"/>
                  </a:lnTo>
                  <a:lnTo>
                    <a:pt x="29" y="88"/>
                  </a:lnTo>
                  <a:lnTo>
                    <a:pt x="18" y="88"/>
                  </a:lnTo>
                  <a:lnTo>
                    <a:pt x="8" y="92"/>
                  </a:lnTo>
                  <a:lnTo>
                    <a:pt x="2" y="98"/>
                  </a:lnTo>
                  <a:lnTo>
                    <a:pt x="0" y="105"/>
                  </a:lnTo>
                  <a:lnTo>
                    <a:pt x="0" y="127"/>
                  </a:lnTo>
                  <a:lnTo>
                    <a:pt x="362" y="127"/>
                  </a:lnTo>
                  <a:lnTo>
                    <a:pt x="362" y="105"/>
                  </a:lnTo>
                  <a:lnTo>
                    <a:pt x="362" y="105"/>
                  </a:lnTo>
                  <a:lnTo>
                    <a:pt x="360" y="98"/>
                  </a:lnTo>
                  <a:lnTo>
                    <a:pt x="354" y="92"/>
                  </a:lnTo>
                  <a:lnTo>
                    <a:pt x="346" y="88"/>
                  </a:lnTo>
                  <a:lnTo>
                    <a:pt x="333" y="88"/>
                  </a:lnTo>
                  <a:lnTo>
                    <a:pt x="333" y="88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7499350" y="4286250"/>
              <a:ext cx="149225" cy="273050"/>
            </a:xfrm>
            <a:custGeom>
              <a:avLst/>
              <a:gdLst>
                <a:gd name="T0" fmla="*/ 59 w 94"/>
                <a:gd name="T1" fmla="*/ 71 h 172"/>
                <a:gd name="T2" fmla="*/ 39 w 94"/>
                <a:gd name="T3" fmla="*/ 63 h 172"/>
                <a:gd name="T4" fmla="*/ 33 w 94"/>
                <a:gd name="T5" fmla="*/ 53 h 172"/>
                <a:gd name="T6" fmla="*/ 35 w 94"/>
                <a:gd name="T7" fmla="*/ 49 h 172"/>
                <a:gd name="T8" fmla="*/ 43 w 94"/>
                <a:gd name="T9" fmla="*/ 43 h 172"/>
                <a:gd name="T10" fmla="*/ 51 w 94"/>
                <a:gd name="T11" fmla="*/ 43 h 172"/>
                <a:gd name="T12" fmla="*/ 70 w 94"/>
                <a:gd name="T13" fmla="*/ 45 h 172"/>
                <a:gd name="T14" fmla="*/ 88 w 94"/>
                <a:gd name="T15" fmla="*/ 26 h 172"/>
                <a:gd name="T16" fmla="*/ 76 w 94"/>
                <a:gd name="T17" fmla="*/ 20 h 172"/>
                <a:gd name="T18" fmla="*/ 57 w 94"/>
                <a:gd name="T19" fmla="*/ 0 h 172"/>
                <a:gd name="T20" fmla="*/ 37 w 94"/>
                <a:gd name="T21" fmla="*/ 20 h 172"/>
                <a:gd name="T22" fmla="*/ 23 w 94"/>
                <a:gd name="T23" fmla="*/ 24 h 172"/>
                <a:gd name="T24" fmla="*/ 6 w 94"/>
                <a:gd name="T25" fmla="*/ 39 h 172"/>
                <a:gd name="T26" fmla="*/ 2 w 94"/>
                <a:gd name="T27" fmla="*/ 51 h 172"/>
                <a:gd name="T28" fmla="*/ 2 w 94"/>
                <a:gd name="T29" fmla="*/ 57 h 172"/>
                <a:gd name="T30" fmla="*/ 4 w 94"/>
                <a:gd name="T31" fmla="*/ 71 h 172"/>
                <a:gd name="T32" fmla="*/ 12 w 94"/>
                <a:gd name="T33" fmla="*/ 82 h 172"/>
                <a:gd name="T34" fmla="*/ 39 w 94"/>
                <a:gd name="T35" fmla="*/ 96 h 172"/>
                <a:gd name="T36" fmla="*/ 49 w 94"/>
                <a:gd name="T37" fmla="*/ 100 h 172"/>
                <a:gd name="T38" fmla="*/ 59 w 94"/>
                <a:gd name="T39" fmla="*/ 108 h 172"/>
                <a:gd name="T40" fmla="*/ 62 w 94"/>
                <a:gd name="T41" fmla="*/ 114 h 172"/>
                <a:gd name="T42" fmla="*/ 55 w 94"/>
                <a:gd name="T43" fmla="*/ 125 h 172"/>
                <a:gd name="T44" fmla="*/ 41 w 94"/>
                <a:gd name="T45" fmla="*/ 127 h 172"/>
                <a:gd name="T46" fmla="*/ 31 w 94"/>
                <a:gd name="T47" fmla="*/ 127 h 172"/>
                <a:gd name="T48" fmla="*/ 6 w 94"/>
                <a:gd name="T49" fmla="*/ 119 h 172"/>
                <a:gd name="T50" fmla="*/ 0 w 94"/>
                <a:gd name="T51" fmla="*/ 143 h 172"/>
                <a:gd name="T52" fmla="*/ 35 w 94"/>
                <a:gd name="T53" fmla="*/ 151 h 172"/>
                <a:gd name="T54" fmla="*/ 57 w 94"/>
                <a:gd name="T55" fmla="*/ 172 h 172"/>
                <a:gd name="T56" fmla="*/ 57 w 94"/>
                <a:gd name="T57" fmla="*/ 149 h 172"/>
                <a:gd name="T58" fmla="*/ 72 w 94"/>
                <a:gd name="T59" fmla="*/ 145 h 172"/>
                <a:gd name="T60" fmla="*/ 84 w 94"/>
                <a:gd name="T61" fmla="*/ 137 h 172"/>
                <a:gd name="T62" fmla="*/ 92 w 94"/>
                <a:gd name="T63" fmla="*/ 125 h 172"/>
                <a:gd name="T64" fmla="*/ 94 w 94"/>
                <a:gd name="T65" fmla="*/ 110 h 172"/>
                <a:gd name="T66" fmla="*/ 92 w 94"/>
                <a:gd name="T67" fmla="*/ 98 h 172"/>
                <a:gd name="T68" fmla="*/ 86 w 94"/>
                <a:gd name="T69" fmla="*/ 88 h 172"/>
                <a:gd name="T70" fmla="*/ 59 w 94"/>
                <a:gd name="T71" fmla="*/ 7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4" h="172">
                  <a:moveTo>
                    <a:pt x="59" y="71"/>
                  </a:moveTo>
                  <a:lnTo>
                    <a:pt x="59" y="71"/>
                  </a:lnTo>
                  <a:lnTo>
                    <a:pt x="47" y="67"/>
                  </a:lnTo>
                  <a:lnTo>
                    <a:pt x="39" y="63"/>
                  </a:lnTo>
                  <a:lnTo>
                    <a:pt x="35" y="59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5" y="49"/>
                  </a:lnTo>
                  <a:lnTo>
                    <a:pt x="37" y="45"/>
                  </a:lnTo>
                  <a:lnTo>
                    <a:pt x="43" y="43"/>
                  </a:lnTo>
                  <a:lnTo>
                    <a:pt x="51" y="43"/>
                  </a:lnTo>
                  <a:lnTo>
                    <a:pt x="51" y="43"/>
                  </a:lnTo>
                  <a:lnTo>
                    <a:pt x="62" y="43"/>
                  </a:lnTo>
                  <a:lnTo>
                    <a:pt x="70" y="45"/>
                  </a:lnTo>
                  <a:lnTo>
                    <a:pt x="82" y="49"/>
                  </a:lnTo>
                  <a:lnTo>
                    <a:pt x="88" y="26"/>
                  </a:lnTo>
                  <a:lnTo>
                    <a:pt x="88" y="26"/>
                  </a:lnTo>
                  <a:lnTo>
                    <a:pt x="76" y="20"/>
                  </a:lnTo>
                  <a:lnTo>
                    <a:pt x="57" y="18"/>
                  </a:lnTo>
                  <a:lnTo>
                    <a:pt x="57" y="0"/>
                  </a:lnTo>
                  <a:lnTo>
                    <a:pt x="37" y="0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23" y="24"/>
                  </a:lnTo>
                  <a:lnTo>
                    <a:pt x="10" y="33"/>
                  </a:lnTo>
                  <a:lnTo>
                    <a:pt x="6" y="39"/>
                  </a:lnTo>
                  <a:lnTo>
                    <a:pt x="4" y="45"/>
                  </a:lnTo>
                  <a:lnTo>
                    <a:pt x="2" y="51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2" y="65"/>
                  </a:lnTo>
                  <a:lnTo>
                    <a:pt x="4" y="71"/>
                  </a:lnTo>
                  <a:lnTo>
                    <a:pt x="6" y="78"/>
                  </a:lnTo>
                  <a:lnTo>
                    <a:pt x="12" y="82"/>
                  </a:lnTo>
                  <a:lnTo>
                    <a:pt x="23" y="90"/>
                  </a:lnTo>
                  <a:lnTo>
                    <a:pt x="39" y="96"/>
                  </a:lnTo>
                  <a:lnTo>
                    <a:pt x="39" y="96"/>
                  </a:lnTo>
                  <a:lnTo>
                    <a:pt x="49" y="100"/>
                  </a:lnTo>
                  <a:lnTo>
                    <a:pt x="55" y="104"/>
                  </a:lnTo>
                  <a:lnTo>
                    <a:pt x="59" y="108"/>
                  </a:lnTo>
                  <a:lnTo>
                    <a:pt x="62" y="114"/>
                  </a:lnTo>
                  <a:lnTo>
                    <a:pt x="62" y="114"/>
                  </a:lnTo>
                  <a:lnTo>
                    <a:pt x="59" y="121"/>
                  </a:lnTo>
                  <a:lnTo>
                    <a:pt x="55" y="125"/>
                  </a:lnTo>
                  <a:lnTo>
                    <a:pt x="49" y="127"/>
                  </a:lnTo>
                  <a:lnTo>
                    <a:pt x="41" y="127"/>
                  </a:lnTo>
                  <a:lnTo>
                    <a:pt x="41" y="127"/>
                  </a:lnTo>
                  <a:lnTo>
                    <a:pt x="31" y="127"/>
                  </a:lnTo>
                  <a:lnTo>
                    <a:pt x="23" y="125"/>
                  </a:lnTo>
                  <a:lnTo>
                    <a:pt x="6" y="119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17" y="149"/>
                  </a:lnTo>
                  <a:lnTo>
                    <a:pt x="35" y="151"/>
                  </a:lnTo>
                  <a:lnTo>
                    <a:pt x="35" y="172"/>
                  </a:lnTo>
                  <a:lnTo>
                    <a:pt x="57" y="172"/>
                  </a:lnTo>
                  <a:lnTo>
                    <a:pt x="57" y="149"/>
                  </a:lnTo>
                  <a:lnTo>
                    <a:pt x="57" y="149"/>
                  </a:lnTo>
                  <a:lnTo>
                    <a:pt x="66" y="147"/>
                  </a:lnTo>
                  <a:lnTo>
                    <a:pt x="72" y="145"/>
                  </a:lnTo>
                  <a:lnTo>
                    <a:pt x="78" y="141"/>
                  </a:lnTo>
                  <a:lnTo>
                    <a:pt x="84" y="137"/>
                  </a:lnTo>
                  <a:lnTo>
                    <a:pt x="88" y="131"/>
                  </a:lnTo>
                  <a:lnTo>
                    <a:pt x="92" y="125"/>
                  </a:lnTo>
                  <a:lnTo>
                    <a:pt x="92" y="119"/>
                  </a:lnTo>
                  <a:lnTo>
                    <a:pt x="94" y="110"/>
                  </a:lnTo>
                  <a:lnTo>
                    <a:pt x="94" y="110"/>
                  </a:lnTo>
                  <a:lnTo>
                    <a:pt x="92" y="98"/>
                  </a:lnTo>
                  <a:lnTo>
                    <a:pt x="90" y="92"/>
                  </a:lnTo>
                  <a:lnTo>
                    <a:pt x="86" y="88"/>
                  </a:lnTo>
                  <a:lnTo>
                    <a:pt x="74" y="80"/>
                  </a:lnTo>
                  <a:lnTo>
                    <a:pt x="59" y="71"/>
                  </a:lnTo>
                  <a:lnTo>
                    <a:pt x="59" y="71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7362825" y="4217988"/>
              <a:ext cx="419100" cy="409575"/>
            </a:xfrm>
            <a:custGeom>
              <a:avLst/>
              <a:gdLst>
                <a:gd name="T0" fmla="*/ 133 w 264"/>
                <a:gd name="T1" fmla="*/ 0 h 258"/>
                <a:gd name="T2" fmla="*/ 107 w 264"/>
                <a:gd name="T3" fmla="*/ 2 h 258"/>
                <a:gd name="T4" fmla="*/ 82 w 264"/>
                <a:gd name="T5" fmla="*/ 10 h 258"/>
                <a:gd name="T6" fmla="*/ 39 w 264"/>
                <a:gd name="T7" fmla="*/ 39 h 258"/>
                <a:gd name="T8" fmla="*/ 17 w 264"/>
                <a:gd name="T9" fmla="*/ 67 h 258"/>
                <a:gd name="T10" fmla="*/ 6 w 264"/>
                <a:gd name="T11" fmla="*/ 90 h 258"/>
                <a:gd name="T12" fmla="*/ 2 w 264"/>
                <a:gd name="T13" fmla="*/ 117 h 258"/>
                <a:gd name="T14" fmla="*/ 0 w 264"/>
                <a:gd name="T15" fmla="*/ 129 h 258"/>
                <a:gd name="T16" fmla="*/ 4 w 264"/>
                <a:gd name="T17" fmla="*/ 155 h 258"/>
                <a:gd name="T18" fmla="*/ 10 w 264"/>
                <a:gd name="T19" fmla="*/ 180 h 258"/>
                <a:gd name="T20" fmla="*/ 23 w 264"/>
                <a:gd name="T21" fmla="*/ 200 h 258"/>
                <a:gd name="T22" fmla="*/ 60 w 264"/>
                <a:gd name="T23" fmla="*/ 235 h 258"/>
                <a:gd name="T24" fmla="*/ 94 w 264"/>
                <a:gd name="T25" fmla="*/ 252 h 258"/>
                <a:gd name="T26" fmla="*/ 119 w 264"/>
                <a:gd name="T27" fmla="*/ 258 h 258"/>
                <a:gd name="T28" fmla="*/ 133 w 264"/>
                <a:gd name="T29" fmla="*/ 258 h 258"/>
                <a:gd name="T30" fmla="*/ 160 w 264"/>
                <a:gd name="T31" fmla="*/ 256 h 258"/>
                <a:gd name="T32" fmla="*/ 184 w 264"/>
                <a:gd name="T33" fmla="*/ 247 h 258"/>
                <a:gd name="T34" fmla="*/ 225 w 264"/>
                <a:gd name="T35" fmla="*/ 221 h 258"/>
                <a:gd name="T36" fmla="*/ 248 w 264"/>
                <a:gd name="T37" fmla="*/ 190 h 258"/>
                <a:gd name="T38" fmla="*/ 258 w 264"/>
                <a:gd name="T39" fmla="*/ 168 h 258"/>
                <a:gd name="T40" fmla="*/ 264 w 264"/>
                <a:gd name="T41" fmla="*/ 143 h 258"/>
                <a:gd name="T42" fmla="*/ 264 w 264"/>
                <a:gd name="T43" fmla="*/ 129 h 258"/>
                <a:gd name="T44" fmla="*/ 262 w 264"/>
                <a:gd name="T45" fmla="*/ 102 h 258"/>
                <a:gd name="T46" fmla="*/ 254 w 264"/>
                <a:gd name="T47" fmla="*/ 80 h 258"/>
                <a:gd name="T48" fmla="*/ 242 w 264"/>
                <a:gd name="T49" fmla="*/ 57 h 258"/>
                <a:gd name="T50" fmla="*/ 207 w 264"/>
                <a:gd name="T51" fmla="*/ 22 h 258"/>
                <a:gd name="T52" fmla="*/ 172 w 264"/>
                <a:gd name="T53" fmla="*/ 6 h 258"/>
                <a:gd name="T54" fmla="*/ 145 w 264"/>
                <a:gd name="T55" fmla="*/ 0 h 258"/>
                <a:gd name="T56" fmla="*/ 133 w 264"/>
                <a:gd name="T57" fmla="*/ 0 h 258"/>
                <a:gd name="T58" fmla="*/ 133 w 264"/>
                <a:gd name="T59" fmla="*/ 229 h 258"/>
                <a:gd name="T60" fmla="*/ 92 w 264"/>
                <a:gd name="T61" fmla="*/ 221 h 258"/>
                <a:gd name="T62" fmla="*/ 60 w 264"/>
                <a:gd name="T63" fmla="*/ 200 h 258"/>
                <a:gd name="T64" fmla="*/ 37 w 264"/>
                <a:gd name="T65" fmla="*/ 168 h 258"/>
                <a:gd name="T66" fmla="*/ 29 w 264"/>
                <a:gd name="T67" fmla="*/ 129 h 258"/>
                <a:gd name="T68" fmla="*/ 31 w 264"/>
                <a:gd name="T69" fmla="*/ 108 h 258"/>
                <a:gd name="T70" fmla="*/ 47 w 264"/>
                <a:gd name="T71" fmla="*/ 74 h 258"/>
                <a:gd name="T72" fmla="*/ 76 w 264"/>
                <a:gd name="T73" fmla="*/ 45 h 258"/>
                <a:gd name="T74" fmla="*/ 111 w 264"/>
                <a:gd name="T75" fmla="*/ 31 h 258"/>
                <a:gd name="T76" fmla="*/ 133 w 264"/>
                <a:gd name="T77" fmla="*/ 29 h 258"/>
                <a:gd name="T78" fmla="*/ 172 w 264"/>
                <a:gd name="T79" fmla="*/ 37 h 258"/>
                <a:gd name="T80" fmla="*/ 205 w 264"/>
                <a:gd name="T81" fmla="*/ 57 h 258"/>
                <a:gd name="T82" fmla="*/ 227 w 264"/>
                <a:gd name="T83" fmla="*/ 90 h 258"/>
                <a:gd name="T84" fmla="*/ 235 w 264"/>
                <a:gd name="T85" fmla="*/ 129 h 258"/>
                <a:gd name="T86" fmla="*/ 233 w 264"/>
                <a:gd name="T87" fmla="*/ 149 h 258"/>
                <a:gd name="T88" fmla="*/ 217 w 264"/>
                <a:gd name="T89" fmla="*/ 184 h 258"/>
                <a:gd name="T90" fmla="*/ 190 w 264"/>
                <a:gd name="T91" fmla="*/ 213 h 258"/>
                <a:gd name="T92" fmla="*/ 154 w 264"/>
                <a:gd name="T93" fmla="*/ 227 h 258"/>
                <a:gd name="T94" fmla="*/ 133 w 264"/>
                <a:gd name="T95" fmla="*/ 22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4" h="258">
                  <a:moveTo>
                    <a:pt x="133" y="0"/>
                  </a:moveTo>
                  <a:lnTo>
                    <a:pt x="133" y="0"/>
                  </a:lnTo>
                  <a:lnTo>
                    <a:pt x="119" y="0"/>
                  </a:lnTo>
                  <a:lnTo>
                    <a:pt x="107" y="2"/>
                  </a:lnTo>
                  <a:lnTo>
                    <a:pt x="94" y="6"/>
                  </a:lnTo>
                  <a:lnTo>
                    <a:pt x="82" y="10"/>
                  </a:lnTo>
                  <a:lnTo>
                    <a:pt x="60" y="22"/>
                  </a:lnTo>
                  <a:lnTo>
                    <a:pt x="39" y="39"/>
                  </a:lnTo>
                  <a:lnTo>
                    <a:pt x="23" y="57"/>
                  </a:lnTo>
                  <a:lnTo>
                    <a:pt x="17" y="67"/>
                  </a:lnTo>
                  <a:lnTo>
                    <a:pt x="10" y="80"/>
                  </a:lnTo>
                  <a:lnTo>
                    <a:pt x="6" y="90"/>
                  </a:lnTo>
                  <a:lnTo>
                    <a:pt x="4" y="102"/>
                  </a:lnTo>
                  <a:lnTo>
                    <a:pt x="2" y="117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2" y="143"/>
                  </a:lnTo>
                  <a:lnTo>
                    <a:pt x="4" y="155"/>
                  </a:lnTo>
                  <a:lnTo>
                    <a:pt x="6" y="168"/>
                  </a:lnTo>
                  <a:lnTo>
                    <a:pt x="10" y="180"/>
                  </a:lnTo>
                  <a:lnTo>
                    <a:pt x="17" y="190"/>
                  </a:lnTo>
                  <a:lnTo>
                    <a:pt x="23" y="200"/>
                  </a:lnTo>
                  <a:lnTo>
                    <a:pt x="39" y="221"/>
                  </a:lnTo>
                  <a:lnTo>
                    <a:pt x="60" y="235"/>
                  </a:lnTo>
                  <a:lnTo>
                    <a:pt x="82" y="247"/>
                  </a:lnTo>
                  <a:lnTo>
                    <a:pt x="94" y="252"/>
                  </a:lnTo>
                  <a:lnTo>
                    <a:pt x="107" y="256"/>
                  </a:lnTo>
                  <a:lnTo>
                    <a:pt x="119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45" y="258"/>
                  </a:lnTo>
                  <a:lnTo>
                    <a:pt x="160" y="256"/>
                  </a:lnTo>
                  <a:lnTo>
                    <a:pt x="172" y="252"/>
                  </a:lnTo>
                  <a:lnTo>
                    <a:pt x="184" y="247"/>
                  </a:lnTo>
                  <a:lnTo>
                    <a:pt x="207" y="235"/>
                  </a:lnTo>
                  <a:lnTo>
                    <a:pt x="225" y="221"/>
                  </a:lnTo>
                  <a:lnTo>
                    <a:pt x="242" y="200"/>
                  </a:lnTo>
                  <a:lnTo>
                    <a:pt x="248" y="190"/>
                  </a:lnTo>
                  <a:lnTo>
                    <a:pt x="254" y="180"/>
                  </a:lnTo>
                  <a:lnTo>
                    <a:pt x="258" y="168"/>
                  </a:lnTo>
                  <a:lnTo>
                    <a:pt x="262" y="155"/>
                  </a:lnTo>
                  <a:lnTo>
                    <a:pt x="264" y="143"/>
                  </a:lnTo>
                  <a:lnTo>
                    <a:pt x="264" y="129"/>
                  </a:lnTo>
                  <a:lnTo>
                    <a:pt x="264" y="129"/>
                  </a:lnTo>
                  <a:lnTo>
                    <a:pt x="264" y="117"/>
                  </a:lnTo>
                  <a:lnTo>
                    <a:pt x="262" y="102"/>
                  </a:lnTo>
                  <a:lnTo>
                    <a:pt x="258" y="90"/>
                  </a:lnTo>
                  <a:lnTo>
                    <a:pt x="254" y="80"/>
                  </a:lnTo>
                  <a:lnTo>
                    <a:pt x="248" y="67"/>
                  </a:lnTo>
                  <a:lnTo>
                    <a:pt x="242" y="57"/>
                  </a:lnTo>
                  <a:lnTo>
                    <a:pt x="225" y="39"/>
                  </a:lnTo>
                  <a:lnTo>
                    <a:pt x="207" y="22"/>
                  </a:lnTo>
                  <a:lnTo>
                    <a:pt x="184" y="10"/>
                  </a:lnTo>
                  <a:lnTo>
                    <a:pt x="172" y="6"/>
                  </a:lnTo>
                  <a:lnTo>
                    <a:pt x="160" y="2"/>
                  </a:lnTo>
                  <a:lnTo>
                    <a:pt x="145" y="0"/>
                  </a:lnTo>
                  <a:lnTo>
                    <a:pt x="133" y="0"/>
                  </a:lnTo>
                  <a:lnTo>
                    <a:pt x="133" y="0"/>
                  </a:lnTo>
                  <a:close/>
                  <a:moveTo>
                    <a:pt x="133" y="229"/>
                  </a:moveTo>
                  <a:lnTo>
                    <a:pt x="133" y="229"/>
                  </a:lnTo>
                  <a:lnTo>
                    <a:pt x="111" y="227"/>
                  </a:lnTo>
                  <a:lnTo>
                    <a:pt x="92" y="221"/>
                  </a:lnTo>
                  <a:lnTo>
                    <a:pt x="76" y="213"/>
                  </a:lnTo>
                  <a:lnTo>
                    <a:pt x="60" y="200"/>
                  </a:lnTo>
                  <a:lnTo>
                    <a:pt x="47" y="184"/>
                  </a:lnTo>
                  <a:lnTo>
                    <a:pt x="37" y="168"/>
                  </a:lnTo>
                  <a:lnTo>
                    <a:pt x="31" y="149"/>
                  </a:lnTo>
                  <a:lnTo>
                    <a:pt x="29" y="129"/>
                  </a:lnTo>
                  <a:lnTo>
                    <a:pt x="29" y="129"/>
                  </a:lnTo>
                  <a:lnTo>
                    <a:pt x="31" y="108"/>
                  </a:lnTo>
                  <a:lnTo>
                    <a:pt x="37" y="90"/>
                  </a:lnTo>
                  <a:lnTo>
                    <a:pt x="47" y="74"/>
                  </a:lnTo>
                  <a:lnTo>
                    <a:pt x="60" y="57"/>
                  </a:lnTo>
                  <a:lnTo>
                    <a:pt x="76" y="45"/>
                  </a:lnTo>
                  <a:lnTo>
                    <a:pt x="92" y="37"/>
                  </a:lnTo>
                  <a:lnTo>
                    <a:pt x="111" y="31"/>
                  </a:lnTo>
                  <a:lnTo>
                    <a:pt x="133" y="29"/>
                  </a:lnTo>
                  <a:lnTo>
                    <a:pt x="133" y="29"/>
                  </a:lnTo>
                  <a:lnTo>
                    <a:pt x="154" y="31"/>
                  </a:lnTo>
                  <a:lnTo>
                    <a:pt x="172" y="37"/>
                  </a:lnTo>
                  <a:lnTo>
                    <a:pt x="190" y="45"/>
                  </a:lnTo>
                  <a:lnTo>
                    <a:pt x="205" y="57"/>
                  </a:lnTo>
                  <a:lnTo>
                    <a:pt x="217" y="74"/>
                  </a:lnTo>
                  <a:lnTo>
                    <a:pt x="227" y="90"/>
                  </a:lnTo>
                  <a:lnTo>
                    <a:pt x="233" y="108"/>
                  </a:lnTo>
                  <a:lnTo>
                    <a:pt x="235" y="129"/>
                  </a:lnTo>
                  <a:lnTo>
                    <a:pt x="235" y="129"/>
                  </a:lnTo>
                  <a:lnTo>
                    <a:pt x="233" y="149"/>
                  </a:lnTo>
                  <a:lnTo>
                    <a:pt x="227" y="168"/>
                  </a:lnTo>
                  <a:lnTo>
                    <a:pt x="217" y="184"/>
                  </a:lnTo>
                  <a:lnTo>
                    <a:pt x="205" y="200"/>
                  </a:lnTo>
                  <a:lnTo>
                    <a:pt x="190" y="213"/>
                  </a:lnTo>
                  <a:lnTo>
                    <a:pt x="172" y="221"/>
                  </a:lnTo>
                  <a:lnTo>
                    <a:pt x="154" y="227"/>
                  </a:lnTo>
                  <a:lnTo>
                    <a:pt x="133" y="229"/>
                  </a:lnTo>
                  <a:lnTo>
                    <a:pt x="133" y="229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7843838" y="4049713"/>
              <a:ext cx="117475" cy="211138"/>
            </a:xfrm>
            <a:custGeom>
              <a:avLst/>
              <a:gdLst>
                <a:gd name="T0" fmla="*/ 33 w 74"/>
                <a:gd name="T1" fmla="*/ 98 h 133"/>
                <a:gd name="T2" fmla="*/ 33 w 74"/>
                <a:gd name="T3" fmla="*/ 98 h 133"/>
                <a:gd name="T4" fmla="*/ 18 w 74"/>
                <a:gd name="T5" fmla="*/ 96 h 133"/>
                <a:gd name="T6" fmla="*/ 6 w 74"/>
                <a:gd name="T7" fmla="*/ 92 h 133"/>
                <a:gd name="T8" fmla="*/ 0 w 74"/>
                <a:gd name="T9" fmla="*/ 110 h 133"/>
                <a:gd name="T10" fmla="*/ 0 w 74"/>
                <a:gd name="T11" fmla="*/ 110 h 133"/>
                <a:gd name="T12" fmla="*/ 12 w 74"/>
                <a:gd name="T13" fmla="*/ 114 h 133"/>
                <a:gd name="T14" fmla="*/ 29 w 74"/>
                <a:gd name="T15" fmla="*/ 118 h 133"/>
                <a:gd name="T16" fmla="*/ 29 w 74"/>
                <a:gd name="T17" fmla="*/ 133 h 133"/>
                <a:gd name="T18" fmla="*/ 45 w 74"/>
                <a:gd name="T19" fmla="*/ 133 h 133"/>
                <a:gd name="T20" fmla="*/ 45 w 74"/>
                <a:gd name="T21" fmla="*/ 116 h 133"/>
                <a:gd name="T22" fmla="*/ 45 w 74"/>
                <a:gd name="T23" fmla="*/ 116 h 133"/>
                <a:gd name="T24" fmla="*/ 57 w 74"/>
                <a:gd name="T25" fmla="*/ 112 h 133"/>
                <a:gd name="T26" fmla="*/ 65 w 74"/>
                <a:gd name="T27" fmla="*/ 106 h 133"/>
                <a:gd name="T28" fmla="*/ 72 w 74"/>
                <a:gd name="T29" fmla="*/ 96 h 133"/>
                <a:gd name="T30" fmla="*/ 74 w 74"/>
                <a:gd name="T31" fmla="*/ 86 h 133"/>
                <a:gd name="T32" fmla="*/ 74 w 74"/>
                <a:gd name="T33" fmla="*/ 86 h 133"/>
                <a:gd name="T34" fmla="*/ 72 w 74"/>
                <a:gd name="T35" fmla="*/ 75 h 133"/>
                <a:gd name="T36" fmla="*/ 67 w 74"/>
                <a:gd name="T37" fmla="*/ 67 h 133"/>
                <a:gd name="T38" fmla="*/ 59 w 74"/>
                <a:gd name="T39" fmla="*/ 61 h 133"/>
                <a:gd name="T40" fmla="*/ 47 w 74"/>
                <a:gd name="T41" fmla="*/ 55 h 133"/>
                <a:gd name="T42" fmla="*/ 47 w 74"/>
                <a:gd name="T43" fmla="*/ 55 h 133"/>
                <a:gd name="T44" fmla="*/ 31 w 74"/>
                <a:gd name="T45" fmla="*/ 49 h 133"/>
                <a:gd name="T46" fmla="*/ 29 w 74"/>
                <a:gd name="T47" fmla="*/ 45 h 133"/>
                <a:gd name="T48" fmla="*/ 27 w 74"/>
                <a:gd name="T49" fmla="*/ 41 h 133"/>
                <a:gd name="T50" fmla="*/ 27 w 74"/>
                <a:gd name="T51" fmla="*/ 41 h 133"/>
                <a:gd name="T52" fmla="*/ 27 w 74"/>
                <a:gd name="T53" fmla="*/ 38 h 133"/>
                <a:gd name="T54" fmla="*/ 29 w 74"/>
                <a:gd name="T55" fmla="*/ 34 h 133"/>
                <a:gd name="T56" fmla="*/ 35 w 74"/>
                <a:gd name="T57" fmla="*/ 32 h 133"/>
                <a:gd name="T58" fmla="*/ 41 w 74"/>
                <a:gd name="T59" fmla="*/ 32 h 133"/>
                <a:gd name="T60" fmla="*/ 41 w 74"/>
                <a:gd name="T61" fmla="*/ 32 h 133"/>
                <a:gd name="T62" fmla="*/ 49 w 74"/>
                <a:gd name="T63" fmla="*/ 32 h 133"/>
                <a:gd name="T64" fmla="*/ 55 w 74"/>
                <a:gd name="T65" fmla="*/ 34 h 133"/>
                <a:gd name="T66" fmla="*/ 63 w 74"/>
                <a:gd name="T67" fmla="*/ 38 h 133"/>
                <a:gd name="T68" fmla="*/ 70 w 74"/>
                <a:gd name="T69" fmla="*/ 20 h 133"/>
                <a:gd name="T70" fmla="*/ 70 w 74"/>
                <a:gd name="T71" fmla="*/ 20 h 133"/>
                <a:gd name="T72" fmla="*/ 59 w 74"/>
                <a:gd name="T73" fmla="*/ 16 h 133"/>
                <a:gd name="T74" fmla="*/ 45 w 74"/>
                <a:gd name="T75" fmla="*/ 14 h 133"/>
                <a:gd name="T76" fmla="*/ 45 w 74"/>
                <a:gd name="T77" fmla="*/ 0 h 133"/>
                <a:gd name="T78" fmla="*/ 29 w 74"/>
                <a:gd name="T79" fmla="*/ 0 h 133"/>
                <a:gd name="T80" fmla="*/ 29 w 74"/>
                <a:gd name="T81" fmla="*/ 16 h 133"/>
                <a:gd name="T82" fmla="*/ 29 w 74"/>
                <a:gd name="T83" fmla="*/ 16 h 133"/>
                <a:gd name="T84" fmla="*/ 18 w 74"/>
                <a:gd name="T85" fmla="*/ 18 h 133"/>
                <a:gd name="T86" fmla="*/ 8 w 74"/>
                <a:gd name="T87" fmla="*/ 26 h 133"/>
                <a:gd name="T88" fmla="*/ 4 w 74"/>
                <a:gd name="T89" fmla="*/ 34 h 133"/>
                <a:gd name="T90" fmla="*/ 2 w 74"/>
                <a:gd name="T91" fmla="*/ 45 h 133"/>
                <a:gd name="T92" fmla="*/ 2 w 74"/>
                <a:gd name="T93" fmla="*/ 45 h 133"/>
                <a:gd name="T94" fmla="*/ 4 w 74"/>
                <a:gd name="T95" fmla="*/ 55 h 133"/>
                <a:gd name="T96" fmla="*/ 10 w 74"/>
                <a:gd name="T97" fmla="*/ 63 h 133"/>
                <a:gd name="T98" fmla="*/ 18 w 74"/>
                <a:gd name="T99" fmla="*/ 69 h 133"/>
                <a:gd name="T100" fmla="*/ 31 w 74"/>
                <a:gd name="T101" fmla="*/ 73 h 133"/>
                <a:gd name="T102" fmla="*/ 31 w 74"/>
                <a:gd name="T103" fmla="*/ 73 h 133"/>
                <a:gd name="T104" fmla="*/ 39 w 74"/>
                <a:gd name="T105" fmla="*/ 77 h 133"/>
                <a:gd name="T106" fmla="*/ 45 w 74"/>
                <a:gd name="T107" fmla="*/ 79 h 133"/>
                <a:gd name="T108" fmla="*/ 47 w 74"/>
                <a:gd name="T109" fmla="*/ 83 h 133"/>
                <a:gd name="T110" fmla="*/ 49 w 74"/>
                <a:gd name="T111" fmla="*/ 88 h 133"/>
                <a:gd name="T112" fmla="*/ 49 w 74"/>
                <a:gd name="T113" fmla="*/ 88 h 133"/>
                <a:gd name="T114" fmla="*/ 47 w 74"/>
                <a:gd name="T115" fmla="*/ 92 h 133"/>
                <a:gd name="T116" fmla="*/ 45 w 74"/>
                <a:gd name="T117" fmla="*/ 96 h 133"/>
                <a:gd name="T118" fmla="*/ 39 w 74"/>
                <a:gd name="T119" fmla="*/ 98 h 133"/>
                <a:gd name="T120" fmla="*/ 33 w 74"/>
                <a:gd name="T121" fmla="*/ 98 h 133"/>
                <a:gd name="T122" fmla="*/ 33 w 74"/>
                <a:gd name="T123" fmla="*/ 9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" h="133">
                  <a:moveTo>
                    <a:pt x="33" y="98"/>
                  </a:moveTo>
                  <a:lnTo>
                    <a:pt x="33" y="98"/>
                  </a:lnTo>
                  <a:lnTo>
                    <a:pt x="18" y="96"/>
                  </a:lnTo>
                  <a:lnTo>
                    <a:pt x="6" y="92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12" y="114"/>
                  </a:lnTo>
                  <a:lnTo>
                    <a:pt x="29" y="118"/>
                  </a:lnTo>
                  <a:lnTo>
                    <a:pt x="29" y="133"/>
                  </a:lnTo>
                  <a:lnTo>
                    <a:pt x="45" y="133"/>
                  </a:lnTo>
                  <a:lnTo>
                    <a:pt x="45" y="116"/>
                  </a:lnTo>
                  <a:lnTo>
                    <a:pt x="45" y="116"/>
                  </a:lnTo>
                  <a:lnTo>
                    <a:pt x="57" y="112"/>
                  </a:lnTo>
                  <a:lnTo>
                    <a:pt x="65" y="106"/>
                  </a:lnTo>
                  <a:lnTo>
                    <a:pt x="72" y="96"/>
                  </a:lnTo>
                  <a:lnTo>
                    <a:pt x="74" y="86"/>
                  </a:lnTo>
                  <a:lnTo>
                    <a:pt x="74" y="86"/>
                  </a:lnTo>
                  <a:lnTo>
                    <a:pt x="72" y="75"/>
                  </a:lnTo>
                  <a:lnTo>
                    <a:pt x="67" y="67"/>
                  </a:lnTo>
                  <a:lnTo>
                    <a:pt x="59" y="61"/>
                  </a:lnTo>
                  <a:lnTo>
                    <a:pt x="47" y="55"/>
                  </a:lnTo>
                  <a:lnTo>
                    <a:pt x="47" y="55"/>
                  </a:lnTo>
                  <a:lnTo>
                    <a:pt x="31" y="49"/>
                  </a:lnTo>
                  <a:lnTo>
                    <a:pt x="29" y="45"/>
                  </a:lnTo>
                  <a:lnTo>
                    <a:pt x="27" y="41"/>
                  </a:lnTo>
                  <a:lnTo>
                    <a:pt x="27" y="41"/>
                  </a:lnTo>
                  <a:lnTo>
                    <a:pt x="27" y="38"/>
                  </a:lnTo>
                  <a:lnTo>
                    <a:pt x="29" y="34"/>
                  </a:lnTo>
                  <a:lnTo>
                    <a:pt x="35" y="32"/>
                  </a:lnTo>
                  <a:lnTo>
                    <a:pt x="41" y="32"/>
                  </a:lnTo>
                  <a:lnTo>
                    <a:pt x="41" y="32"/>
                  </a:lnTo>
                  <a:lnTo>
                    <a:pt x="49" y="32"/>
                  </a:lnTo>
                  <a:lnTo>
                    <a:pt x="55" y="34"/>
                  </a:lnTo>
                  <a:lnTo>
                    <a:pt x="63" y="38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59" y="16"/>
                  </a:lnTo>
                  <a:lnTo>
                    <a:pt x="45" y="14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29" y="16"/>
                  </a:lnTo>
                  <a:lnTo>
                    <a:pt x="29" y="16"/>
                  </a:lnTo>
                  <a:lnTo>
                    <a:pt x="18" y="18"/>
                  </a:lnTo>
                  <a:lnTo>
                    <a:pt x="8" y="26"/>
                  </a:lnTo>
                  <a:lnTo>
                    <a:pt x="4" y="34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4" y="55"/>
                  </a:lnTo>
                  <a:lnTo>
                    <a:pt x="10" y="63"/>
                  </a:lnTo>
                  <a:lnTo>
                    <a:pt x="18" y="69"/>
                  </a:lnTo>
                  <a:lnTo>
                    <a:pt x="31" y="73"/>
                  </a:lnTo>
                  <a:lnTo>
                    <a:pt x="31" y="73"/>
                  </a:lnTo>
                  <a:lnTo>
                    <a:pt x="39" y="77"/>
                  </a:lnTo>
                  <a:lnTo>
                    <a:pt x="45" y="79"/>
                  </a:lnTo>
                  <a:lnTo>
                    <a:pt x="47" y="83"/>
                  </a:lnTo>
                  <a:lnTo>
                    <a:pt x="49" y="88"/>
                  </a:lnTo>
                  <a:lnTo>
                    <a:pt x="49" y="88"/>
                  </a:lnTo>
                  <a:lnTo>
                    <a:pt x="47" y="92"/>
                  </a:lnTo>
                  <a:lnTo>
                    <a:pt x="45" y="96"/>
                  </a:lnTo>
                  <a:lnTo>
                    <a:pt x="39" y="98"/>
                  </a:lnTo>
                  <a:lnTo>
                    <a:pt x="33" y="98"/>
                  </a:lnTo>
                  <a:lnTo>
                    <a:pt x="33" y="98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7232650" y="4090988"/>
              <a:ext cx="939800" cy="779463"/>
            </a:xfrm>
            <a:custGeom>
              <a:avLst/>
              <a:gdLst>
                <a:gd name="T0" fmla="*/ 528 w 592"/>
                <a:gd name="T1" fmla="*/ 0 h 491"/>
                <a:gd name="T2" fmla="*/ 532 w 592"/>
                <a:gd name="T3" fmla="*/ 19 h 491"/>
                <a:gd name="T4" fmla="*/ 557 w 592"/>
                <a:gd name="T5" fmla="*/ 37 h 491"/>
                <a:gd name="T6" fmla="*/ 37 w 592"/>
                <a:gd name="T7" fmla="*/ 393 h 491"/>
                <a:gd name="T8" fmla="*/ 307 w 592"/>
                <a:gd name="T9" fmla="*/ 37 h 491"/>
                <a:gd name="T10" fmla="*/ 311 w 592"/>
                <a:gd name="T11" fmla="*/ 19 h 491"/>
                <a:gd name="T12" fmla="*/ 35 w 592"/>
                <a:gd name="T13" fmla="*/ 0 h 491"/>
                <a:gd name="T14" fmla="*/ 29 w 592"/>
                <a:gd name="T15" fmla="*/ 0 h 491"/>
                <a:gd name="T16" fmla="*/ 17 w 592"/>
                <a:gd name="T17" fmla="*/ 6 h 491"/>
                <a:gd name="T18" fmla="*/ 7 w 592"/>
                <a:gd name="T19" fmla="*/ 15 h 491"/>
                <a:gd name="T20" fmla="*/ 0 w 592"/>
                <a:gd name="T21" fmla="*/ 29 h 491"/>
                <a:gd name="T22" fmla="*/ 0 w 592"/>
                <a:gd name="T23" fmla="*/ 454 h 491"/>
                <a:gd name="T24" fmla="*/ 0 w 592"/>
                <a:gd name="T25" fmla="*/ 462 h 491"/>
                <a:gd name="T26" fmla="*/ 7 w 592"/>
                <a:gd name="T27" fmla="*/ 475 h 491"/>
                <a:gd name="T28" fmla="*/ 17 w 592"/>
                <a:gd name="T29" fmla="*/ 485 h 491"/>
                <a:gd name="T30" fmla="*/ 29 w 592"/>
                <a:gd name="T31" fmla="*/ 489 h 491"/>
                <a:gd name="T32" fmla="*/ 557 w 592"/>
                <a:gd name="T33" fmla="*/ 491 h 491"/>
                <a:gd name="T34" fmla="*/ 565 w 592"/>
                <a:gd name="T35" fmla="*/ 489 h 491"/>
                <a:gd name="T36" fmla="*/ 577 w 592"/>
                <a:gd name="T37" fmla="*/ 485 h 491"/>
                <a:gd name="T38" fmla="*/ 587 w 592"/>
                <a:gd name="T39" fmla="*/ 475 h 491"/>
                <a:gd name="T40" fmla="*/ 592 w 592"/>
                <a:gd name="T41" fmla="*/ 462 h 491"/>
                <a:gd name="T42" fmla="*/ 592 w 592"/>
                <a:gd name="T43" fmla="*/ 35 h 491"/>
                <a:gd name="T44" fmla="*/ 592 w 592"/>
                <a:gd name="T45" fmla="*/ 29 h 491"/>
                <a:gd name="T46" fmla="*/ 587 w 592"/>
                <a:gd name="T47" fmla="*/ 15 h 491"/>
                <a:gd name="T48" fmla="*/ 577 w 592"/>
                <a:gd name="T49" fmla="*/ 6 h 491"/>
                <a:gd name="T50" fmla="*/ 565 w 592"/>
                <a:gd name="T51" fmla="*/ 0 h 491"/>
                <a:gd name="T52" fmla="*/ 557 w 592"/>
                <a:gd name="T53" fmla="*/ 0 h 491"/>
                <a:gd name="T54" fmla="*/ 297 w 592"/>
                <a:gd name="T55" fmla="*/ 466 h 491"/>
                <a:gd name="T56" fmla="*/ 279 w 592"/>
                <a:gd name="T57" fmla="*/ 458 h 491"/>
                <a:gd name="T58" fmla="*/ 272 w 592"/>
                <a:gd name="T59" fmla="*/ 442 h 491"/>
                <a:gd name="T60" fmla="*/ 272 w 592"/>
                <a:gd name="T61" fmla="*/ 432 h 491"/>
                <a:gd name="T62" fmla="*/ 287 w 592"/>
                <a:gd name="T63" fmla="*/ 417 h 491"/>
                <a:gd name="T64" fmla="*/ 297 w 592"/>
                <a:gd name="T65" fmla="*/ 415 h 491"/>
                <a:gd name="T66" fmla="*/ 313 w 592"/>
                <a:gd name="T67" fmla="*/ 424 h 491"/>
                <a:gd name="T68" fmla="*/ 322 w 592"/>
                <a:gd name="T69" fmla="*/ 442 h 491"/>
                <a:gd name="T70" fmla="*/ 320 w 592"/>
                <a:gd name="T71" fmla="*/ 450 h 491"/>
                <a:gd name="T72" fmla="*/ 305 w 592"/>
                <a:gd name="T73" fmla="*/ 464 h 491"/>
                <a:gd name="T74" fmla="*/ 297 w 592"/>
                <a:gd name="T75" fmla="*/ 466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92" h="491">
                  <a:moveTo>
                    <a:pt x="557" y="0"/>
                  </a:moveTo>
                  <a:lnTo>
                    <a:pt x="528" y="0"/>
                  </a:lnTo>
                  <a:lnTo>
                    <a:pt x="528" y="0"/>
                  </a:lnTo>
                  <a:lnTo>
                    <a:pt x="532" y="19"/>
                  </a:lnTo>
                  <a:lnTo>
                    <a:pt x="534" y="37"/>
                  </a:lnTo>
                  <a:lnTo>
                    <a:pt x="557" y="37"/>
                  </a:lnTo>
                  <a:lnTo>
                    <a:pt x="557" y="393"/>
                  </a:lnTo>
                  <a:lnTo>
                    <a:pt x="37" y="393"/>
                  </a:lnTo>
                  <a:lnTo>
                    <a:pt x="37" y="37"/>
                  </a:lnTo>
                  <a:lnTo>
                    <a:pt x="307" y="37"/>
                  </a:lnTo>
                  <a:lnTo>
                    <a:pt x="307" y="37"/>
                  </a:lnTo>
                  <a:lnTo>
                    <a:pt x="311" y="19"/>
                  </a:lnTo>
                  <a:lnTo>
                    <a:pt x="31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29" y="0"/>
                  </a:lnTo>
                  <a:lnTo>
                    <a:pt x="23" y="2"/>
                  </a:lnTo>
                  <a:lnTo>
                    <a:pt x="17" y="6"/>
                  </a:lnTo>
                  <a:lnTo>
                    <a:pt x="11" y="10"/>
                  </a:lnTo>
                  <a:lnTo>
                    <a:pt x="7" y="15"/>
                  </a:lnTo>
                  <a:lnTo>
                    <a:pt x="2" y="21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0" y="462"/>
                  </a:lnTo>
                  <a:lnTo>
                    <a:pt x="2" y="469"/>
                  </a:lnTo>
                  <a:lnTo>
                    <a:pt x="7" y="475"/>
                  </a:lnTo>
                  <a:lnTo>
                    <a:pt x="11" y="481"/>
                  </a:lnTo>
                  <a:lnTo>
                    <a:pt x="17" y="485"/>
                  </a:lnTo>
                  <a:lnTo>
                    <a:pt x="23" y="487"/>
                  </a:lnTo>
                  <a:lnTo>
                    <a:pt x="29" y="489"/>
                  </a:lnTo>
                  <a:lnTo>
                    <a:pt x="35" y="491"/>
                  </a:lnTo>
                  <a:lnTo>
                    <a:pt x="557" y="491"/>
                  </a:lnTo>
                  <a:lnTo>
                    <a:pt x="557" y="491"/>
                  </a:lnTo>
                  <a:lnTo>
                    <a:pt x="565" y="489"/>
                  </a:lnTo>
                  <a:lnTo>
                    <a:pt x="571" y="487"/>
                  </a:lnTo>
                  <a:lnTo>
                    <a:pt x="577" y="485"/>
                  </a:lnTo>
                  <a:lnTo>
                    <a:pt x="581" y="481"/>
                  </a:lnTo>
                  <a:lnTo>
                    <a:pt x="587" y="475"/>
                  </a:lnTo>
                  <a:lnTo>
                    <a:pt x="590" y="469"/>
                  </a:lnTo>
                  <a:lnTo>
                    <a:pt x="592" y="462"/>
                  </a:lnTo>
                  <a:lnTo>
                    <a:pt x="592" y="454"/>
                  </a:lnTo>
                  <a:lnTo>
                    <a:pt x="592" y="35"/>
                  </a:lnTo>
                  <a:lnTo>
                    <a:pt x="592" y="35"/>
                  </a:lnTo>
                  <a:lnTo>
                    <a:pt x="592" y="29"/>
                  </a:lnTo>
                  <a:lnTo>
                    <a:pt x="590" y="21"/>
                  </a:lnTo>
                  <a:lnTo>
                    <a:pt x="587" y="15"/>
                  </a:lnTo>
                  <a:lnTo>
                    <a:pt x="581" y="10"/>
                  </a:lnTo>
                  <a:lnTo>
                    <a:pt x="577" y="6"/>
                  </a:lnTo>
                  <a:lnTo>
                    <a:pt x="571" y="2"/>
                  </a:lnTo>
                  <a:lnTo>
                    <a:pt x="565" y="0"/>
                  </a:lnTo>
                  <a:lnTo>
                    <a:pt x="557" y="0"/>
                  </a:lnTo>
                  <a:lnTo>
                    <a:pt x="557" y="0"/>
                  </a:lnTo>
                  <a:close/>
                  <a:moveTo>
                    <a:pt x="297" y="466"/>
                  </a:moveTo>
                  <a:lnTo>
                    <a:pt x="297" y="466"/>
                  </a:lnTo>
                  <a:lnTo>
                    <a:pt x="287" y="464"/>
                  </a:lnTo>
                  <a:lnTo>
                    <a:pt x="279" y="458"/>
                  </a:lnTo>
                  <a:lnTo>
                    <a:pt x="272" y="450"/>
                  </a:lnTo>
                  <a:lnTo>
                    <a:pt x="272" y="442"/>
                  </a:lnTo>
                  <a:lnTo>
                    <a:pt x="272" y="442"/>
                  </a:lnTo>
                  <a:lnTo>
                    <a:pt x="272" y="432"/>
                  </a:lnTo>
                  <a:lnTo>
                    <a:pt x="279" y="424"/>
                  </a:lnTo>
                  <a:lnTo>
                    <a:pt x="287" y="417"/>
                  </a:lnTo>
                  <a:lnTo>
                    <a:pt x="297" y="415"/>
                  </a:lnTo>
                  <a:lnTo>
                    <a:pt x="297" y="415"/>
                  </a:lnTo>
                  <a:lnTo>
                    <a:pt x="305" y="417"/>
                  </a:lnTo>
                  <a:lnTo>
                    <a:pt x="313" y="424"/>
                  </a:lnTo>
                  <a:lnTo>
                    <a:pt x="320" y="432"/>
                  </a:lnTo>
                  <a:lnTo>
                    <a:pt x="322" y="442"/>
                  </a:lnTo>
                  <a:lnTo>
                    <a:pt x="322" y="442"/>
                  </a:lnTo>
                  <a:lnTo>
                    <a:pt x="320" y="450"/>
                  </a:lnTo>
                  <a:lnTo>
                    <a:pt x="313" y="458"/>
                  </a:lnTo>
                  <a:lnTo>
                    <a:pt x="305" y="464"/>
                  </a:lnTo>
                  <a:lnTo>
                    <a:pt x="297" y="466"/>
                  </a:lnTo>
                  <a:lnTo>
                    <a:pt x="297" y="466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7740650" y="3997325"/>
              <a:ext cx="323850" cy="317500"/>
            </a:xfrm>
            <a:custGeom>
              <a:avLst/>
              <a:gdLst>
                <a:gd name="T0" fmla="*/ 102 w 204"/>
                <a:gd name="T1" fmla="*/ 200 h 200"/>
                <a:gd name="T2" fmla="*/ 141 w 204"/>
                <a:gd name="T3" fmla="*/ 192 h 200"/>
                <a:gd name="T4" fmla="*/ 173 w 204"/>
                <a:gd name="T5" fmla="*/ 170 h 200"/>
                <a:gd name="T6" fmla="*/ 196 w 204"/>
                <a:gd name="T7" fmla="*/ 139 h 200"/>
                <a:gd name="T8" fmla="*/ 204 w 204"/>
                <a:gd name="T9" fmla="*/ 100 h 200"/>
                <a:gd name="T10" fmla="*/ 202 w 204"/>
                <a:gd name="T11" fmla="*/ 80 h 200"/>
                <a:gd name="T12" fmla="*/ 186 w 204"/>
                <a:gd name="T13" fmla="*/ 43 h 200"/>
                <a:gd name="T14" fmla="*/ 159 w 204"/>
                <a:gd name="T15" fmla="*/ 16 h 200"/>
                <a:gd name="T16" fmla="*/ 122 w 204"/>
                <a:gd name="T17" fmla="*/ 2 h 200"/>
                <a:gd name="T18" fmla="*/ 102 w 204"/>
                <a:gd name="T19" fmla="*/ 0 h 200"/>
                <a:gd name="T20" fmla="*/ 63 w 204"/>
                <a:gd name="T21" fmla="*/ 6 h 200"/>
                <a:gd name="T22" fmla="*/ 30 w 204"/>
                <a:gd name="T23" fmla="*/ 29 h 200"/>
                <a:gd name="T24" fmla="*/ 8 w 204"/>
                <a:gd name="T25" fmla="*/ 61 h 200"/>
                <a:gd name="T26" fmla="*/ 0 w 204"/>
                <a:gd name="T27" fmla="*/ 100 h 200"/>
                <a:gd name="T28" fmla="*/ 2 w 204"/>
                <a:gd name="T29" fmla="*/ 119 h 200"/>
                <a:gd name="T30" fmla="*/ 18 w 204"/>
                <a:gd name="T31" fmla="*/ 155 h 200"/>
                <a:gd name="T32" fmla="*/ 45 w 204"/>
                <a:gd name="T33" fmla="*/ 182 h 200"/>
                <a:gd name="T34" fmla="*/ 81 w 204"/>
                <a:gd name="T35" fmla="*/ 198 h 200"/>
                <a:gd name="T36" fmla="*/ 102 w 204"/>
                <a:gd name="T37" fmla="*/ 200 h 200"/>
                <a:gd name="T38" fmla="*/ 102 w 204"/>
                <a:gd name="T39" fmla="*/ 20 h 200"/>
                <a:gd name="T40" fmla="*/ 132 w 204"/>
                <a:gd name="T41" fmla="*/ 26 h 200"/>
                <a:gd name="T42" fmla="*/ 159 w 204"/>
                <a:gd name="T43" fmla="*/ 45 h 200"/>
                <a:gd name="T44" fmla="*/ 175 w 204"/>
                <a:gd name="T45" fmla="*/ 69 h 200"/>
                <a:gd name="T46" fmla="*/ 182 w 204"/>
                <a:gd name="T47" fmla="*/ 100 h 200"/>
                <a:gd name="T48" fmla="*/ 180 w 204"/>
                <a:gd name="T49" fmla="*/ 114 h 200"/>
                <a:gd name="T50" fmla="*/ 167 w 204"/>
                <a:gd name="T51" fmla="*/ 143 h 200"/>
                <a:gd name="T52" fmla="*/ 147 w 204"/>
                <a:gd name="T53" fmla="*/ 164 h 200"/>
                <a:gd name="T54" fmla="*/ 118 w 204"/>
                <a:gd name="T55" fmla="*/ 176 h 200"/>
                <a:gd name="T56" fmla="*/ 102 w 204"/>
                <a:gd name="T57" fmla="*/ 178 h 200"/>
                <a:gd name="T58" fmla="*/ 71 w 204"/>
                <a:gd name="T59" fmla="*/ 172 h 200"/>
                <a:gd name="T60" fmla="*/ 45 w 204"/>
                <a:gd name="T61" fmla="*/ 155 h 200"/>
                <a:gd name="T62" fmla="*/ 28 w 204"/>
                <a:gd name="T63" fmla="*/ 129 h 200"/>
                <a:gd name="T64" fmla="*/ 22 w 204"/>
                <a:gd name="T65" fmla="*/ 100 h 200"/>
                <a:gd name="T66" fmla="*/ 24 w 204"/>
                <a:gd name="T67" fmla="*/ 84 h 200"/>
                <a:gd name="T68" fmla="*/ 34 w 204"/>
                <a:gd name="T69" fmla="*/ 55 h 200"/>
                <a:gd name="T70" fmla="*/ 57 w 204"/>
                <a:gd name="T71" fmla="*/ 35 h 200"/>
                <a:gd name="T72" fmla="*/ 85 w 204"/>
                <a:gd name="T73" fmla="*/ 22 h 200"/>
                <a:gd name="T74" fmla="*/ 102 w 204"/>
                <a:gd name="T75" fmla="*/ 2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4" h="200">
                  <a:moveTo>
                    <a:pt x="102" y="200"/>
                  </a:moveTo>
                  <a:lnTo>
                    <a:pt x="102" y="200"/>
                  </a:lnTo>
                  <a:lnTo>
                    <a:pt x="122" y="198"/>
                  </a:lnTo>
                  <a:lnTo>
                    <a:pt x="141" y="192"/>
                  </a:lnTo>
                  <a:lnTo>
                    <a:pt x="159" y="182"/>
                  </a:lnTo>
                  <a:lnTo>
                    <a:pt x="173" y="170"/>
                  </a:lnTo>
                  <a:lnTo>
                    <a:pt x="186" y="155"/>
                  </a:lnTo>
                  <a:lnTo>
                    <a:pt x="196" y="139"/>
                  </a:lnTo>
                  <a:lnTo>
                    <a:pt x="202" y="119"/>
                  </a:lnTo>
                  <a:lnTo>
                    <a:pt x="204" y="100"/>
                  </a:lnTo>
                  <a:lnTo>
                    <a:pt x="204" y="100"/>
                  </a:lnTo>
                  <a:lnTo>
                    <a:pt x="202" y="80"/>
                  </a:lnTo>
                  <a:lnTo>
                    <a:pt x="196" y="61"/>
                  </a:lnTo>
                  <a:lnTo>
                    <a:pt x="186" y="43"/>
                  </a:lnTo>
                  <a:lnTo>
                    <a:pt x="173" y="29"/>
                  </a:lnTo>
                  <a:lnTo>
                    <a:pt x="159" y="16"/>
                  </a:lnTo>
                  <a:lnTo>
                    <a:pt x="141" y="6"/>
                  </a:lnTo>
                  <a:lnTo>
                    <a:pt x="12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81" y="2"/>
                  </a:lnTo>
                  <a:lnTo>
                    <a:pt x="63" y="6"/>
                  </a:lnTo>
                  <a:lnTo>
                    <a:pt x="45" y="16"/>
                  </a:lnTo>
                  <a:lnTo>
                    <a:pt x="30" y="29"/>
                  </a:lnTo>
                  <a:lnTo>
                    <a:pt x="18" y="43"/>
                  </a:lnTo>
                  <a:lnTo>
                    <a:pt x="8" y="61"/>
                  </a:lnTo>
                  <a:lnTo>
                    <a:pt x="2" y="8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2" y="119"/>
                  </a:lnTo>
                  <a:lnTo>
                    <a:pt x="8" y="139"/>
                  </a:lnTo>
                  <a:lnTo>
                    <a:pt x="18" y="155"/>
                  </a:lnTo>
                  <a:lnTo>
                    <a:pt x="30" y="170"/>
                  </a:lnTo>
                  <a:lnTo>
                    <a:pt x="45" y="182"/>
                  </a:lnTo>
                  <a:lnTo>
                    <a:pt x="63" y="192"/>
                  </a:lnTo>
                  <a:lnTo>
                    <a:pt x="81" y="198"/>
                  </a:lnTo>
                  <a:lnTo>
                    <a:pt x="102" y="200"/>
                  </a:lnTo>
                  <a:lnTo>
                    <a:pt x="102" y="200"/>
                  </a:lnTo>
                  <a:close/>
                  <a:moveTo>
                    <a:pt x="102" y="20"/>
                  </a:moveTo>
                  <a:lnTo>
                    <a:pt x="102" y="20"/>
                  </a:lnTo>
                  <a:lnTo>
                    <a:pt x="118" y="22"/>
                  </a:lnTo>
                  <a:lnTo>
                    <a:pt x="132" y="26"/>
                  </a:lnTo>
                  <a:lnTo>
                    <a:pt x="147" y="35"/>
                  </a:lnTo>
                  <a:lnTo>
                    <a:pt x="159" y="45"/>
                  </a:lnTo>
                  <a:lnTo>
                    <a:pt x="167" y="55"/>
                  </a:lnTo>
                  <a:lnTo>
                    <a:pt x="175" y="69"/>
                  </a:lnTo>
                  <a:lnTo>
                    <a:pt x="180" y="84"/>
                  </a:lnTo>
                  <a:lnTo>
                    <a:pt x="182" y="100"/>
                  </a:lnTo>
                  <a:lnTo>
                    <a:pt x="182" y="100"/>
                  </a:lnTo>
                  <a:lnTo>
                    <a:pt x="180" y="114"/>
                  </a:lnTo>
                  <a:lnTo>
                    <a:pt x="175" y="129"/>
                  </a:lnTo>
                  <a:lnTo>
                    <a:pt x="167" y="143"/>
                  </a:lnTo>
                  <a:lnTo>
                    <a:pt x="159" y="155"/>
                  </a:lnTo>
                  <a:lnTo>
                    <a:pt x="147" y="164"/>
                  </a:lnTo>
                  <a:lnTo>
                    <a:pt x="132" y="172"/>
                  </a:lnTo>
                  <a:lnTo>
                    <a:pt x="118" y="176"/>
                  </a:lnTo>
                  <a:lnTo>
                    <a:pt x="102" y="178"/>
                  </a:lnTo>
                  <a:lnTo>
                    <a:pt x="102" y="178"/>
                  </a:lnTo>
                  <a:lnTo>
                    <a:pt x="85" y="176"/>
                  </a:lnTo>
                  <a:lnTo>
                    <a:pt x="71" y="172"/>
                  </a:lnTo>
                  <a:lnTo>
                    <a:pt x="57" y="164"/>
                  </a:lnTo>
                  <a:lnTo>
                    <a:pt x="45" y="155"/>
                  </a:lnTo>
                  <a:lnTo>
                    <a:pt x="34" y="143"/>
                  </a:lnTo>
                  <a:lnTo>
                    <a:pt x="28" y="129"/>
                  </a:lnTo>
                  <a:lnTo>
                    <a:pt x="24" y="114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4" y="84"/>
                  </a:lnTo>
                  <a:lnTo>
                    <a:pt x="28" y="69"/>
                  </a:lnTo>
                  <a:lnTo>
                    <a:pt x="34" y="55"/>
                  </a:lnTo>
                  <a:lnTo>
                    <a:pt x="45" y="45"/>
                  </a:lnTo>
                  <a:lnTo>
                    <a:pt x="57" y="35"/>
                  </a:lnTo>
                  <a:lnTo>
                    <a:pt x="71" y="26"/>
                  </a:lnTo>
                  <a:lnTo>
                    <a:pt x="85" y="22"/>
                  </a:lnTo>
                  <a:lnTo>
                    <a:pt x="102" y="20"/>
                  </a:lnTo>
                  <a:lnTo>
                    <a:pt x="102" y="2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7893050" y="4425950"/>
              <a:ext cx="93663" cy="171450"/>
            </a:xfrm>
            <a:custGeom>
              <a:avLst/>
              <a:gdLst>
                <a:gd name="T0" fmla="*/ 36 w 59"/>
                <a:gd name="T1" fmla="*/ 45 h 108"/>
                <a:gd name="T2" fmla="*/ 36 w 59"/>
                <a:gd name="T3" fmla="*/ 45 h 108"/>
                <a:gd name="T4" fmla="*/ 24 w 59"/>
                <a:gd name="T5" fmla="*/ 41 h 108"/>
                <a:gd name="T6" fmla="*/ 22 w 59"/>
                <a:gd name="T7" fmla="*/ 37 h 108"/>
                <a:gd name="T8" fmla="*/ 20 w 59"/>
                <a:gd name="T9" fmla="*/ 35 h 108"/>
                <a:gd name="T10" fmla="*/ 20 w 59"/>
                <a:gd name="T11" fmla="*/ 35 h 108"/>
                <a:gd name="T12" fmla="*/ 22 w 59"/>
                <a:gd name="T13" fmla="*/ 33 h 108"/>
                <a:gd name="T14" fmla="*/ 24 w 59"/>
                <a:gd name="T15" fmla="*/ 28 h 108"/>
                <a:gd name="T16" fmla="*/ 26 w 59"/>
                <a:gd name="T17" fmla="*/ 28 h 108"/>
                <a:gd name="T18" fmla="*/ 32 w 59"/>
                <a:gd name="T19" fmla="*/ 26 h 108"/>
                <a:gd name="T20" fmla="*/ 32 w 59"/>
                <a:gd name="T21" fmla="*/ 26 h 108"/>
                <a:gd name="T22" fmla="*/ 45 w 59"/>
                <a:gd name="T23" fmla="*/ 28 h 108"/>
                <a:gd name="T24" fmla="*/ 51 w 59"/>
                <a:gd name="T25" fmla="*/ 33 h 108"/>
                <a:gd name="T26" fmla="*/ 55 w 59"/>
                <a:gd name="T27" fmla="*/ 16 h 108"/>
                <a:gd name="T28" fmla="*/ 55 w 59"/>
                <a:gd name="T29" fmla="*/ 16 h 108"/>
                <a:gd name="T30" fmla="*/ 47 w 59"/>
                <a:gd name="T31" fmla="*/ 14 h 108"/>
                <a:gd name="T32" fmla="*/ 36 w 59"/>
                <a:gd name="T33" fmla="*/ 12 h 108"/>
                <a:gd name="T34" fmla="*/ 36 w 59"/>
                <a:gd name="T35" fmla="*/ 0 h 108"/>
                <a:gd name="T36" fmla="*/ 22 w 59"/>
                <a:gd name="T37" fmla="*/ 0 h 108"/>
                <a:gd name="T38" fmla="*/ 22 w 59"/>
                <a:gd name="T39" fmla="*/ 14 h 108"/>
                <a:gd name="T40" fmla="*/ 22 w 59"/>
                <a:gd name="T41" fmla="*/ 14 h 108"/>
                <a:gd name="T42" fmla="*/ 14 w 59"/>
                <a:gd name="T43" fmla="*/ 16 h 108"/>
                <a:gd name="T44" fmla="*/ 6 w 59"/>
                <a:gd name="T45" fmla="*/ 22 h 108"/>
                <a:gd name="T46" fmla="*/ 2 w 59"/>
                <a:gd name="T47" fmla="*/ 28 h 108"/>
                <a:gd name="T48" fmla="*/ 0 w 59"/>
                <a:gd name="T49" fmla="*/ 37 h 108"/>
                <a:gd name="T50" fmla="*/ 0 w 59"/>
                <a:gd name="T51" fmla="*/ 37 h 108"/>
                <a:gd name="T52" fmla="*/ 2 w 59"/>
                <a:gd name="T53" fmla="*/ 45 h 108"/>
                <a:gd name="T54" fmla="*/ 8 w 59"/>
                <a:gd name="T55" fmla="*/ 51 h 108"/>
                <a:gd name="T56" fmla="*/ 14 w 59"/>
                <a:gd name="T57" fmla="*/ 57 h 108"/>
                <a:gd name="T58" fmla="*/ 24 w 59"/>
                <a:gd name="T59" fmla="*/ 61 h 108"/>
                <a:gd name="T60" fmla="*/ 24 w 59"/>
                <a:gd name="T61" fmla="*/ 61 h 108"/>
                <a:gd name="T62" fmla="*/ 34 w 59"/>
                <a:gd name="T63" fmla="*/ 65 h 108"/>
                <a:gd name="T64" fmla="*/ 39 w 59"/>
                <a:gd name="T65" fmla="*/ 69 h 108"/>
                <a:gd name="T66" fmla="*/ 39 w 59"/>
                <a:gd name="T67" fmla="*/ 73 h 108"/>
                <a:gd name="T68" fmla="*/ 39 w 59"/>
                <a:gd name="T69" fmla="*/ 73 h 108"/>
                <a:gd name="T70" fmla="*/ 39 w 59"/>
                <a:gd name="T71" fmla="*/ 76 h 108"/>
                <a:gd name="T72" fmla="*/ 34 w 59"/>
                <a:gd name="T73" fmla="*/ 78 h 108"/>
                <a:gd name="T74" fmla="*/ 30 w 59"/>
                <a:gd name="T75" fmla="*/ 80 h 108"/>
                <a:gd name="T76" fmla="*/ 26 w 59"/>
                <a:gd name="T77" fmla="*/ 82 h 108"/>
                <a:gd name="T78" fmla="*/ 26 w 59"/>
                <a:gd name="T79" fmla="*/ 82 h 108"/>
                <a:gd name="T80" fmla="*/ 14 w 59"/>
                <a:gd name="T81" fmla="*/ 80 h 108"/>
                <a:gd name="T82" fmla="*/ 4 w 59"/>
                <a:gd name="T83" fmla="*/ 76 h 108"/>
                <a:gd name="T84" fmla="*/ 0 w 59"/>
                <a:gd name="T85" fmla="*/ 90 h 108"/>
                <a:gd name="T86" fmla="*/ 0 w 59"/>
                <a:gd name="T87" fmla="*/ 90 h 108"/>
                <a:gd name="T88" fmla="*/ 10 w 59"/>
                <a:gd name="T89" fmla="*/ 94 h 108"/>
                <a:gd name="T90" fmla="*/ 22 w 59"/>
                <a:gd name="T91" fmla="*/ 96 h 108"/>
                <a:gd name="T92" fmla="*/ 22 w 59"/>
                <a:gd name="T93" fmla="*/ 108 h 108"/>
                <a:gd name="T94" fmla="*/ 34 w 59"/>
                <a:gd name="T95" fmla="*/ 108 h 108"/>
                <a:gd name="T96" fmla="*/ 34 w 59"/>
                <a:gd name="T97" fmla="*/ 96 h 108"/>
                <a:gd name="T98" fmla="*/ 34 w 59"/>
                <a:gd name="T99" fmla="*/ 96 h 108"/>
                <a:gd name="T100" fmla="*/ 45 w 59"/>
                <a:gd name="T101" fmla="*/ 92 h 108"/>
                <a:gd name="T102" fmla="*/ 53 w 59"/>
                <a:gd name="T103" fmla="*/ 86 h 108"/>
                <a:gd name="T104" fmla="*/ 57 w 59"/>
                <a:gd name="T105" fmla="*/ 80 h 108"/>
                <a:gd name="T106" fmla="*/ 59 w 59"/>
                <a:gd name="T107" fmla="*/ 71 h 108"/>
                <a:gd name="T108" fmla="*/ 59 w 59"/>
                <a:gd name="T109" fmla="*/ 71 h 108"/>
                <a:gd name="T110" fmla="*/ 57 w 59"/>
                <a:gd name="T111" fmla="*/ 63 h 108"/>
                <a:gd name="T112" fmla="*/ 53 w 59"/>
                <a:gd name="T113" fmla="*/ 55 h 108"/>
                <a:gd name="T114" fmla="*/ 47 w 59"/>
                <a:gd name="T115" fmla="*/ 51 h 108"/>
                <a:gd name="T116" fmla="*/ 36 w 59"/>
                <a:gd name="T117" fmla="*/ 45 h 108"/>
                <a:gd name="T118" fmla="*/ 36 w 59"/>
                <a:gd name="T119" fmla="*/ 4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9" h="108">
                  <a:moveTo>
                    <a:pt x="36" y="45"/>
                  </a:moveTo>
                  <a:lnTo>
                    <a:pt x="36" y="45"/>
                  </a:lnTo>
                  <a:lnTo>
                    <a:pt x="24" y="41"/>
                  </a:lnTo>
                  <a:lnTo>
                    <a:pt x="22" y="37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2" y="33"/>
                  </a:lnTo>
                  <a:lnTo>
                    <a:pt x="24" y="28"/>
                  </a:lnTo>
                  <a:lnTo>
                    <a:pt x="26" y="28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45" y="28"/>
                  </a:lnTo>
                  <a:lnTo>
                    <a:pt x="51" y="33"/>
                  </a:lnTo>
                  <a:lnTo>
                    <a:pt x="55" y="16"/>
                  </a:lnTo>
                  <a:lnTo>
                    <a:pt x="55" y="16"/>
                  </a:lnTo>
                  <a:lnTo>
                    <a:pt x="47" y="14"/>
                  </a:lnTo>
                  <a:lnTo>
                    <a:pt x="36" y="12"/>
                  </a:lnTo>
                  <a:lnTo>
                    <a:pt x="36" y="0"/>
                  </a:lnTo>
                  <a:lnTo>
                    <a:pt x="22" y="0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14" y="16"/>
                  </a:lnTo>
                  <a:lnTo>
                    <a:pt x="6" y="22"/>
                  </a:lnTo>
                  <a:lnTo>
                    <a:pt x="2" y="28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2" y="45"/>
                  </a:lnTo>
                  <a:lnTo>
                    <a:pt x="8" y="51"/>
                  </a:lnTo>
                  <a:lnTo>
                    <a:pt x="14" y="57"/>
                  </a:lnTo>
                  <a:lnTo>
                    <a:pt x="24" y="61"/>
                  </a:lnTo>
                  <a:lnTo>
                    <a:pt x="24" y="61"/>
                  </a:lnTo>
                  <a:lnTo>
                    <a:pt x="34" y="65"/>
                  </a:lnTo>
                  <a:lnTo>
                    <a:pt x="39" y="69"/>
                  </a:lnTo>
                  <a:lnTo>
                    <a:pt x="39" y="73"/>
                  </a:lnTo>
                  <a:lnTo>
                    <a:pt x="39" y="73"/>
                  </a:lnTo>
                  <a:lnTo>
                    <a:pt x="39" y="76"/>
                  </a:lnTo>
                  <a:lnTo>
                    <a:pt x="34" y="78"/>
                  </a:lnTo>
                  <a:lnTo>
                    <a:pt x="30" y="80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14" y="80"/>
                  </a:lnTo>
                  <a:lnTo>
                    <a:pt x="4" y="76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10" y="94"/>
                  </a:lnTo>
                  <a:lnTo>
                    <a:pt x="22" y="96"/>
                  </a:lnTo>
                  <a:lnTo>
                    <a:pt x="22" y="108"/>
                  </a:lnTo>
                  <a:lnTo>
                    <a:pt x="34" y="108"/>
                  </a:lnTo>
                  <a:lnTo>
                    <a:pt x="34" y="96"/>
                  </a:lnTo>
                  <a:lnTo>
                    <a:pt x="34" y="96"/>
                  </a:lnTo>
                  <a:lnTo>
                    <a:pt x="45" y="92"/>
                  </a:lnTo>
                  <a:lnTo>
                    <a:pt x="53" y="86"/>
                  </a:lnTo>
                  <a:lnTo>
                    <a:pt x="57" y="80"/>
                  </a:lnTo>
                  <a:lnTo>
                    <a:pt x="59" y="71"/>
                  </a:lnTo>
                  <a:lnTo>
                    <a:pt x="59" y="71"/>
                  </a:lnTo>
                  <a:lnTo>
                    <a:pt x="57" y="63"/>
                  </a:lnTo>
                  <a:lnTo>
                    <a:pt x="53" y="55"/>
                  </a:lnTo>
                  <a:lnTo>
                    <a:pt x="47" y="51"/>
                  </a:lnTo>
                  <a:lnTo>
                    <a:pt x="36" y="45"/>
                  </a:lnTo>
                  <a:lnTo>
                    <a:pt x="36" y="45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7807325" y="4383088"/>
              <a:ext cx="263525" cy="257175"/>
            </a:xfrm>
            <a:custGeom>
              <a:avLst/>
              <a:gdLst>
                <a:gd name="T0" fmla="*/ 82 w 166"/>
                <a:gd name="T1" fmla="*/ 0 h 162"/>
                <a:gd name="T2" fmla="*/ 52 w 166"/>
                <a:gd name="T3" fmla="*/ 6 h 162"/>
                <a:gd name="T4" fmla="*/ 25 w 166"/>
                <a:gd name="T5" fmla="*/ 25 h 162"/>
                <a:gd name="T6" fmla="*/ 7 w 166"/>
                <a:gd name="T7" fmla="*/ 49 h 162"/>
                <a:gd name="T8" fmla="*/ 0 w 166"/>
                <a:gd name="T9" fmla="*/ 82 h 162"/>
                <a:gd name="T10" fmla="*/ 3 w 166"/>
                <a:gd name="T11" fmla="*/ 98 h 162"/>
                <a:gd name="T12" fmla="*/ 15 w 166"/>
                <a:gd name="T13" fmla="*/ 127 h 162"/>
                <a:gd name="T14" fmla="*/ 37 w 166"/>
                <a:gd name="T15" fmla="*/ 150 h 162"/>
                <a:gd name="T16" fmla="*/ 66 w 166"/>
                <a:gd name="T17" fmla="*/ 162 h 162"/>
                <a:gd name="T18" fmla="*/ 82 w 166"/>
                <a:gd name="T19" fmla="*/ 162 h 162"/>
                <a:gd name="T20" fmla="*/ 115 w 166"/>
                <a:gd name="T21" fmla="*/ 156 h 162"/>
                <a:gd name="T22" fmla="*/ 142 w 166"/>
                <a:gd name="T23" fmla="*/ 139 h 162"/>
                <a:gd name="T24" fmla="*/ 160 w 166"/>
                <a:gd name="T25" fmla="*/ 113 h 162"/>
                <a:gd name="T26" fmla="*/ 166 w 166"/>
                <a:gd name="T27" fmla="*/ 82 h 162"/>
                <a:gd name="T28" fmla="*/ 164 w 166"/>
                <a:gd name="T29" fmla="*/ 66 h 162"/>
                <a:gd name="T30" fmla="*/ 152 w 166"/>
                <a:gd name="T31" fmla="*/ 37 h 162"/>
                <a:gd name="T32" fmla="*/ 129 w 166"/>
                <a:gd name="T33" fmla="*/ 15 h 162"/>
                <a:gd name="T34" fmla="*/ 99 w 166"/>
                <a:gd name="T35" fmla="*/ 2 h 162"/>
                <a:gd name="T36" fmla="*/ 82 w 166"/>
                <a:gd name="T37" fmla="*/ 0 h 162"/>
                <a:gd name="T38" fmla="*/ 82 w 166"/>
                <a:gd name="T39" fmla="*/ 145 h 162"/>
                <a:gd name="T40" fmla="*/ 58 w 166"/>
                <a:gd name="T41" fmla="*/ 139 h 162"/>
                <a:gd name="T42" fmla="*/ 37 w 166"/>
                <a:gd name="T43" fmla="*/ 127 h 162"/>
                <a:gd name="T44" fmla="*/ 23 w 166"/>
                <a:gd name="T45" fmla="*/ 107 h 162"/>
                <a:gd name="T46" fmla="*/ 19 w 166"/>
                <a:gd name="T47" fmla="*/ 82 h 162"/>
                <a:gd name="T48" fmla="*/ 19 w 166"/>
                <a:gd name="T49" fmla="*/ 70 h 162"/>
                <a:gd name="T50" fmla="*/ 29 w 166"/>
                <a:gd name="T51" fmla="*/ 47 h 162"/>
                <a:gd name="T52" fmla="*/ 48 w 166"/>
                <a:gd name="T53" fmla="*/ 29 h 162"/>
                <a:gd name="T54" fmla="*/ 70 w 166"/>
                <a:gd name="T55" fmla="*/ 21 h 162"/>
                <a:gd name="T56" fmla="*/ 82 w 166"/>
                <a:gd name="T57" fmla="*/ 19 h 162"/>
                <a:gd name="T58" fmla="*/ 109 w 166"/>
                <a:gd name="T59" fmla="*/ 23 h 162"/>
                <a:gd name="T60" fmla="*/ 129 w 166"/>
                <a:gd name="T61" fmla="*/ 37 h 162"/>
                <a:gd name="T62" fmla="*/ 144 w 166"/>
                <a:gd name="T63" fmla="*/ 58 h 162"/>
                <a:gd name="T64" fmla="*/ 148 w 166"/>
                <a:gd name="T65" fmla="*/ 82 h 162"/>
                <a:gd name="T66" fmla="*/ 146 w 166"/>
                <a:gd name="T67" fmla="*/ 94 h 162"/>
                <a:gd name="T68" fmla="*/ 138 w 166"/>
                <a:gd name="T69" fmla="*/ 117 h 162"/>
                <a:gd name="T70" fmla="*/ 119 w 166"/>
                <a:gd name="T71" fmla="*/ 133 h 162"/>
                <a:gd name="T72" fmla="*/ 97 w 166"/>
                <a:gd name="T73" fmla="*/ 143 h 162"/>
                <a:gd name="T74" fmla="*/ 82 w 166"/>
                <a:gd name="T75" fmla="*/ 14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6" h="162">
                  <a:moveTo>
                    <a:pt x="82" y="0"/>
                  </a:moveTo>
                  <a:lnTo>
                    <a:pt x="82" y="0"/>
                  </a:lnTo>
                  <a:lnTo>
                    <a:pt x="66" y="2"/>
                  </a:lnTo>
                  <a:lnTo>
                    <a:pt x="52" y="6"/>
                  </a:lnTo>
                  <a:lnTo>
                    <a:pt x="37" y="15"/>
                  </a:lnTo>
                  <a:lnTo>
                    <a:pt x="25" y="25"/>
                  </a:lnTo>
                  <a:lnTo>
                    <a:pt x="15" y="37"/>
                  </a:lnTo>
                  <a:lnTo>
                    <a:pt x="7" y="49"/>
                  </a:lnTo>
                  <a:lnTo>
                    <a:pt x="3" y="66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3" y="98"/>
                  </a:lnTo>
                  <a:lnTo>
                    <a:pt x="7" y="113"/>
                  </a:lnTo>
                  <a:lnTo>
                    <a:pt x="15" y="127"/>
                  </a:lnTo>
                  <a:lnTo>
                    <a:pt x="25" y="139"/>
                  </a:lnTo>
                  <a:lnTo>
                    <a:pt x="37" y="150"/>
                  </a:lnTo>
                  <a:lnTo>
                    <a:pt x="52" y="156"/>
                  </a:lnTo>
                  <a:lnTo>
                    <a:pt x="66" y="162"/>
                  </a:lnTo>
                  <a:lnTo>
                    <a:pt x="82" y="162"/>
                  </a:lnTo>
                  <a:lnTo>
                    <a:pt x="82" y="162"/>
                  </a:lnTo>
                  <a:lnTo>
                    <a:pt x="99" y="162"/>
                  </a:lnTo>
                  <a:lnTo>
                    <a:pt x="115" y="156"/>
                  </a:lnTo>
                  <a:lnTo>
                    <a:pt x="129" y="150"/>
                  </a:lnTo>
                  <a:lnTo>
                    <a:pt x="142" y="139"/>
                  </a:lnTo>
                  <a:lnTo>
                    <a:pt x="152" y="127"/>
                  </a:lnTo>
                  <a:lnTo>
                    <a:pt x="160" y="113"/>
                  </a:lnTo>
                  <a:lnTo>
                    <a:pt x="164" y="98"/>
                  </a:lnTo>
                  <a:lnTo>
                    <a:pt x="166" y="82"/>
                  </a:lnTo>
                  <a:lnTo>
                    <a:pt x="166" y="82"/>
                  </a:lnTo>
                  <a:lnTo>
                    <a:pt x="164" y="66"/>
                  </a:lnTo>
                  <a:lnTo>
                    <a:pt x="160" y="49"/>
                  </a:lnTo>
                  <a:lnTo>
                    <a:pt x="152" y="37"/>
                  </a:lnTo>
                  <a:lnTo>
                    <a:pt x="142" y="25"/>
                  </a:lnTo>
                  <a:lnTo>
                    <a:pt x="129" y="15"/>
                  </a:lnTo>
                  <a:lnTo>
                    <a:pt x="115" y="6"/>
                  </a:lnTo>
                  <a:lnTo>
                    <a:pt x="99" y="2"/>
                  </a:lnTo>
                  <a:lnTo>
                    <a:pt x="82" y="0"/>
                  </a:lnTo>
                  <a:lnTo>
                    <a:pt x="82" y="0"/>
                  </a:lnTo>
                  <a:close/>
                  <a:moveTo>
                    <a:pt x="82" y="145"/>
                  </a:moveTo>
                  <a:lnTo>
                    <a:pt x="82" y="145"/>
                  </a:lnTo>
                  <a:lnTo>
                    <a:pt x="70" y="143"/>
                  </a:lnTo>
                  <a:lnTo>
                    <a:pt x="58" y="139"/>
                  </a:lnTo>
                  <a:lnTo>
                    <a:pt x="48" y="133"/>
                  </a:lnTo>
                  <a:lnTo>
                    <a:pt x="37" y="127"/>
                  </a:lnTo>
                  <a:lnTo>
                    <a:pt x="29" y="117"/>
                  </a:lnTo>
                  <a:lnTo>
                    <a:pt x="23" y="107"/>
                  </a:lnTo>
                  <a:lnTo>
                    <a:pt x="19" y="94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19" y="70"/>
                  </a:lnTo>
                  <a:lnTo>
                    <a:pt x="23" y="58"/>
                  </a:lnTo>
                  <a:lnTo>
                    <a:pt x="29" y="47"/>
                  </a:lnTo>
                  <a:lnTo>
                    <a:pt x="37" y="37"/>
                  </a:lnTo>
                  <a:lnTo>
                    <a:pt x="48" y="29"/>
                  </a:lnTo>
                  <a:lnTo>
                    <a:pt x="58" y="23"/>
                  </a:lnTo>
                  <a:lnTo>
                    <a:pt x="70" y="21"/>
                  </a:lnTo>
                  <a:lnTo>
                    <a:pt x="82" y="19"/>
                  </a:lnTo>
                  <a:lnTo>
                    <a:pt x="82" y="19"/>
                  </a:lnTo>
                  <a:lnTo>
                    <a:pt x="97" y="21"/>
                  </a:lnTo>
                  <a:lnTo>
                    <a:pt x="109" y="23"/>
                  </a:lnTo>
                  <a:lnTo>
                    <a:pt x="119" y="29"/>
                  </a:lnTo>
                  <a:lnTo>
                    <a:pt x="129" y="37"/>
                  </a:lnTo>
                  <a:lnTo>
                    <a:pt x="138" y="47"/>
                  </a:lnTo>
                  <a:lnTo>
                    <a:pt x="144" y="58"/>
                  </a:lnTo>
                  <a:lnTo>
                    <a:pt x="146" y="70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46" y="94"/>
                  </a:lnTo>
                  <a:lnTo>
                    <a:pt x="144" y="107"/>
                  </a:lnTo>
                  <a:lnTo>
                    <a:pt x="138" y="117"/>
                  </a:lnTo>
                  <a:lnTo>
                    <a:pt x="129" y="127"/>
                  </a:lnTo>
                  <a:lnTo>
                    <a:pt x="119" y="133"/>
                  </a:lnTo>
                  <a:lnTo>
                    <a:pt x="109" y="139"/>
                  </a:lnTo>
                  <a:lnTo>
                    <a:pt x="97" y="143"/>
                  </a:lnTo>
                  <a:lnTo>
                    <a:pt x="82" y="145"/>
                  </a:lnTo>
                  <a:lnTo>
                    <a:pt x="82" y="145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092852" y="3668713"/>
            <a:ext cx="1187450" cy="1192213"/>
            <a:chOff x="10747375" y="3860800"/>
            <a:chExt cx="1187450" cy="1192213"/>
          </a:xfrm>
        </p:grpSpPr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11166475" y="4298950"/>
              <a:ext cx="349250" cy="350838"/>
            </a:xfrm>
            <a:custGeom>
              <a:avLst/>
              <a:gdLst>
                <a:gd name="T0" fmla="*/ 110 w 220"/>
                <a:gd name="T1" fmla="*/ 0 h 221"/>
                <a:gd name="T2" fmla="*/ 67 w 220"/>
                <a:gd name="T3" fmla="*/ 8 h 221"/>
                <a:gd name="T4" fmla="*/ 32 w 220"/>
                <a:gd name="T5" fmla="*/ 33 h 221"/>
                <a:gd name="T6" fmla="*/ 8 w 220"/>
                <a:gd name="T7" fmla="*/ 68 h 221"/>
                <a:gd name="T8" fmla="*/ 0 w 220"/>
                <a:gd name="T9" fmla="*/ 111 h 221"/>
                <a:gd name="T10" fmla="*/ 2 w 220"/>
                <a:gd name="T11" fmla="*/ 133 h 221"/>
                <a:gd name="T12" fmla="*/ 18 w 220"/>
                <a:gd name="T13" fmla="*/ 172 h 221"/>
                <a:gd name="T14" fmla="*/ 49 w 220"/>
                <a:gd name="T15" fmla="*/ 203 h 221"/>
                <a:gd name="T16" fmla="*/ 88 w 220"/>
                <a:gd name="T17" fmla="*/ 219 h 221"/>
                <a:gd name="T18" fmla="*/ 110 w 220"/>
                <a:gd name="T19" fmla="*/ 221 h 221"/>
                <a:gd name="T20" fmla="*/ 153 w 220"/>
                <a:gd name="T21" fmla="*/ 213 h 221"/>
                <a:gd name="T22" fmla="*/ 188 w 220"/>
                <a:gd name="T23" fmla="*/ 188 h 221"/>
                <a:gd name="T24" fmla="*/ 212 w 220"/>
                <a:gd name="T25" fmla="*/ 153 h 221"/>
                <a:gd name="T26" fmla="*/ 220 w 220"/>
                <a:gd name="T27" fmla="*/ 111 h 221"/>
                <a:gd name="T28" fmla="*/ 218 w 220"/>
                <a:gd name="T29" fmla="*/ 88 h 221"/>
                <a:gd name="T30" fmla="*/ 202 w 220"/>
                <a:gd name="T31" fmla="*/ 49 h 221"/>
                <a:gd name="T32" fmla="*/ 171 w 220"/>
                <a:gd name="T33" fmla="*/ 18 h 221"/>
                <a:gd name="T34" fmla="*/ 133 w 220"/>
                <a:gd name="T35" fmla="*/ 2 h 221"/>
                <a:gd name="T36" fmla="*/ 110 w 220"/>
                <a:gd name="T37" fmla="*/ 0 h 221"/>
                <a:gd name="T38" fmla="*/ 110 w 220"/>
                <a:gd name="T39" fmla="*/ 156 h 221"/>
                <a:gd name="T40" fmla="*/ 94 w 220"/>
                <a:gd name="T41" fmla="*/ 151 h 221"/>
                <a:gd name="T42" fmla="*/ 79 w 220"/>
                <a:gd name="T43" fmla="*/ 141 h 221"/>
                <a:gd name="T44" fmla="*/ 69 w 220"/>
                <a:gd name="T45" fmla="*/ 127 h 221"/>
                <a:gd name="T46" fmla="*/ 65 w 220"/>
                <a:gd name="T47" fmla="*/ 111 h 221"/>
                <a:gd name="T48" fmla="*/ 67 w 220"/>
                <a:gd name="T49" fmla="*/ 102 h 221"/>
                <a:gd name="T50" fmla="*/ 73 w 220"/>
                <a:gd name="T51" fmla="*/ 86 h 221"/>
                <a:gd name="T52" fmla="*/ 85 w 220"/>
                <a:gd name="T53" fmla="*/ 74 h 221"/>
                <a:gd name="T54" fmla="*/ 102 w 220"/>
                <a:gd name="T55" fmla="*/ 68 h 221"/>
                <a:gd name="T56" fmla="*/ 110 w 220"/>
                <a:gd name="T57" fmla="*/ 66 h 221"/>
                <a:gd name="T58" fmla="*/ 128 w 220"/>
                <a:gd name="T59" fmla="*/ 70 h 221"/>
                <a:gd name="T60" fmla="*/ 141 w 220"/>
                <a:gd name="T61" fmla="*/ 80 h 221"/>
                <a:gd name="T62" fmla="*/ 151 w 220"/>
                <a:gd name="T63" fmla="*/ 94 h 221"/>
                <a:gd name="T64" fmla="*/ 155 w 220"/>
                <a:gd name="T65" fmla="*/ 111 h 221"/>
                <a:gd name="T66" fmla="*/ 153 w 220"/>
                <a:gd name="T67" fmla="*/ 119 h 221"/>
                <a:gd name="T68" fmla="*/ 147 w 220"/>
                <a:gd name="T69" fmla="*/ 135 h 221"/>
                <a:gd name="T70" fmla="*/ 135 w 220"/>
                <a:gd name="T71" fmla="*/ 147 h 221"/>
                <a:gd name="T72" fmla="*/ 120 w 220"/>
                <a:gd name="T73" fmla="*/ 153 h 221"/>
                <a:gd name="T74" fmla="*/ 110 w 220"/>
                <a:gd name="T75" fmla="*/ 156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0" h="221">
                  <a:moveTo>
                    <a:pt x="110" y="0"/>
                  </a:moveTo>
                  <a:lnTo>
                    <a:pt x="110" y="0"/>
                  </a:lnTo>
                  <a:lnTo>
                    <a:pt x="88" y="2"/>
                  </a:lnTo>
                  <a:lnTo>
                    <a:pt x="67" y="8"/>
                  </a:lnTo>
                  <a:lnTo>
                    <a:pt x="49" y="18"/>
                  </a:lnTo>
                  <a:lnTo>
                    <a:pt x="32" y="33"/>
                  </a:lnTo>
                  <a:lnTo>
                    <a:pt x="18" y="49"/>
                  </a:lnTo>
                  <a:lnTo>
                    <a:pt x="8" y="68"/>
                  </a:lnTo>
                  <a:lnTo>
                    <a:pt x="2" y="8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2" y="133"/>
                  </a:lnTo>
                  <a:lnTo>
                    <a:pt x="8" y="153"/>
                  </a:lnTo>
                  <a:lnTo>
                    <a:pt x="18" y="172"/>
                  </a:lnTo>
                  <a:lnTo>
                    <a:pt x="32" y="188"/>
                  </a:lnTo>
                  <a:lnTo>
                    <a:pt x="49" y="203"/>
                  </a:lnTo>
                  <a:lnTo>
                    <a:pt x="67" y="213"/>
                  </a:lnTo>
                  <a:lnTo>
                    <a:pt x="88" y="219"/>
                  </a:lnTo>
                  <a:lnTo>
                    <a:pt x="110" y="221"/>
                  </a:lnTo>
                  <a:lnTo>
                    <a:pt x="110" y="221"/>
                  </a:lnTo>
                  <a:lnTo>
                    <a:pt x="133" y="219"/>
                  </a:lnTo>
                  <a:lnTo>
                    <a:pt x="153" y="213"/>
                  </a:lnTo>
                  <a:lnTo>
                    <a:pt x="171" y="203"/>
                  </a:lnTo>
                  <a:lnTo>
                    <a:pt x="188" y="188"/>
                  </a:lnTo>
                  <a:lnTo>
                    <a:pt x="202" y="172"/>
                  </a:lnTo>
                  <a:lnTo>
                    <a:pt x="212" y="153"/>
                  </a:lnTo>
                  <a:lnTo>
                    <a:pt x="218" y="133"/>
                  </a:lnTo>
                  <a:lnTo>
                    <a:pt x="220" y="111"/>
                  </a:lnTo>
                  <a:lnTo>
                    <a:pt x="220" y="111"/>
                  </a:lnTo>
                  <a:lnTo>
                    <a:pt x="218" y="88"/>
                  </a:lnTo>
                  <a:lnTo>
                    <a:pt x="212" y="68"/>
                  </a:lnTo>
                  <a:lnTo>
                    <a:pt x="202" y="49"/>
                  </a:lnTo>
                  <a:lnTo>
                    <a:pt x="188" y="33"/>
                  </a:lnTo>
                  <a:lnTo>
                    <a:pt x="171" y="18"/>
                  </a:lnTo>
                  <a:lnTo>
                    <a:pt x="153" y="8"/>
                  </a:lnTo>
                  <a:lnTo>
                    <a:pt x="133" y="2"/>
                  </a:lnTo>
                  <a:lnTo>
                    <a:pt x="110" y="0"/>
                  </a:lnTo>
                  <a:lnTo>
                    <a:pt x="110" y="0"/>
                  </a:lnTo>
                  <a:close/>
                  <a:moveTo>
                    <a:pt x="110" y="156"/>
                  </a:moveTo>
                  <a:lnTo>
                    <a:pt x="110" y="156"/>
                  </a:lnTo>
                  <a:lnTo>
                    <a:pt x="102" y="153"/>
                  </a:lnTo>
                  <a:lnTo>
                    <a:pt x="94" y="151"/>
                  </a:lnTo>
                  <a:lnTo>
                    <a:pt x="85" y="147"/>
                  </a:lnTo>
                  <a:lnTo>
                    <a:pt x="79" y="141"/>
                  </a:lnTo>
                  <a:lnTo>
                    <a:pt x="73" y="135"/>
                  </a:lnTo>
                  <a:lnTo>
                    <a:pt x="69" y="127"/>
                  </a:lnTo>
                  <a:lnTo>
                    <a:pt x="67" y="119"/>
                  </a:lnTo>
                  <a:lnTo>
                    <a:pt x="65" y="111"/>
                  </a:lnTo>
                  <a:lnTo>
                    <a:pt x="65" y="111"/>
                  </a:lnTo>
                  <a:lnTo>
                    <a:pt x="67" y="102"/>
                  </a:lnTo>
                  <a:lnTo>
                    <a:pt x="69" y="94"/>
                  </a:lnTo>
                  <a:lnTo>
                    <a:pt x="73" y="86"/>
                  </a:lnTo>
                  <a:lnTo>
                    <a:pt x="79" y="80"/>
                  </a:lnTo>
                  <a:lnTo>
                    <a:pt x="85" y="74"/>
                  </a:lnTo>
                  <a:lnTo>
                    <a:pt x="94" y="70"/>
                  </a:lnTo>
                  <a:lnTo>
                    <a:pt x="102" y="68"/>
                  </a:lnTo>
                  <a:lnTo>
                    <a:pt x="110" y="66"/>
                  </a:lnTo>
                  <a:lnTo>
                    <a:pt x="110" y="66"/>
                  </a:lnTo>
                  <a:lnTo>
                    <a:pt x="120" y="68"/>
                  </a:lnTo>
                  <a:lnTo>
                    <a:pt x="128" y="70"/>
                  </a:lnTo>
                  <a:lnTo>
                    <a:pt x="135" y="74"/>
                  </a:lnTo>
                  <a:lnTo>
                    <a:pt x="141" y="80"/>
                  </a:lnTo>
                  <a:lnTo>
                    <a:pt x="147" y="86"/>
                  </a:lnTo>
                  <a:lnTo>
                    <a:pt x="151" y="94"/>
                  </a:lnTo>
                  <a:lnTo>
                    <a:pt x="153" y="102"/>
                  </a:lnTo>
                  <a:lnTo>
                    <a:pt x="155" y="111"/>
                  </a:lnTo>
                  <a:lnTo>
                    <a:pt x="155" y="111"/>
                  </a:lnTo>
                  <a:lnTo>
                    <a:pt x="153" y="119"/>
                  </a:lnTo>
                  <a:lnTo>
                    <a:pt x="151" y="127"/>
                  </a:lnTo>
                  <a:lnTo>
                    <a:pt x="147" y="135"/>
                  </a:lnTo>
                  <a:lnTo>
                    <a:pt x="141" y="141"/>
                  </a:lnTo>
                  <a:lnTo>
                    <a:pt x="135" y="147"/>
                  </a:lnTo>
                  <a:lnTo>
                    <a:pt x="128" y="151"/>
                  </a:lnTo>
                  <a:lnTo>
                    <a:pt x="120" y="153"/>
                  </a:lnTo>
                  <a:lnTo>
                    <a:pt x="110" y="156"/>
                  </a:lnTo>
                  <a:lnTo>
                    <a:pt x="110" y="156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10850563" y="3963988"/>
              <a:ext cx="984250" cy="987425"/>
            </a:xfrm>
            <a:custGeom>
              <a:avLst/>
              <a:gdLst>
                <a:gd name="T0" fmla="*/ 309 w 620"/>
                <a:gd name="T1" fmla="*/ 0 h 622"/>
                <a:gd name="T2" fmla="*/ 248 w 620"/>
                <a:gd name="T3" fmla="*/ 9 h 622"/>
                <a:gd name="T4" fmla="*/ 188 w 620"/>
                <a:gd name="T5" fmla="*/ 25 h 622"/>
                <a:gd name="T6" fmla="*/ 135 w 620"/>
                <a:gd name="T7" fmla="*/ 54 h 622"/>
                <a:gd name="T8" fmla="*/ 90 w 620"/>
                <a:gd name="T9" fmla="*/ 92 h 622"/>
                <a:gd name="T10" fmla="*/ 53 w 620"/>
                <a:gd name="T11" fmla="*/ 137 h 622"/>
                <a:gd name="T12" fmla="*/ 25 w 620"/>
                <a:gd name="T13" fmla="*/ 191 h 622"/>
                <a:gd name="T14" fmla="*/ 6 w 620"/>
                <a:gd name="T15" fmla="*/ 250 h 622"/>
                <a:gd name="T16" fmla="*/ 0 w 620"/>
                <a:gd name="T17" fmla="*/ 311 h 622"/>
                <a:gd name="T18" fmla="*/ 0 w 620"/>
                <a:gd name="T19" fmla="*/ 344 h 622"/>
                <a:gd name="T20" fmla="*/ 14 w 620"/>
                <a:gd name="T21" fmla="*/ 403 h 622"/>
                <a:gd name="T22" fmla="*/ 37 w 620"/>
                <a:gd name="T23" fmla="*/ 461 h 622"/>
                <a:gd name="T24" fmla="*/ 70 w 620"/>
                <a:gd name="T25" fmla="*/ 510 h 622"/>
                <a:gd name="T26" fmla="*/ 113 w 620"/>
                <a:gd name="T27" fmla="*/ 551 h 622"/>
                <a:gd name="T28" fmla="*/ 162 w 620"/>
                <a:gd name="T29" fmla="*/ 585 h 622"/>
                <a:gd name="T30" fmla="*/ 217 w 620"/>
                <a:gd name="T31" fmla="*/ 608 h 622"/>
                <a:gd name="T32" fmla="*/ 278 w 620"/>
                <a:gd name="T33" fmla="*/ 620 h 622"/>
                <a:gd name="T34" fmla="*/ 309 w 620"/>
                <a:gd name="T35" fmla="*/ 622 h 622"/>
                <a:gd name="T36" fmla="*/ 372 w 620"/>
                <a:gd name="T37" fmla="*/ 616 h 622"/>
                <a:gd name="T38" fmla="*/ 430 w 620"/>
                <a:gd name="T39" fmla="*/ 598 h 622"/>
                <a:gd name="T40" fmla="*/ 483 w 620"/>
                <a:gd name="T41" fmla="*/ 569 h 622"/>
                <a:gd name="T42" fmla="*/ 528 w 620"/>
                <a:gd name="T43" fmla="*/ 532 h 622"/>
                <a:gd name="T44" fmla="*/ 567 w 620"/>
                <a:gd name="T45" fmla="*/ 485 h 622"/>
                <a:gd name="T46" fmla="*/ 595 w 620"/>
                <a:gd name="T47" fmla="*/ 432 h 622"/>
                <a:gd name="T48" fmla="*/ 614 w 620"/>
                <a:gd name="T49" fmla="*/ 375 h 622"/>
                <a:gd name="T50" fmla="*/ 620 w 620"/>
                <a:gd name="T51" fmla="*/ 311 h 622"/>
                <a:gd name="T52" fmla="*/ 618 w 620"/>
                <a:gd name="T53" fmla="*/ 281 h 622"/>
                <a:gd name="T54" fmla="*/ 606 w 620"/>
                <a:gd name="T55" fmla="*/ 219 h 622"/>
                <a:gd name="T56" fmla="*/ 581 w 620"/>
                <a:gd name="T57" fmla="*/ 164 h 622"/>
                <a:gd name="T58" fmla="*/ 548 w 620"/>
                <a:gd name="T59" fmla="*/ 115 h 622"/>
                <a:gd name="T60" fmla="*/ 505 w 620"/>
                <a:gd name="T61" fmla="*/ 72 h 622"/>
                <a:gd name="T62" fmla="*/ 456 w 620"/>
                <a:gd name="T63" fmla="*/ 39 h 622"/>
                <a:gd name="T64" fmla="*/ 401 w 620"/>
                <a:gd name="T65" fmla="*/ 15 h 622"/>
                <a:gd name="T66" fmla="*/ 342 w 620"/>
                <a:gd name="T67" fmla="*/ 2 h 622"/>
                <a:gd name="T68" fmla="*/ 309 w 620"/>
                <a:gd name="T69" fmla="*/ 0 h 622"/>
                <a:gd name="T70" fmla="*/ 309 w 620"/>
                <a:gd name="T71" fmla="*/ 499 h 622"/>
                <a:gd name="T72" fmla="*/ 256 w 620"/>
                <a:gd name="T73" fmla="*/ 491 h 622"/>
                <a:gd name="T74" fmla="*/ 207 w 620"/>
                <a:gd name="T75" fmla="*/ 471 h 622"/>
                <a:gd name="T76" fmla="*/ 160 w 620"/>
                <a:gd name="T77" fmla="*/ 442 h 622"/>
                <a:gd name="T78" fmla="*/ 121 w 620"/>
                <a:gd name="T79" fmla="*/ 409 h 622"/>
                <a:gd name="T80" fmla="*/ 64 w 620"/>
                <a:gd name="T81" fmla="*/ 350 h 622"/>
                <a:gd name="T82" fmla="*/ 43 w 620"/>
                <a:gd name="T83" fmla="*/ 322 h 622"/>
                <a:gd name="T84" fmla="*/ 88 w 620"/>
                <a:gd name="T85" fmla="*/ 266 h 622"/>
                <a:gd name="T86" fmla="*/ 139 w 620"/>
                <a:gd name="T87" fmla="*/ 217 h 622"/>
                <a:gd name="T88" fmla="*/ 182 w 620"/>
                <a:gd name="T89" fmla="*/ 185 h 622"/>
                <a:gd name="T90" fmla="*/ 229 w 620"/>
                <a:gd name="T91" fmla="*/ 160 h 622"/>
                <a:gd name="T92" fmla="*/ 282 w 620"/>
                <a:gd name="T93" fmla="*/ 146 h 622"/>
                <a:gd name="T94" fmla="*/ 309 w 620"/>
                <a:gd name="T95" fmla="*/ 144 h 622"/>
                <a:gd name="T96" fmla="*/ 362 w 620"/>
                <a:gd name="T97" fmla="*/ 152 h 622"/>
                <a:gd name="T98" fmla="*/ 413 w 620"/>
                <a:gd name="T99" fmla="*/ 172 h 622"/>
                <a:gd name="T100" fmla="*/ 458 w 620"/>
                <a:gd name="T101" fmla="*/ 201 h 622"/>
                <a:gd name="T102" fmla="*/ 497 w 620"/>
                <a:gd name="T103" fmla="*/ 234 h 622"/>
                <a:gd name="T104" fmla="*/ 554 w 620"/>
                <a:gd name="T105" fmla="*/ 293 h 622"/>
                <a:gd name="T106" fmla="*/ 575 w 620"/>
                <a:gd name="T107" fmla="*/ 322 h 622"/>
                <a:gd name="T108" fmla="*/ 530 w 620"/>
                <a:gd name="T109" fmla="*/ 377 h 622"/>
                <a:gd name="T110" fmla="*/ 479 w 620"/>
                <a:gd name="T111" fmla="*/ 426 h 622"/>
                <a:gd name="T112" fmla="*/ 436 w 620"/>
                <a:gd name="T113" fmla="*/ 459 h 622"/>
                <a:gd name="T114" fmla="*/ 389 w 620"/>
                <a:gd name="T115" fmla="*/ 483 h 622"/>
                <a:gd name="T116" fmla="*/ 336 w 620"/>
                <a:gd name="T117" fmla="*/ 497 h 622"/>
                <a:gd name="T118" fmla="*/ 309 w 620"/>
                <a:gd name="T119" fmla="*/ 499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0" h="622">
                  <a:moveTo>
                    <a:pt x="309" y="0"/>
                  </a:moveTo>
                  <a:lnTo>
                    <a:pt x="309" y="0"/>
                  </a:lnTo>
                  <a:lnTo>
                    <a:pt x="278" y="2"/>
                  </a:lnTo>
                  <a:lnTo>
                    <a:pt x="248" y="9"/>
                  </a:lnTo>
                  <a:lnTo>
                    <a:pt x="217" y="15"/>
                  </a:lnTo>
                  <a:lnTo>
                    <a:pt x="188" y="25"/>
                  </a:lnTo>
                  <a:lnTo>
                    <a:pt x="162" y="39"/>
                  </a:lnTo>
                  <a:lnTo>
                    <a:pt x="135" y="54"/>
                  </a:lnTo>
                  <a:lnTo>
                    <a:pt x="113" y="72"/>
                  </a:lnTo>
                  <a:lnTo>
                    <a:pt x="90" y="92"/>
                  </a:lnTo>
                  <a:lnTo>
                    <a:pt x="70" y="115"/>
                  </a:lnTo>
                  <a:lnTo>
                    <a:pt x="53" y="137"/>
                  </a:lnTo>
                  <a:lnTo>
                    <a:pt x="37" y="164"/>
                  </a:lnTo>
                  <a:lnTo>
                    <a:pt x="25" y="191"/>
                  </a:lnTo>
                  <a:lnTo>
                    <a:pt x="14" y="219"/>
                  </a:lnTo>
                  <a:lnTo>
                    <a:pt x="6" y="250"/>
                  </a:lnTo>
                  <a:lnTo>
                    <a:pt x="0" y="281"/>
                  </a:lnTo>
                  <a:lnTo>
                    <a:pt x="0" y="311"/>
                  </a:lnTo>
                  <a:lnTo>
                    <a:pt x="0" y="311"/>
                  </a:lnTo>
                  <a:lnTo>
                    <a:pt x="0" y="344"/>
                  </a:lnTo>
                  <a:lnTo>
                    <a:pt x="6" y="375"/>
                  </a:lnTo>
                  <a:lnTo>
                    <a:pt x="14" y="403"/>
                  </a:lnTo>
                  <a:lnTo>
                    <a:pt x="25" y="432"/>
                  </a:lnTo>
                  <a:lnTo>
                    <a:pt x="37" y="461"/>
                  </a:lnTo>
                  <a:lnTo>
                    <a:pt x="53" y="485"/>
                  </a:lnTo>
                  <a:lnTo>
                    <a:pt x="70" y="510"/>
                  </a:lnTo>
                  <a:lnTo>
                    <a:pt x="90" y="532"/>
                  </a:lnTo>
                  <a:lnTo>
                    <a:pt x="113" y="551"/>
                  </a:lnTo>
                  <a:lnTo>
                    <a:pt x="135" y="569"/>
                  </a:lnTo>
                  <a:lnTo>
                    <a:pt x="162" y="585"/>
                  </a:lnTo>
                  <a:lnTo>
                    <a:pt x="188" y="598"/>
                  </a:lnTo>
                  <a:lnTo>
                    <a:pt x="217" y="608"/>
                  </a:lnTo>
                  <a:lnTo>
                    <a:pt x="248" y="616"/>
                  </a:lnTo>
                  <a:lnTo>
                    <a:pt x="278" y="620"/>
                  </a:lnTo>
                  <a:lnTo>
                    <a:pt x="309" y="622"/>
                  </a:lnTo>
                  <a:lnTo>
                    <a:pt x="309" y="622"/>
                  </a:lnTo>
                  <a:lnTo>
                    <a:pt x="342" y="620"/>
                  </a:lnTo>
                  <a:lnTo>
                    <a:pt x="372" y="616"/>
                  </a:lnTo>
                  <a:lnTo>
                    <a:pt x="401" y="608"/>
                  </a:lnTo>
                  <a:lnTo>
                    <a:pt x="430" y="598"/>
                  </a:lnTo>
                  <a:lnTo>
                    <a:pt x="456" y="585"/>
                  </a:lnTo>
                  <a:lnTo>
                    <a:pt x="483" y="569"/>
                  </a:lnTo>
                  <a:lnTo>
                    <a:pt x="505" y="551"/>
                  </a:lnTo>
                  <a:lnTo>
                    <a:pt x="528" y="532"/>
                  </a:lnTo>
                  <a:lnTo>
                    <a:pt x="548" y="510"/>
                  </a:lnTo>
                  <a:lnTo>
                    <a:pt x="567" y="485"/>
                  </a:lnTo>
                  <a:lnTo>
                    <a:pt x="581" y="461"/>
                  </a:lnTo>
                  <a:lnTo>
                    <a:pt x="595" y="432"/>
                  </a:lnTo>
                  <a:lnTo>
                    <a:pt x="606" y="403"/>
                  </a:lnTo>
                  <a:lnTo>
                    <a:pt x="614" y="375"/>
                  </a:lnTo>
                  <a:lnTo>
                    <a:pt x="618" y="344"/>
                  </a:lnTo>
                  <a:lnTo>
                    <a:pt x="620" y="311"/>
                  </a:lnTo>
                  <a:lnTo>
                    <a:pt x="620" y="311"/>
                  </a:lnTo>
                  <a:lnTo>
                    <a:pt x="618" y="281"/>
                  </a:lnTo>
                  <a:lnTo>
                    <a:pt x="614" y="250"/>
                  </a:lnTo>
                  <a:lnTo>
                    <a:pt x="606" y="219"/>
                  </a:lnTo>
                  <a:lnTo>
                    <a:pt x="595" y="191"/>
                  </a:lnTo>
                  <a:lnTo>
                    <a:pt x="581" y="164"/>
                  </a:lnTo>
                  <a:lnTo>
                    <a:pt x="567" y="137"/>
                  </a:lnTo>
                  <a:lnTo>
                    <a:pt x="548" y="115"/>
                  </a:lnTo>
                  <a:lnTo>
                    <a:pt x="528" y="92"/>
                  </a:lnTo>
                  <a:lnTo>
                    <a:pt x="505" y="72"/>
                  </a:lnTo>
                  <a:lnTo>
                    <a:pt x="483" y="54"/>
                  </a:lnTo>
                  <a:lnTo>
                    <a:pt x="456" y="39"/>
                  </a:lnTo>
                  <a:lnTo>
                    <a:pt x="430" y="25"/>
                  </a:lnTo>
                  <a:lnTo>
                    <a:pt x="401" y="15"/>
                  </a:lnTo>
                  <a:lnTo>
                    <a:pt x="372" y="9"/>
                  </a:lnTo>
                  <a:lnTo>
                    <a:pt x="342" y="2"/>
                  </a:lnTo>
                  <a:lnTo>
                    <a:pt x="309" y="0"/>
                  </a:lnTo>
                  <a:lnTo>
                    <a:pt x="309" y="0"/>
                  </a:lnTo>
                  <a:close/>
                  <a:moveTo>
                    <a:pt x="309" y="499"/>
                  </a:moveTo>
                  <a:lnTo>
                    <a:pt x="309" y="499"/>
                  </a:lnTo>
                  <a:lnTo>
                    <a:pt x="282" y="497"/>
                  </a:lnTo>
                  <a:lnTo>
                    <a:pt x="256" y="491"/>
                  </a:lnTo>
                  <a:lnTo>
                    <a:pt x="229" y="483"/>
                  </a:lnTo>
                  <a:lnTo>
                    <a:pt x="207" y="471"/>
                  </a:lnTo>
                  <a:lnTo>
                    <a:pt x="182" y="459"/>
                  </a:lnTo>
                  <a:lnTo>
                    <a:pt x="160" y="442"/>
                  </a:lnTo>
                  <a:lnTo>
                    <a:pt x="139" y="426"/>
                  </a:lnTo>
                  <a:lnTo>
                    <a:pt x="121" y="409"/>
                  </a:lnTo>
                  <a:lnTo>
                    <a:pt x="88" y="377"/>
                  </a:lnTo>
                  <a:lnTo>
                    <a:pt x="64" y="350"/>
                  </a:lnTo>
                  <a:lnTo>
                    <a:pt x="43" y="322"/>
                  </a:lnTo>
                  <a:lnTo>
                    <a:pt x="43" y="322"/>
                  </a:lnTo>
                  <a:lnTo>
                    <a:pt x="64" y="293"/>
                  </a:lnTo>
                  <a:lnTo>
                    <a:pt x="88" y="266"/>
                  </a:lnTo>
                  <a:lnTo>
                    <a:pt x="121" y="234"/>
                  </a:lnTo>
                  <a:lnTo>
                    <a:pt x="139" y="217"/>
                  </a:lnTo>
                  <a:lnTo>
                    <a:pt x="160" y="201"/>
                  </a:lnTo>
                  <a:lnTo>
                    <a:pt x="182" y="185"/>
                  </a:lnTo>
                  <a:lnTo>
                    <a:pt x="207" y="172"/>
                  </a:lnTo>
                  <a:lnTo>
                    <a:pt x="229" y="160"/>
                  </a:lnTo>
                  <a:lnTo>
                    <a:pt x="256" y="152"/>
                  </a:lnTo>
                  <a:lnTo>
                    <a:pt x="282" y="146"/>
                  </a:lnTo>
                  <a:lnTo>
                    <a:pt x="309" y="144"/>
                  </a:lnTo>
                  <a:lnTo>
                    <a:pt x="309" y="144"/>
                  </a:lnTo>
                  <a:lnTo>
                    <a:pt x="336" y="146"/>
                  </a:lnTo>
                  <a:lnTo>
                    <a:pt x="362" y="152"/>
                  </a:lnTo>
                  <a:lnTo>
                    <a:pt x="389" y="160"/>
                  </a:lnTo>
                  <a:lnTo>
                    <a:pt x="413" y="172"/>
                  </a:lnTo>
                  <a:lnTo>
                    <a:pt x="436" y="185"/>
                  </a:lnTo>
                  <a:lnTo>
                    <a:pt x="458" y="201"/>
                  </a:lnTo>
                  <a:lnTo>
                    <a:pt x="479" y="217"/>
                  </a:lnTo>
                  <a:lnTo>
                    <a:pt x="497" y="234"/>
                  </a:lnTo>
                  <a:lnTo>
                    <a:pt x="530" y="266"/>
                  </a:lnTo>
                  <a:lnTo>
                    <a:pt x="554" y="293"/>
                  </a:lnTo>
                  <a:lnTo>
                    <a:pt x="575" y="322"/>
                  </a:lnTo>
                  <a:lnTo>
                    <a:pt x="575" y="322"/>
                  </a:lnTo>
                  <a:lnTo>
                    <a:pt x="554" y="350"/>
                  </a:lnTo>
                  <a:lnTo>
                    <a:pt x="530" y="377"/>
                  </a:lnTo>
                  <a:lnTo>
                    <a:pt x="497" y="409"/>
                  </a:lnTo>
                  <a:lnTo>
                    <a:pt x="479" y="426"/>
                  </a:lnTo>
                  <a:lnTo>
                    <a:pt x="458" y="442"/>
                  </a:lnTo>
                  <a:lnTo>
                    <a:pt x="436" y="459"/>
                  </a:lnTo>
                  <a:lnTo>
                    <a:pt x="413" y="471"/>
                  </a:lnTo>
                  <a:lnTo>
                    <a:pt x="389" y="483"/>
                  </a:lnTo>
                  <a:lnTo>
                    <a:pt x="362" y="491"/>
                  </a:lnTo>
                  <a:lnTo>
                    <a:pt x="336" y="497"/>
                  </a:lnTo>
                  <a:lnTo>
                    <a:pt x="309" y="499"/>
                  </a:lnTo>
                  <a:lnTo>
                    <a:pt x="309" y="499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10747375" y="3860800"/>
              <a:ext cx="1187450" cy="1192213"/>
            </a:xfrm>
            <a:custGeom>
              <a:avLst/>
              <a:gdLst>
                <a:gd name="T0" fmla="*/ 335 w 748"/>
                <a:gd name="T1" fmla="*/ 2 h 751"/>
                <a:gd name="T2" fmla="*/ 229 w 748"/>
                <a:gd name="T3" fmla="*/ 31 h 751"/>
                <a:gd name="T4" fmla="*/ 137 w 748"/>
                <a:gd name="T5" fmla="*/ 86 h 751"/>
                <a:gd name="T6" fmla="*/ 65 w 748"/>
                <a:gd name="T7" fmla="*/ 166 h 751"/>
                <a:gd name="T8" fmla="*/ 16 w 748"/>
                <a:gd name="T9" fmla="*/ 264 h 751"/>
                <a:gd name="T10" fmla="*/ 0 w 748"/>
                <a:gd name="T11" fmla="*/ 376 h 751"/>
                <a:gd name="T12" fmla="*/ 8 w 748"/>
                <a:gd name="T13" fmla="*/ 452 h 751"/>
                <a:gd name="T14" fmla="*/ 45 w 748"/>
                <a:gd name="T15" fmla="*/ 554 h 751"/>
                <a:gd name="T16" fmla="*/ 110 w 748"/>
                <a:gd name="T17" fmla="*/ 640 h 751"/>
                <a:gd name="T18" fmla="*/ 196 w 748"/>
                <a:gd name="T19" fmla="*/ 706 h 751"/>
                <a:gd name="T20" fmla="*/ 298 w 748"/>
                <a:gd name="T21" fmla="*/ 742 h 751"/>
                <a:gd name="T22" fmla="*/ 374 w 748"/>
                <a:gd name="T23" fmla="*/ 751 h 751"/>
                <a:gd name="T24" fmla="*/ 484 w 748"/>
                <a:gd name="T25" fmla="*/ 734 h 751"/>
                <a:gd name="T26" fmla="*/ 583 w 748"/>
                <a:gd name="T27" fmla="*/ 687 h 751"/>
                <a:gd name="T28" fmla="*/ 662 w 748"/>
                <a:gd name="T29" fmla="*/ 614 h 751"/>
                <a:gd name="T30" fmla="*/ 720 w 748"/>
                <a:gd name="T31" fmla="*/ 521 h 751"/>
                <a:gd name="T32" fmla="*/ 746 w 748"/>
                <a:gd name="T33" fmla="*/ 413 h 751"/>
                <a:gd name="T34" fmla="*/ 746 w 748"/>
                <a:gd name="T35" fmla="*/ 337 h 751"/>
                <a:gd name="T36" fmla="*/ 720 w 748"/>
                <a:gd name="T37" fmla="*/ 229 h 751"/>
                <a:gd name="T38" fmla="*/ 662 w 748"/>
                <a:gd name="T39" fmla="*/ 137 h 751"/>
                <a:gd name="T40" fmla="*/ 583 w 748"/>
                <a:gd name="T41" fmla="*/ 65 h 751"/>
                <a:gd name="T42" fmla="*/ 484 w 748"/>
                <a:gd name="T43" fmla="*/ 18 h 751"/>
                <a:gd name="T44" fmla="*/ 374 w 748"/>
                <a:gd name="T45" fmla="*/ 0 h 751"/>
                <a:gd name="T46" fmla="*/ 374 w 748"/>
                <a:gd name="T47" fmla="*/ 718 h 751"/>
                <a:gd name="T48" fmla="*/ 272 w 748"/>
                <a:gd name="T49" fmla="*/ 704 h 751"/>
                <a:gd name="T50" fmla="*/ 184 w 748"/>
                <a:gd name="T51" fmla="*/ 661 h 751"/>
                <a:gd name="T52" fmla="*/ 110 w 748"/>
                <a:gd name="T53" fmla="*/ 593 h 751"/>
                <a:gd name="T54" fmla="*/ 59 w 748"/>
                <a:gd name="T55" fmla="*/ 509 h 751"/>
                <a:gd name="T56" fmla="*/ 34 w 748"/>
                <a:gd name="T57" fmla="*/ 411 h 751"/>
                <a:gd name="T58" fmla="*/ 34 w 748"/>
                <a:gd name="T59" fmla="*/ 342 h 751"/>
                <a:gd name="T60" fmla="*/ 59 w 748"/>
                <a:gd name="T61" fmla="*/ 243 h 751"/>
                <a:gd name="T62" fmla="*/ 110 w 748"/>
                <a:gd name="T63" fmla="*/ 157 h 751"/>
                <a:gd name="T64" fmla="*/ 184 w 748"/>
                <a:gd name="T65" fmla="*/ 92 h 751"/>
                <a:gd name="T66" fmla="*/ 272 w 748"/>
                <a:gd name="T67" fmla="*/ 49 h 751"/>
                <a:gd name="T68" fmla="*/ 374 w 748"/>
                <a:gd name="T69" fmla="*/ 33 h 751"/>
                <a:gd name="T70" fmla="*/ 444 w 748"/>
                <a:gd name="T71" fmla="*/ 41 h 751"/>
                <a:gd name="T72" fmla="*/ 538 w 748"/>
                <a:gd name="T73" fmla="*/ 74 h 751"/>
                <a:gd name="T74" fmla="*/ 615 w 748"/>
                <a:gd name="T75" fmla="*/ 133 h 751"/>
                <a:gd name="T76" fmla="*/ 675 w 748"/>
                <a:gd name="T77" fmla="*/ 213 h 751"/>
                <a:gd name="T78" fmla="*/ 709 w 748"/>
                <a:gd name="T79" fmla="*/ 307 h 751"/>
                <a:gd name="T80" fmla="*/ 716 w 748"/>
                <a:gd name="T81" fmla="*/ 376 h 751"/>
                <a:gd name="T82" fmla="*/ 701 w 748"/>
                <a:gd name="T83" fmla="*/ 479 h 751"/>
                <a:gd name="T84" fmla="*/ 658 w 748"/>
                <a:gd name="T85" fmla="*/ 566 h 751"/>
                <a:gd name="T86" fmla="*/ 591 w 748"/>
                <a:gd name="T87" fmla="*/ 640 h 751"/>
                <a:gd name="T88" fmla="*/ 507 w 748"/>
                <a:gd name="T89" fmla="*/ 691 h 751"/>
                <a:gd name="T90" fmla="*/ 409 w 748"/>
                <a:gd name="T91" fmla="*/ 716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48" h="751">
                  <a:moveTo>
                    <a:pt x="374" y="0"/>
                  </a:moveTo>
                  <a:lnTo>
                    <a:pt x="374" y="0"/>
                  </a:lnTo>
                  <a:lnTo>
                    <a:pt x="335" y="2"/>
                  </a:lnTo>
                  <a:lnTo>
                    <a:pt x="298" y="8"/>
                  </a:lnTo>
                  <a:lnTo>
                    <a:pt x="264" y="18"/>
                  </a:lnTo>
                  <a:lnTo>
                    <a:pt x="229" y="31"/>
                  </a:lnTo>
                  <a:lnTo>
                    <a:pt x="196" y="47"/>
                  </a:lnTo>
                  <a:lnTo>
                    <a:pt x="165" y="65"/>
                  </a:lnTo>
                  <a:lnTo>
                    <a:pt x="137" y="86"/>
                  </a:lnTo>
                  <a:lnTo>
                    <a:pt x="110" y="110"/>
                  </a:lnTo>
                  <a:lnTo>
                    <a:pt x="86" y="137"/>
                  </a:lnTo>
                  <a:lnTo>
                    <a:pt x="65" y="166"/>
                  </a:lnTo>
                  <a:lnTo>
                    <a:pt x="45" y="196"/>
                  </a:lnTo>
                  <a:lnTo>
                    <a:pt x="30" y="229"/>
                  </a:lnTo>
                  <a:lnTo>
                    <a:pt x="16" y="264"/>
                  </a:lnTo>
                  <a:lnTo>
                    <a:pt x="8" y="301"/>
                  </a:lnTo>
                  <a:lnTo>
                    <a:pt x="2" y="337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2" y="413"/>
                  </a:lnTo>
                  <a:lnTo>
                    <a:pt x="8" y="452"/>
                  </a:lnTo>
                  <a:lnTo>
                    <a:pt x="16" y="487"/>
                  </a:lnTo>
                  <a:lnTo>
                    <a:pt x="30" y="521"/>
                  </a:lnTo>
                  <a:lnTo>
                    <a:pt x="45" y="554"/>
                  </a:lnTo>
                  <a:lnTo>
                    <a:pt x="65" y="585"/>
                  </a:lnTo>
                  <a:lnTo>
                    <a:pt x="86" y="614"/>
                  </a:lnTo>
                  <a:lnTo>
                    <a:pt x="110" y="640"/>
                  </a:lnTo>
                  <a:lnTo>
                    <a:pt x="137" y="665"/>
                  </a:lnTo>
                  <a:lnTo>
                    <a:pt x="165" y="687"/>
                  </a:lnTo>
                  <a:lnTo>
                    <a:pt x="196" y="706"/>
                  </a:lnTo>
                  <a:lnTo>
                    <a:pt x="229" y="722"/>
                  </a:lnTo>
                  <a:lnTo>
                    <a:pt x="264" y="734"/>
                  </a:lnTo>
                  <a:lnTo>
                    <a:pt x="298" y="742"/>
                  </a:lnTo>
                  <a:lnTo>
                    <a:pt x="335" y="749"/>
                  </a:lnTo>
                  <a:lnTo>
                    <a:pt x="374" y="751"/>
                  </a:lnTo>
                  <a:lnTo>
                    <a:pt x="374" y="751"/>
                  </a:lnTo>
                  <a:lnTo>
                    <a:pt x="413" y="749"/>
                  </a:lnTo>
                  <a:lnTo>
                    <a:pt x="450" y="742"/>
                  </a:lnTo>
                  <a:lnTo>
                    <a:pt x="484" y="734"/>
                  </a:lnTo>
                  <a:lnTo>
                    <a:pt x="519" y="722"/>
                  </a:lnTo>
                  <a:lnTo>
                    <a:pt x="552" y="706"/>
                  </a:lnTo>
                  <a:lnTo>
                    <a:pt x="583" y="687"/>
                  </a:lnTo>
                  <a:lnTo>
                    <a:pt x="611" y="665"/>
                  </a:lnTo>
                  <a:lnTo>
                    <a:pt x="638" y="640"/>
                  </a:lnTo>
                  <a:lnTo>
                    <a:pt x="662" y="614"/>
                  </a:lnTo>
                  <a:lnTo>
                    <a:pt x="685" y="585"/>
                  </a:lnTo>
                  <a:lnTo>
                    <a:pt x="703" y="554"/>
                  </a:lnTo>
                  <a:lnTo>
                    <a:pt x="720" y="521"/>
                  </a:lnTo>
                  <a:lnTo>
                    <a:pt x="732" y="487"/>
                  </a:lnTo>
                  <a:lnTo>
                    <a:pt x="740" y="452"/>
                  </a:lnTo>
                  <a:lnTo>
                    <a:pt x="746" y="413"/>
                  </a:lnTo>
                  <a:lnTo>
                    <a:pt x="748" y="376"/>
                  </a:lnTo>
                  <a:lnTo>
                    <a:pt x="748" y="376"/>
                  </a:lnTo>
                  <a:lnTo>
                    <a:pt x="746" y="337"/>
                  </a:lnTo>
                  <a:lnTo>
                    <a:pt x="740" y="301"/>
                  </a:lnTo>
                  <a:lnTo>
                    <a:pt x="732" y="264"/>
                  </a:lnTo>
                  <a:lnTo>
                    <a:pt x="720" y="229"/>
                  </a:lnTo>
                  <a:lnTo>
                    <a:pt x="703" y="196"/>
                  </a:lnTo>
                  <a:lnTo>
                    <a:pt x="685" y="166"/>
                  </a:lnTo>
                  <a:lnTo>
                    <a:pt x="662" y="137"/>
                  </a:lnTo>
                  <a:lnTo>
                    <a:pt x="638" y="110"/>
                  </a:lnTo>
                  <a:lnTo>
                    <a:pt x="611" y="86"/>
                  </a:lnTo>
                  <a:lnTo>
                    <a:pt x="583" y="65"/>
                  </a:lnTo>
                  <a:lnTo>
                    <a:pt x="552" y="47"/>
                  </a:lnTo>
                  <a:lnTo>
                    <a:pt x="519" y="31"/>
                  </a:lnTo>
                  <a:lnTo>
                    <a:pt x="484" y="18"/>
                  </a:lnTo>
                  <a:lnTo>
                    <a:pt x="450" y="8"/>
                  </a:lnTo>
                  <a:lnTo>
                    <a:pt x="413" y="2"/>
                  </a:lnTo>
                  <a:lnTo>
                    <a:pt x="374" y="0"/>
                  </a:lnTo>
                  <a:lnTo>
                    <a:pt x="374" y="0"/>
                  </a:lnTo>
                  <a:close/>
                  <a:moveTo>
                    <a:pt x="374" y="718"/>
                  </a:moveTo>
                  <a:lnTo>
                    <a:pt x="374" y="718"/>
                  </a:lnTo>
                  <a:lnTo>
                    <a:pt x="339" y="716"/>
                  </a:lnTo>
                  <a:lnTo>
                    <a:pt x="307" y="712"/>
                  </a:lnTo>
                  <a:lnTo>
                    <a:pt x="272" y="704"/>
                  </a:lnTo>
                  <a:lnTo>
                    <a:pt x="241" y="691"/>
                  </a:lnTo>
                  <a:lnTo>
                    <a:pt x="212" y="677"/>
                  </a:lnTo>
                  <a:lnTo>
                    <a:pt x="184" y="661"/>
                  </a:lnTo>
                  <a:lnTo>
                    <a:pt x="157" y="640"/>
                  </a:lnTo>
                  <a:lnTo>
                    <a:pt x="133" y="618"/>
                  </a:lnTo>
                  <a:lnTo>
                    <a:pt x="110" y="593"/>
                  </a:lnTo>
                  <a:lnTo>
                    <a:pt x="92" y="566"/>
                  </a:lnTo>
                  <a:lnTo>
                    <a:pt x="73" y="540"/>
                  </a:lnTo>
                  <a:lnTo>
                    <a:pt x="59" y="509"/>
                  </a:lnTo>
                  <a:lnTo>
                    <a:pt x="49" y="479"/>
                  </a:lnTo>
                  <a:lnTo>
                    <a:pt x="39" y="444"/>
                  </a:lnTo>
                  <a:lnTo>
                    <a:pt x="34" y="411"/>
                  </a:lnTo>
                  <a:lnTo>
                    <a:pt x="32" y="376"/>
                  </a:lnTo>
                  <a:lnTo>
                    <a:pt x="32" y="376"/>
                  </a:lnTo>
                  <a:lnTo>
                    <a:pt x="34" y="342"/>
                  </a:lnTo>
                  <a:lnTo>
                    <a:pt x="39" y="307"/>
                  </a:lnTo>
                  <a:lnTo>
                    <a:pt x="49" y="274"/>
                  </a:lnTo>
                  <a:lnTo>
                    <a:pt x="59" y="243"/>
                  </a:lnTo>
                  <a:lnTo>
                    <a:pt x="73" y="213"/>
                  </a:lnTo>
                  <a:lnTo>
                    <a:pt x="92" y="184"/>
                  </a:lnTo>
                  <a:lnTo>
                    <a:pt x="110" y="157"/>
                  </a:lnTo>
                  <a:lnTo>
                    <a:pt x="133" y="133"/>
                  </a:lnTo>
                  <a:lnTo>
                    <a:pt x="157" y="112"/>
                  </a:lnTo>
                  <a:lnTo>
                    <a:pt x="184" y="92"/>
                  </a:lnTo>
                  <a:lnTo>
                    <a:pt x="212" y="74"/>
                  </a:lnTo>
                  <a:lnTo>
                    <a:pt x="241" y="59"/>
                  </a:lnTo>
                  <a:lnTo>
                    <a:pt x="272" y="49"/>
                  </a:lnTo>
                  <a:lnTo>
                    <a:pt x="307" y="41"/>
                  </a:lnTo>
                  <a:lnTo>
                    <a:pt x="339" y="35"/>
                  </a:lnTo>
                  <a:lnTo>
                    <a:pt x="374" y="33"/>
                  </a:lnTo>
                  <a:lnTo>
                    <a:pt x="374" y="33"/>
                  </a:lnTo>
                  <a:lnTo>
                    <a:pt x="409" y="35"/>
                  </a:lnTo>
                  <a:lnTo>
                    <a:pt x="444" y="41"/>
                  </a:lnTo>
                  <a:lnTo>
                    <a:pt x="476" y="49"/>
                  </a:lnTo>
                  <a:lnTo>
                    <a:pt x="507" y="59"/>
                  </a:lnTo>
                  <a:lnTo>
                    <a:pt x="538" y="74"/>
                  </a:lnTo>
                  <a:lnTo>
                    <a:pt x="566" y="92"/>
                  </a:lnTo>
                  <a:lnTo>
                    <a:pt x="591" y="112"/>
                  </a:lnTo>
                  <a:lnTo>
                    <a:pt x="615" y="133"/>
                  </a:lnTo>
                  <a:lnTo>
                    <a:pt x="638" y="157"/>
                  </a:lnTo>
                  <a:lnTo>
                    <a:pt x="658" y="184"/>
                  </a:lnTo>
                  <a:lnTo>
                    <a:pt x="675" y="213"/>
                  </a:lnTo>
                  <a:lnTo>
                    <a:pt x="689" y="243"/>
                  </a:lnTo>
                  <a:lnTo>
                    <a:pt x="701" y="274"/>
                  </a:lnTo>
                  <a:lnTo>
                    <a:pt x="709" y="307"/>
                  </a:lnTo>
                  <a:lnTo>
                    <a:pt x="714" y="342"/>
                  </a:lnTo>
                  <a:lnTo>
                    <a:pt x="716" y="376"/>
                  </a:lnTo>
                  <a:lnTo>
                    <a:pt x="716" y="376"/>
                  </a:lnTo>
                  <a:lnTo>
                    <a:pt x="714" y="411"/>
                  </a:lnTo>
                  <a:lnTo>
                    <a:pt x="709" y="444"/>
                  </a:lnTo>
                  <a:lnTo>
                    <a:pt x="701" y="479"/>
                  </a:lnTo>
                  <a:lnTo>
                    <a:pt x="689" y="509"/>
                  </a:lnTo>
                  <a:lnTo>
                    <a:pt x="675" y="540"/>
                  </a:lnTo>
                  <a:lnTo>
                    <a:pt x="658" y="566"/>
                  </a:lnTo>
                  <a:lnTo>
                    <a:pt x="638" y="593"/>
                  </a:lnTo>
                  <a:lnTo>
                    <a:pt x="615" y="618"/>
                  </a:lnTo>
                  <a:lnTo>
                    <a:pt x="591" y="640"/>
                  </a:lnTo>
                  <a:lnTo>
                    <a:pt x="566" y="661"/>
                  </a:lnTo>
                  <a:lnTo>
                    <a:pt x="538" y="677"/>
                  </a:lnTo>
                  <a:lnTo>
                    <a:pt x="507" y="691"/>
                  </a:lnTo>
                  <a:lnTo>
                    <a:pt x="476" y="704"/>
                  </a:lnTo>
                  <a:lnTo>
                    <a:pt x="444" y="712"/>
                  </a:lnTo>
                  <a:lnTo>
                    <a:pt x="409" y="716"/>
                  </a:lnTo>
                  <a:lnTo>
                    <a:pt x="374" y="718"/>
                  </a:lnTo>
                  <a:lnTo>
                    <a:pt x="374" y="718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8024590" y="1674813"/>
            <a:ext cx="1301750" cy="1214438"/>
            <a:chOff x="10679113" y="1866900"/>
            <a:chExt cx="1301750" cy="1214438"/>
          </a:xfrm>
        </p:grpSpPr>
        <p:sp>
          <p:nvSpPr>
            <p:cNvPr id="24" name="Rectangle 24"/>
            <p:cNvSpPr>
              <a:spLocks noChangeArrowheads="1"/>
            </p:cNvSpPr>
            <p:nvPr/>
          </p:nvSpPr>
          <p:spPr bwMode="auto">
            <a:xfrm>
              <a:off x="11291888" y="2543175"/>
              <a:ext cx="169863" cy="522288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11104563" y="2811463"/>
              <a:ext cx="125413" cy="254000"/>
            </a:xfrm>
            <a:custGeom>
              <a:avLst/>
              <a:gdLst>
                <a:gd name="T0" fmla="*/ 75 w 79"/>
                <a:gd name="T1" fmla="*/ 21 h 160"/>
                <a:gd name="T2" fmla="*/ 75 w 79"/>
                <a:gd name="T3" fmla="*/ 21 h 160"/>
                <a:gd name="T4" fmla="*/ 73 w 79"/>
                <a:gd name="T5" fmla="*/ 27 h 160"/>
                <a:gd name="T6" fmla="*/ 73 w 79"/>
                <a:gd name="T7" fmla="*/ 27 h 160"/>
                <a:gd name="T8" fmla="*/ 75 w 79"/>
                <a:gd name="T9" fmla="*/ 31 h 160"/>
                <a:gd name="T10" fmla="*/ 75 w 79"/>
                <a:gd name="T11" fmla="*/ 31 h 160"/>
                <a:gd name="T12" fmla="*/ 73 w 79"/>
                <a:gd name="T13" fmla="*/ 50 h 160"/>
                <a:gd name="T14" fmla="*/ 71 w 79"/>
                <a:gd name="T15" fmla="*/ 68 h 160"/>
                <a:gd name="T16" fmla="*/ 65 w 79"/>
                <a:gd name="T17" fmla="*/ 86 h 160"/>
                <a:gd name="T18" fmla="*/ 55 w 79"/>
                <a:gd name="T19" fmla="*/ 103 h 160"/>
                <a:gd name="T20" fmla="*/ 45 w 79"/>
                <a:gd name="T21" fmla="*/ 119 h 160"/>
                <a:gd name="T22" fmla="*/ 32 w 79"/>
                <a:gd name="T23" fmla="*/ 133 h 160"/>
                <a:gd name="T24" fmla="*/ 18 w 79"/>
                <a:gd name="T25" fmla="*/ 148 h 160"/>
                <a:gd name="T26" fmla="*/ 0 w 79"/>
                <a:gd name="T27" fmla="*/ 160 h 160"/>
                <a:gd name="T28" fmla="*/ 79 w 79"/>
                <a:gd name="T29" fmla="*/ 160 h 160"/>
                <a:gd name="T30" fmla="*/ 79 w 79"/>
                <a:gd name="T31" fmla="*/ 0 h 160"/>
                <a:gd name="T32" fmla="*/ 73 w 79"/>
                <a:gd name="T33" fmla="*/ 0 h 160"/>
                <a:gd name="T34" fmla="*/ 75 w 79"/>
                <a:gd name="T35" fmla="*/ 2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160">
                  <a:moveTo>
                    <a:pt x="75" y="21"/>
                  </a:moveTo>
                  <a:lnTo>
                    <a:pt x="75" y="21"/>
                  </a:lnTo>
                  <a:lnTo>
                    <a:pt x="73" y="27"/>
                  </a:lnTo>
                  <a:lnTo>
                    <a:pt x="73" y="27"/>
                  </a:lnTo>
                  <a:lnTo>
                    <a:pt x="75" y="31"/>
                  </a:lnTo>
                  <a:lnTo>
                    <a:pt x="75" y="31"/>
                  </a:lnTo>
                  <a:lnTo>
                    <a:pt x="73" y="50"/>
                  </a:lnTo>
                  <a:lnTo>
                    <a:pt x="71" y="68"/>
                  </a:lnTo>
                  <a:lnTo>
                    <a:pt x="65" y="86"/>
                  </a:lnTo>
                  <a:lnTo>
                    <a:pt x="55" y="103"/>
                  </a:lnTo>
                  <a:lnTo>
                    <a:pt x="45" y="119"/>
                  </a:lnTo>
                  <a:lnTo>
                    <a:pt x="32" y="133"/>
                  </a:lnTo>
                  <a:lnTo>
                    <a:pt x="18" y="148"/>
                  </a:lnTo>
                  <a:lnTo>
                    <a:pt x="0" y="160"/>
                  </a:lnTo>
                  <a:lnTo>
                    <a:pt x="79" y="160"/>
                  </a:lnTo>
                  <a:lnTo>
                    <a:pt x="79" y="0"/>
                  </a:lnTo>
                  <a:lnTo>
                    <a:pt x="73" y="0"/>
                  </a:lnTo>
                  <a:lnTo>
                    <a:pt x="75" y="21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10679113" y="1958975"/>
              <a:ext cx="836613" cy="1122363"/>
            </a:xfrm>
            <a:custGeom>
              <a:avLst/>
              <a:gdLst>
                <a:gd name="T0" fmla="*/ 296 w 527"/>
                <a:gd name="T1" fmla="*/ 16 h 707"/>
                <a:gd name="T2" fmla="*/ 286 w 527"/>
                <a:gd name="T3" fmla="*/ 4 h 707"/>
                <a:gd name="T4" fmla="*/ 272 w 527"/>
                <a:gd name="T5" fmla="*/ 0 h 707"/>
                <a:gd name="T6" fmla="*/ 262 w 527"/>
                <a:gd name="T7" fmla="*/ 2 h 707"/>
                <a:gd name="T8" fmla="*/ 247 w 527"/>
                <a:gd name="T9" fmla="*/ 16 h 707"/>
                <a:gd name="T10" fmla="*/ 266 w 527"/>
                <a:gd name="T11" fmla="*/ 478 h 707"/>
                <a:gd name="T12" fmla="*/ 241 w 527"/>
                <a:gd name="T13" fmla="*/ 466 h 707"/>
                <a:gd name="T14" fmla="*/ 186 w 527"/>
                <a:gd name="T15" fmla="*/ 452 h 707"/>
                <a:gd name="T16" fmla="*/ 155 w 527"/>
                <a:gd name="T17" fmla="*/ 452 h 707"/>
                <a:gd name="T18" fmla="*/ 122 w 527"/>
                <a:gd name="T19" fmla="*/ 456 h 707"/>
                <a:gd name="T20" fmla="*/ 92 w 527"/>
                <a:gd name="T21" fmla="*/ 466 h 707"/>
                <a:gd name="T22" fmla="*/ 65 w 527"/>
                <a:gd name="T23" fmla="*/ 478 h 707"/>
                <a:gd name="T24" fmla="*/ 43 w 527"/>
                <a:gd name="T25" fmla="*/ 497 h 707"/>
                <a:gd name="T26" fmla="*/ 24 w 527"/>
                <a:gd name="T27" fmla="*/ 517 h 707"/>
                <a:gd name="T28" fmla="*/ 10 w 527"/>
                <a:gd name="T29" fmla="*/ 539 h 707"/>
                <a:gd name="T30" fmla="*/ 2 w 527"/>
                <a:gd name="T31" fmla="*/ 564 h 707"/>
                <a:gd name="T32" fmla="*/ 0 w 527"/>
                <a:gd name="T33" fmla="*/ 589 h 707"/>
                <a:gd name="T34" fmla="*/ 0 w 527"/>
                <a:gd name="T35" fmla="*/ 603 h 707"/>
                <a:gd name="T36" fmla="*/ 8 w 527"/>
                <a:gd name="T37" fmla="*/ 627 h 707"/>
                <a:gd name="T38" fmla="*/ 20 w 527"/>
                <a:gd name="T39" fmla="*/ 650 h 707"/>
                <a:gd name="T40" fmla="*/ 39 w 527"/>
                <a:gd name="T41" fmla="*/ 668 h 707"/>
                <a:gd name="T42" fmla="*/ 61 w 527"/>
                <a:gd name="T43" fmla="*/ 685 h 707"/>
                <a:gd name="T44" fmla="*/ 88 w 527"/>
                <a:gd name="T45" fmla="*/ 697 h 707"/>
                <a:gd name="T46" fmla="*/ 118 w 527"/>
                <a:gd name="T47" fmla="*/ 705 h 707"/>
                <a:gd name="T48" fmla="*/ 149 w 527"/>
                <a:gd name="T49" fmla="*/ 707 h 707"/>
                <a:gd name="T50" fmla="*/ 165 w 527"/>
                <a:gd name="T51" fmla="*/ 707 h 707"/>
                <a:gd name="T52" fmla="*/ 198 w 527"/>
                <a:gd name="T53" fmla="*/ 703 h 707"/>
                <a:gd name="T54" fmla="*/ 227 w 527"/>
                <a:gd name="T55" fmla="*/ 693 h 707"/>
                <a:gd name="T56" fmla="*/ 255 w 527"/>
                <a:gd name="T57" fmla="*/ 681 h 707"/>
                <a:gd name="T58" fmla="*/ 278 w 527"/>
                <a:gd name="T59" fmla="*/ 662 h 707"/>
                <a:gd name="T60" fmla="*/ 296 w 527"/>
                <a:gd name="T61" fmla="*/ 642 h 707"/>
                <a:gd name="T62" fmla="*/ 311 w 527"/>
                <a:gd name="T63" fmla="*/ 619 h 707"/>
                <a:gd name="T64" fmla="*/ 319 w 527"/>
                <a:gd name="T65" fmla="*/ 595 h 707"/>
                <a:gd name="T66" fmla="*/ 321 w 527"/>
                <a:gd name="T67" fmla="*/ 570 h 707"/>
                <a:gd name="T68" fmla="*/ 321 w 527"/>
                <a:gd name="T69" fmla="*/ 564 h 707"/>
                <a:gd name="T70" fmla="*/ 321 w 527"/>
                <a:gd name="T71" fmla="*/ 560 h 707"/>
                <a:gd name="T72" fmla="*/ 305 w 527"/>
                <a:gd name="T73" fmla="*/ 182 h 707"/>
                <a:gd name="T74" fmla="*/ 352 w 527"/>
                <a:gd name="T75" fmla="*/ 190 h 707"/>
                <a:gd name="T76" fmla="*/ 392 w 527"/>
                <a:gd name="T77" fmla="*/ 190 h 707"/>
                <a:gd name="T78" fmla="*/ 431 w 527"/>
                <a:gd name="T79" fmla="*/ 180 h 707"/>
                <a:gd name="T80" fmla="*/ 464 w 527"/>
                <a:gd name="T81" fmla="*/ 165 h 707"/>
                <a:gd name="T82" fmla="*/ 509 w 527"/>
                <a:gd name="T83" fmla="*/ 133 h 707"/>
                <a:gd name="T84" fmla="*/ 527 w 527"/>
                <a:gd name="T85" fmla="*/ 118 h 707"/>
                <a:gd name="T86" fmla="*/ 476 w 527"/>
                <a:gd name="T87" fmla="*/ 126 h 707"/>
                <a:gd name="T88" fmla="*/ 433 w 527"/>
                <a:gd name="T89" fmla="*/ 122 h 707"/>
                <a:gd name="T90" fmla="*/ 395 w 527"/>
                <a:gd name="T91" fmla="*/ 110 h 707"/>
                <a:gd name="T92" fmla="*/ 364 w 527"/>
                <a:gd name="T93" fmla="*/ 92 h 707"/>
                <a:gd name="T94" fmla="*/ 337 w 527"/>
                <a:gd name="T95" fmla="*/ 69 h 707"/>
                <a:gd name="T96" fmla="*/ 305 w 527"/>
                <a:gd name="T97" fmla="*/ 28 h 707"/>
                <a:gd name="T98" fmla="*/ 296 w 527"/>
                <a:gd name="T99" fmla="*/ 16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27" h="707">
                  <a:moveTo>
                    <a:pt x="296" y="16"/>
                  </a:moveTo>
                  <a:lnTo>
                    <a:pt x="296" y="16"/>
                  </a:lnTo>
                  <a:lnTo>
                    <a:pt x="292" y="8"/>
                  </a:lnTo>
                  <a:lnTo>
                    <a:pt x="286" y="4"/>
                  </a:lnTo>
                  <a:lnTo>
                    <a:pt x="280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62" y="2"/>
                  </a:lnTo>
                  <a:lnTo>
                    <a:pt x="253" y="8"/>
                  </a:lnTo>
                  <a:lnTo>
                    <a:pt x="247" y="16"/>
                  </a:lnTo>
                  <a:lnTo>
                    <a:pt x="245" y="26"/>
                  </a:lnTo>
                  <a:lnTo>
                    <a:pt x="266" y="478"/>
                  </a:lnTo>
                  <a:lnTo>
                    <a:pt x="266" y="478"/>
                  </a:lnTo>
                  <a:lnTo>
                    <a:pt x="241" y="466"/>
                  </a:lnTo>
                  <a:lnTo>
                    <a:pt x="215" y="458"/>
                  </a:lnTo>
                  <a:lnTo>
                    <a:pt x="186" y="452"/>
                  </a:lnTo>
                  <a:lnTo>
                    <a:pt x="155" y="452"/>
                  </a:lnTo>
                  <a:lnTo>
                    <a:pt x="155" y="452"/>
                  </a:lnTo>
                  <a:lnTo>
                    <a:pt x="139" y="454"/>
                  </a:lnTo>
                  <a:lnTo>
                    <a:pt x="122" y="456"/>
                  </a:lnTo>
                  <a:lnTo>
                    <a:pt x="106" y="460"/>
                  </a:lnTo>
                  <a:lnTo>
                    <a:pt x="92" y="466"/>
                  </a:lnTo>
                  <a:lnTo>
                    <a:pt x="80" y="472"/>
                  </a:lnTo>
                  <a:lnTo>
                    <a:pt x="65" y="478"/>
                  </a:lnTo>
                  <a:lnTo>
                    <a:pt x="53" y="486"/>
                  </a:lnTo>
                  <a:lnTo>
                    <a:pt x="43" y="497"/>
                  </a:lnTo>
                  <a:lnTo>
                    <a:pt x="32" y="505"/>
                  </a:lnTo>
                  <a:lnTo>
                    <a:pt x="24" y="517"/>
                  </a:lnTo>
                  <a:lnTo>
                    <a:pt x="16" y="527"/>
                  </a:lnTo>
                  <a:lnTo>
                    <a:pt x="10" y="539"/>
                  </a:lnTo>
                  <a:lnTo>
                    <a:pt x="4" y="552"/>
                  </a:lnTo>
                  <a:lnTo>
                    <a:pt x="2" y="564"/>
                  </a:lnTo>
                  <a:lnTo>
                    <a:pt x="0" y="576"/>
                  </a:lnTo>
                  <a:lnTo>
                    <a:pt x="0" y="589"/>
                  </a:lnTo>
                  <a:lnTo>
                    <a:pt x="0" y="589"/>
                  </a:lnTo>
                  <a:lnTo>
                    <a:pt x="0" y="603"/>
                  </a:lnTo>
                  <a:lnTo>
                    <a:pt x="4" y="615"/>
                  </a:lnTo>
                  <a:lnTo>
                    <a:pt x="8" y="627"/>
                  </a:lnTo>
                  <a:lnTo>
                    <a:pt x="14" y="638"/>
                  </a:lnTo>
                  <a:lnTo>
                    <a:pt x="20" y="650"/>
                  </a:lnTo>
                  <a:lnTo>
                    <a:pt x="30" y="658"/>
                  </a:lnTo>
                  <a:lnTo>
                    <a:pt x="39" y="668"/>
                  </a:lnTo>
                  <a:lnTo>
                    <a:pt x="51" y="677"/>
                  </a:lnTo>
                  <a:lnTo>
                    <a:pt x="61" y="685"/>
                  </a:lnTo>
                  <a:lnTo>
                    <a:pt x="75" y="691"/>
                  </a:lnTo>
                  <a:lnTo>
                    <a:pt x="88" y="697"/>
                  </a:lnTo>
                  <a:lnTo>
                    <a:pt x="102" y="701"/>
                  </a:lnTo>
                  <a:lnTo>
                    <a:pt x="118" y="705"/>
                  </a:lnTo>
                  <a:lnTo>
                    <a:pt x="133" y="707"/>
                  </a:lnTo>
                  <a:lnTo>
                    <a:pt x="149" y="707"/>
                  </a:lnTo>
                  <a:lnTo>
                    <a:pt x="165" y="707"/>
                  </a:lnTo>
                  <a:lnTo>
                    <a:pt x="165" y="707"/>
                  </a:lnTo>
                  <a:lnTo>
                    <a:pt x="182" y="705"/>
                  </a:lnTo>
                  <a:lnTo>
                    <a:pt x="198" y="703"/>
                  </a:lnTo>
                  <a:lnTo>
                    <a:pt x="212" y="699"/>
                  </a:lnTo>
                  <a:lnTo>
                    <a:pt x="227" y="693"/>
                  </a:lnTo>
                  <a:lnTo>
                    <a:pt x="241" y="687"/>
                  </a:lnTo>
                  <a:lnTo>
                    <a:pt x="255" y="681"/>
                  </a:lnTo>
                  <a:lnTo>
                    <a:pt x="268" y="672"/>
                  </a:lnTo>
                  <a:lnTo>
                    <a:pt x="278" y="662"/>
                  </a:lnTo>
                  <a:lnTo>
                    <a:pt x="288" y="652"/>
                  </a:lnTo>
                  <a:lnTo>
                    <a:pt x="296" y="642"/>
                  </a:lnTo>
                  <a:lnTo>
                    <a:pt x="305" y="632"/>
                  </a:lnTo>
                  <a:lnTo>
                    <a:pt x="311" y="619"/>
                  </a:lnTo>
                  <a:lnTo>
                    <a:pt x="315" y="607"/>
                  </a:lnTo>
                  <a:lnTo>
                    <a:pt x="319" y="595"/>
                  </a:lnTo>
                  <a:lnTo>
                    <a:pt x="321" y="582"/>
                  </a:lnTo>
                  <a:lnTo>
                    <a:pt x="321" y="570"/>
                  </a:lnTo>
                  <a:lnTo>
                    <a:pt x="321" y="570"/>
                  </a:lnTo>
                  <a:lnTo>
                    <a:pt x="321" y="564"/>
                  </a:lnTo>
                  <a:lnTo>
                    <a:pt x="321" y="564"/>
                  </a:lnTo>
                  <a:lnTo>
                    <a:pt x="321" y="560"/>
                  </a:lnTo>
                  <a:lnTo>
                    <a:pt x="305" y="182"/>
                  </a:lnTo>
                  <a:lnTo>
                    <a:pt x="305" y="182"/>
                  </a:lnTo>
                  <a:lnTo>
                    <a:pt x="329" y="188"/>
                  </a:lnTo>
                  <a:lnTo>
                    <a:pt x="352" y="190"/>
                  </a:lnTo>
                  <a:lnTo>
                    <a:pt x="372" y="192"/>
                  </a:lnTo>
                  <a:lnTo>
                    <a:pt x="392" y="190"/>
                  </a:lnTo>
                  <a:lnTo>
                    <a:pt x="413" y="186"/>
                  </a:lnTo>
                  <a:lnTo>
                    <a:pt x="431" y="180"/>
                  </a:lnTo>
                  <a:lnTo>
                    <a:pt x="448" y="173"/>
                  </a:lnTo>
                  <a:lnTo>
                    <a:pt x="464" y="165"/>
                  </a:lnTo>
                  <a:lnTo>
                    <a:pt x="491" y="149"/>
                  </a:lnTo>
                  <a:lnTo>
                    <a:pt x="509" y="133"/>
                  </a:lnTo>
                  <a:lnTo>
                    <a:pt x="527" y="118"/>
                  </a:lnTo>
                  <a:lnTo>
                    <a:pt x="527" y="118"/>
                  </a:lnTo>
                  <a:lnTo>
                    <a:pt x="501" y="124"/>
                  </a:lnTo>
                  <a:lnTo>
                    <a:pt x="476" y="126"/>
                  </a:lnTo>
                  <a:lnTo>
                    <a:pt x="454" y="126"/>
                  </a:lnTo>
                  <a:lnTo>
                    <a:pt x="433" y="122"/>
                  </a:lnTo>
                  <a:lnTo>
                    <a:pt x="413" y="118"/>
                  </a:lnTo>
                  <a:lnTo>
                    <a:pt x="395" y="110"/>
                  </a:lnTo>
                  <a:lnTo>
                    <a:pt x="378" y="102"/>
                  </a:lnTo>
                  <a:lnTo>
                    <a:pt x="364" y="92"/>
                  </a:lnTo>
                  <a:lnTo>
                    <a:pt x="350" y="81"/>
                  </a:lnTo>
                  <a:lnTo>
                    <a:pt x="337" y="69"/>
                  </a:lnTo>
                  <a:lnTo>
                    <a:pt x="319" y="47"/>
                  </a:lnTo>
                  <a:lnTo>
                    <a:pt x="305" y="28"/>
                  </a:lnTo>
                  <a:lnTo>
                    <a:pt x="296" y="16"/>
                  </a:lnTo>
                  <a:lnTo>
                    <a:pt x="296" y="16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11496675" y="1866900"/>
              <a:ext cx="223838" cy="1198563"/>
            </a:xfrm>
            <a:custGeom>
              <a:avLst/>
              <a:gdLst>
                <a:gd name="T0" fmla="*/ 80 w 141"/>
                <a:gd name="T1" fmla="*/ 141 h 755"/>
                <a:gd name="T2" fmla="*/ 105 w 141"/>
                <a:gd name="T3" fmla="*/ 135 h 755"/>
                <a:gd name="T4" fmla="*/ 123 w 141"/>
                <a:gd name="T5" fmla="*/ 119 h 755"/>
                <a:gd name="T6" fmla="*/ 137 w 141"/>
                <a:gd name="T7" fmla="*/ 96 h 755"/>
                <a:gd name="T8" fmla="*/ 141 w 141"/>
                <a:gd name="T9" fmla="*/ 72 h 755"/>
                <a:gd name="T10" fmla="*/ 141 w 141"/>
                <a:gd name="T11" fmla="*/ 58 h 755"/>
                <a:gd name="T12" fmla="*/ 129 w 141"/>
                <a:gd name="T13" fmla="*/ 31 h 755"/>
                <a:gd name="T14" fmla="*/ 111 w 141"/>
                <a:gd name="T15" fmla="*/ 13 h 755"/>
                <a:gd name="T16" fmla="*/ 86 w 141"/>
                <a:gd name="T17" fmla="*/ 2 h 755"/>
                <a:gd name="T18" fmla="*/ 72 w 141"/>
                <a:gd name="T19" fmla="*/ 0 h 755"/>
                <a:gd name="T20" fmla="*/ 43 w 141"/>
                <a:gd name="T21" fmla="*/ 6 h 755"/>
                <a:gd name="T22" fmla="*/ 21 w 141"/>
                <a:gd name="T23" fmla="*/ 21 h 755"/>
                <a:gd name="T24" fmla="*/ 6 w 141"/>
                <a:gd name="T25" fmla="*/ 43 h 755"/>
                <a:gd name="T26" fmla="*/ 0 w 141"/>
                <a:gd name="T27" fmla="*/ 72 h 755"/>
                <a:gd name="T28" fmla="*/ 0 w 141"/>
                <a:gd name="T29" fmla="*/ 84 h 755"/>
                <a:gd name="T30" fmla="*/ 10 w 141"/>
                <a:gd name="T31" fmla="*/ 109 h 755"/>
                <a:gd name="T32" fmla="*/ 27 w 141"/>
                <a:gd name="T33" fmla="*/ 127 h 755"/>
                <a:gd name="T34" fmla="*/ 49 w 141"/>
                <a:gd name="T35" fmla="*/ 139 h 755"/>
                <a:gd name="T36" fmla="*/ 62 w 141"/>
                <a:gd name="T37" fmla="*/ 264 h 755"/>
                <a:gd name="T38" fmla="*/ 17 w 141"/>
                <a:gd name="T39" fmla="*/ 755 h 755"/>
                <a:gd name="T40" fmla="*/ 125 w 141"/>
                <a:gd name="T41" fmla="*/ 264 h 755"/>
                <a:gd name="T42" fmla="*/ 80 w 141"/>
                <a:gd name="T43" fmla="*/ 141 h 755"/>
                <a:gd name="T44" fmla="*/ 41 w 141"/>
                <a:gd name="T45" fmla="*/ 72 h 755"/>
                <a:gd name="T46" fmla="*/ 49 w 141"/>
                <a:gd name="T47" fmla="*/ 51 h 755"/>
                <a:gd name="T48" fmla="*/ 72 w 141"/>
                <a:gd name="T49" fmla="*/ 43 h 755"/>
                <a:gd name="T50" fmla="*/ 82 w 141"/>
                <a:gd name="T51" fmla="*/ 45 h 755"/>
                <a:gd name="T52" fmla="*/ 98 w 141"/>
                <a:gd name="T53" fmla="*/ 60 h 755"/>
                <a:gd name="T54" fmla="*/ 100 w 141"/>
                <a:gd name="T55" fmla="*/ 72 h 755"/>
                <a:gd name="T56" fmla="*/ 92 w 141"/>
                <a:gd name="T57" fmla="*/ 92 h 755"/>
                <a:gd name="T58" fmla="*/ 72 w 141"/>
                <a:gd name="T59" fmla="*/ 101 h 755"/>
                <a:gd name="T60" fmla="*/ 60 w 141"/>
                <a:gd name="T61" fmla="*/ 98 h 755"/>
                <a:gd name="T62" fmla="*/ 43 w 141"/>
                <a:gd name="T63" fmla="*/ 82 h 755"/>
                <a:gd name="T64" fmla="*/ 41 w 141"/>
                <a:gd name="T65" fmla="*/ 72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1" h="755">
                  <a:moveTo>
                    <a:pt x="80" y="141"/>
                  </a:moveTo>
                  <a:lnTo>
                    <a:pt x="80" y="141"/>
                  </a:lnTo>
                  <a:lnTo>
                    <a:pt x="92" y="139"/>
                  </a:lnTo>
                  <a:lnTo>
                    <a:pt x="105" y="135"/>
                  </a:lnTo>
                  <a:lnTo>
                    <a:pt x="115" y="127"/>
                  </a:lnTo>
                  <a:lnTo>
                    <a:pt x="123" y="119"/>
                  </a:lnTo>
                  <a:lnTo>
                    <a:pt x="131" y="109"/>
                  </a:lnTo>
                  <a:lnTo>
                    <a:pt x="137" y="96"/>
                  </a:lnTo>
                  <a:lnTo>
                    <a:pt x="141" y="84"/>
                  </a:lnTo>
                  <a:lnTo>
                    <a:pt x="141" y="72"/>
                  </a:lnTo>
                  <a:lnTo>
                    <a:pt x="141" y="72"/>
                  </a:lnTo>
                  <a:lnTo>
                    <a:pt x="141" y="58"/>
                  </a:lnTo>
                  <a:lnTo>
                    <a:pt x="137" y="43"/>
                  </a:lnTo>
                  <a:lnTo>
                    <a:pt x="129" y="31"/>
                  </a:lnTo>
                  <a:lnTo>
                    <a:pt x="121" y="21"/>
                  </a:lnTo>
                  <a:lnTo>
                    <a:pt x="111" y="13"/>
                  </a:lnTo>
                  <a:lnTo>
                    <a:pt x="98" y="6"/>
                  </a:lnTo>
                  <a:lnTo>
                    <a:pt x="86" y="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57" y="2"/>
                  </a:lnTo>
                  <a:lnTo>
                    <a:pt x="43" y="6"/>
                  </a:lnTo>
                  <a:lnTo>
                    <a:pt x="31" y="13"/>
                  </a:lnTo>
                  <a:lnTo>
                    <a:pt x="21" y="21"/>
                  </a:lnTo>
                  <a:lnTo>
                    <a:pt x="12" y="31"/>
                  </a:lnTo>
                  <a:lnTo>
                    <a:pt x="6" y="43"/>
                  </a:lnTo>
                  <a:lnTo>
                    <a:pt x="2" y="58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84"/>
                  </a:lnTo>
                  <a:lnTo>
                    <a:pt x="4" y="96"/>
                  </a:lnTo>
                  <a:lnTo>
                    <a:pt x="10" y="109"/>
                  </a:lnTo>
                  <a:lnTo>
                    <a:pt x="19" y="119"/>
                  </a:lnTo>
                  <a:lnTo>
                    <a:pt x="27" y="127"/>
                  </a:lnTo>
                  <a:lnTo>
                    <a:pt x="37" y="135"/>
                  </a:lnTo>
                  <a:lnTo>
                    <a:pt x="49" y="139"/>
                  </a:lnTo>
                  <a:lnTo>
                    <a:pt x="62" y="141"/>
                  </a:lnTo>
                  <a:lnTo>
                    <a:pt x="62" y="264"/>
                  </a:lnTo>
                  <a:lnTo>
                    <a:pt x="17" y="264"/>
                  </a:lnTo>
                  <a:lnTo>
                    <a:pt x="17" y="755"/>
                  </a:lnTo>
                  <a:lnTo>
                    <a:pt x="125" y="755"/>
                  </a:lnTo>
                  <a:lnTo>
                    <a:pt x="125" y="264"/>
                  </a:lnTo>
                  <a:lnTo>
                    <a:pt x="80" y="264"/>
                  </a:lnTo>
                  <a:lnTo>
                    <a:pt x="80" y="141"/>
                  </a:lnTo>
                  <a:close/>
                  <a:moveTo>
                    <a:pt x="41" y="72"/>
                  </a:moveTo>
                  <a:lnTo>
                    <a:pt x="41" y="72"/>
                  </a:lnTo>
                  <a:lnTo>
                    <a:pt x="43" y="60"/>
                  </a:lnTo>
                  <a:lnTo>
                    <a:pt x="49" y="51"/>
                  </a:lnTo>
                  <a:lnTo>
                    <a:pt x="60" y="45"/>
                  </a:lnTo>
                  <a:lnTo>
                    <a:pt x="72" y="43"/>
                  </a:lnTo>
                  <a:lnTo>
                    <a:pt x="72" y="43"/>
                  </a:lnTo>
                  <a:lnTo>
                    <a:pt x="82" y="45"/>
                  </a:lnTo>
                  <a:lnTo>
                    <a:pt x="92" y="51"/>
                  </a:lnTo>
                  <a:lnTo>
                    <a:pt x="98" y="60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98" y="82"/>
                  </a:lnTo>
                  <a:lnTo>
                    <a:pt x="92" y="92"/>
                  </a:lnTo>
                  <a:lnTo>
                    <a:pt x="82" y="98"/>
                  </a:lnTo>
                  <a:lnTo>
                    <a:pt x="72" y="101"/>
                  </a:lnTo>
                  <a:lnTo>
                    <a:pt x="72" y="101"/>
                  </a:lnTo>
                  <a:lnTo>
                    <a:pt x="60" y="98"/>
                  </a:lnTo>
                  <a:lnTo>
                    <a:pt x="49" y="92"/>
                  </a:lnTo>
                  <a:lnTo>
                    <a:pt x="43" y="82"/>
                  </a:lnTo>
                  <a:lnTo>
                    <a:pt x="41" y="72"/>
                  </a:lnTo>
                  <a:lnTo>
                    <a:pt x="41" y="72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11720513" y="2789238"/>
              <a:ext cx="260350" cy="161925"/>
            </a:xfrm>
            <a:custGeom>
              <a:avLst/>
              <a:gdLst>
                <a:gd name="T0" fmla="*/ 113 w 164"/>
                <a:gd name="T1" fmla="*/ 0 h 102"/>
                <a:gd name="T2" fmla="*/ 113 w 164"/>
                <a:gd name="T3" fmla="*/ 0 h 102"/>
                <a:gd name="T4" fmla="*/ 105 w 164"/>
                <a:gd name="T5" fmla="*/ 2 h 102"/>
                <a:gd name="T6" fmla="*/ 94 w 164"/>
                <a:gd name="T7" fmla="*/ 4 h 102"/>
                <a:gd name="T8" fmla="*/ 86 w 164"/>
                <a:gd name="T9" fmla="*/ 8 h 102"/>
                <a:gd name="T10" fmla="*/ 80 w 164"/>
                <a:gd name="T11" fmla="*/ 14 h 102"/>
                <a:gd name="T12" fmla="*/ 74 w 164"/>
                <a:gd name="T13" fmla="*/ 21 h 102"/>
                <a:gd name="T14" fmla="*/ 68 w 164"/>
                <a:gd name="T15" fmla="*/ 29 h 102"/>
                <a:gd name="T16" fmla="*/ 66 w 164"/>
                <a:gd name="T17" fmla="*/ 37 h 102"/>
                <a:gd name="T18" fmla="*/ 64 w 164"/>
                <a:gd name="T19" fmla="*/ 45 h 102"/>
                <a:gd name="T20" fmla="*/ 0 w 164"/>
                <a:gd name="T21" fmla="*/ 45 h 102"/>
                <a:gd name="T22" fmla="*/ 0 w 164"/>
                <a:gd name="T23" fmla="*/ 57 h 102"/>
                <a:gd name="T24" fmla="*/ 64 w 164"/>
                <a:gd name="T25" fmla="*/ 57 h 102"/>
                <a:gd name="T26" fmla="*/ 64 w 164"/>
                <a:gd name="T27" fmla="*/ 57 h 102"/>
                <a:gd name="T28" fmla="*/ 66 w 164"/>
                <a:gd name="T29" fmla="*/ 66 h 102"/>
                <a:gd name="T30" fmla="*/ 68 w 164"/>
                <a:gd name="T31" fmla="*/ 76 h 102"/>
                <a:gd name="T32" fmla="*/ 74 w 164"/>
                <a:gd name="T33" fmla="*/ 82 h 102"/>
                <a:gd name="T34" fmla="*/ 80 w 164"/>
                <a:gd name="T35" fmla="*/ 88 h 102"/>
                <a:gd name="T36" fmla="*/ 86 w 164"/>
                <a:gd name="T37" fmla="*/ 94 h 102"/>
                <a:gd name="T38" fmla="*/ 94 w 164"/>
                <a:gd name="T39" fmla="*/ 98 h 102"/>
                <a:gd name="T40" fmla="*/ 105 w 164"/>
                <a:gd name="T41" fmla="*/ 100 h 102"/>
                <a:gd name="T42" fmla="*/ 113 w 164"/>
                <a:gd name="T43" fmla="*/ 102 h 102"/>
                <a:gd name="T44" fmla="*/ 113 w 164"/>
                <a:gd name="T45" fmla="*/ 102 h 102"/>
                <a:gd name="T46" fmla="*/ 123 w 164"/>
                <a:gd name="T47" fmla="*/ 100 h 102"/>
                <a:gd name="T48" fmla="*/ 133 w 164"/>
                <a:gd name="T49" fmla="*/ 98 h 102"/>
                <a:gd name="T50" fmla="*/ 141 w 164"/>
                <a:gd name="T51" fmla="*/ 92 h 102"/>
                <a:gd name="T52" fmla="*/ 150 w 164"/>
                <a:gd name="T53" fmla="*/ 86 h 102"/>
                <a:gd name="T54" fmla="*/ 156 w 164"/>
                <a:gd name="T55" fmla="*/ 80 h 102"/>
                <a:gd name="T56" fmla="*/ 160 w 164"/>
                <a:gd name="T57" fmla="*/ 72 h 102"/>
                <a:gd name="T58" fmla="*/ 162 w 164"/>
                <a:gd name="T59" fmla="*/ 61 h 102"/>
                <a:gd name="T60" fmla="*/ 164 w 164"/>
                <a:gd name="T61" fmla="*/ 51 h 102"/>
                <a:gd name="T62" fmla="*/ 164 w 164"/>
                <a:gd name="T63" fmla="*/ 51 h 102"/>
                <a:gd name="T64" fmla="*/ 162 w 164"/>
                <a:gd name="T65" fmla="*/ 41 h 102"/>
                <a:gd name="T66" fmla="*/ 160 w 164"/>
                <a:gd name="T67" fmla="*/ 31 h 102"/>
                <a:gd name="T68" fmla="*/ 156 w 164"/>
                <a:gd name="T69" fmla="*/ 23 h 102"/>
                <a:gd name="T70" fmla="*/ 150 w 164"/>
                <a:gd name="T71" fmla="*/ 16 h 102"/>
                <a:gd name="T72" fmla="*/ 141 w 164"/>
                <a:gd name="T73" fmla="*/ 10 h 102"/>
                <a:gd name="T74" fmla="*/ 133 w 164"/>
                <a:gd name="T75" fmla="*/ 4 h 102"/>
                <a:gd name="T76" fmla="*/ 123 w 164"/>
                <a:gd name="T77" fmla="*/ 2 h 102"/>
                <a:gd name="T78" fmla="*/ 113 w 164"/>
                <a:gd name="T79" fmla="*/ 0 h 102"/>
                <a:gd name="T80" fmla="*/ 113 w 164"/>
                <a:gd name="T81" fmla="*/ 0 h 102"/>
                <a:gd name="T82" fmla="*/ 113 w 164"/>
                <a:gd name="T83" fmla="*/ 72 h 102"/>
                <a:gd name="T84" fmla="*/ 113 w 164"/>
                <a:gd name="T85" fmla="*/ 72 h 102"/>
                <a:gd name="T86" fmla="*/ 105 w 164"/>
                <a:gd name="T87" fmla="*/ 70 h 102"/>
                <a:gd name="T88" fmla="*/ 99 w 164"/>
                <a:gd name="T89" fmla="*/ 66 h 102"/>
                <a:gd name="T90" fmla="*/ 94 w 164"/>
                <a:gd name="T91" fmla="*/ 59 h 102"/>
                <a:gd name="T92" fmla="*/ 92 w 164"/>
                <a:gd name="T93" fmla="*/ 51 h 102"/>
                <a:gd name="T94" fmla="*/ 92 w 164"/>
                <a:gd name="T95" fmla="*/ 51 h 102"/>
                <a:gd name="T96" fmla="*/ 94 w 164"/>
                <a:gd name="T97" fmla="*/ 43 h 102"/>
                <a:gd name="T98" fmla="*/ 99 w 164"/>
                <a:gd name="T99" fmla="*/ 37 h 102"/>
                <a:gd name="T100" fmla="*/ 105 w 164"/>
                <a:gd name="T101" fmla="*/ 33 h 102"/>
                <a:gd name="T102" fmla="*/ 113 w 164"/>
                <a:gd name="T103" fmla="*/ 31 h 102"/>
                <a:gd name="T104" fmla="*/ 113 w 164"/>
                <a:gd name="T105" fmla="*/ 31 h 102"/>
                <a:gd name="T106" fmla="*/ 121 w 164"/>
                <a:gd name="T107" fmla="*/ 33 h 102"/>
                <a:gd name="T108" fmla="*/ 127 w 164"/>
                <a:gd name="T109" fmla="*/ 37 h 102"/>
                <a:gd name="T110" fmla="*/ 133 w 164"/>
                <a:gd name="T111" fmla="*/ 43 h 102"/>
                <a:gd name="T112" fmla="*/ 133 w 164"/>
                <a:gd name="T113" fmla="*/ 51 h 102"/>
                <a:gd name="T114" fmla="*/ 133 w 164"/>
                <a:gd name="T115" fmla="*/ 51 h 102"/>
                <a:gd name="T116" fmla="*/ 133 w 164"/>
                <a:gd name="T117" fmla="*/ 59 h 102"/>
                <a:gd name="T118" fmla="*/ 127 w 164"/>
                <a:gd name="T119" fmla="*/ 66 h 102"/>
                <a:gd name="T120" fmla="*/ 121 w 164"/>
                <a:gd name="T121" fmla="*/ 70 h 102"/>
                <a:gd name="T122" fmla="*/ 113 w 164"/>
                <a:gd name="T123" fmla="*/ 72 h 102"/>
                <a:gd name="T124" fmla="*/ 113 w 164"/>
                <a:gd name="T125" fmla="*/ 7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4" h="102">
                  <a:moveTo>
                    <a:pt x="113" y="0"/>
                  </a:moveTo>
                  <a:lnTo>
                    <a:pt x="113" y="0"/>
                  </a:lnTo>
                  <a:lnTo>
                    <a:pt x="105" y="2"/>
                  </a:lnTo>
                  <a:lnTo>
                    <a:pt x="94" y="4"/>
                  </a:lnTo>
                  <a:lnTo>
                    <a:pt x="86" y="8"/>
                  </a:lnTo>
                  <a:lnTo>
                    <a:pt x="80" y="14"/>
                  </a:lnTo>
                  <a:lnTo>
                    <a:pt x="74" y="21"/>
                  </a:lnTo>
                  <a:lnTo>
                    <a:pt x="68" y="29"/>
                  </a:lnTo>
                  <a:lnTo>
                    <a:pt x="66" y="37"/>
                  </a:lnTo>
                  <a:lnTo>
                    <a:pt x="64" y="45"/>
                  </a:lnTo>
                  <a:lnTo>
                    <a:pt x="0" y="45"/>
                  </a:lnTo>
                  <a:lnTo>
                    <a:pt x="0" y="57"/>
                  </a:lnTo>
                  <a:lnTo>
                    <a:pt x="64" y="57"/>
                  </a:lnTo>
                  <a:lnTo>
                    <a:pt x="64" y="57"/>
                  </a:lnTo>
                  <a:lnTo>
                    <a:pt x="66" y="66"/>
                  </a:lnTo>
                  <a:lnTo>
                    <a:pt x="68" y="76"/>
                  </a:lnTo>
                  <a:lnTo>
                    <a:pt x="74" y="82"/>
                  </a:lnTo>
                  <a:lnTo>
                    <a:pt x="80" y="88"/>
                  </a:lnTo>
                  <a:lnTo>
                    <a:pt x="86" y="94"/>
                  </a:lnTo>
                  <a:lnTo>
                    <a:pt x="94" y="98"/>
                  </a:lnTo>
                  <a:lnTo>
                    <a:pt x="105" y="100"/>
                  </a:lnTo>
                  <a:lnTo>
                    <a:pt x="113" y="102"/>
                  </a:lnTo>
                  <a:lnTo>
                    <a:pt x="113" y="102"/>
                  </a:lnTo>
                  <a:lnTo>
                    <a:pt x="123" y="100"/>
                  </a:lnTo>
                  <a:lnTo>
                    <a:pt x="133" y="98"/>
                  </a:lnTo>
                  <a:lnTo>
                    <a:pt x="141" y="92"/>
                  </a:lnTo>
                  <a:lnTo>
                    <a:pt x="150" y="86"/>
                  </a:lnTo>
                  <a:lnTo>
                    <a:pt x="156" y="80"/>
                  </a:lnTo>
                  <a:lnTo>
                    <a:pt x="160" y="72"/>
                  </a:lnTo>
                  <a:lnTo>
                    <a:pt x="162" y="61"/>
                  </a:lnTo>
                  <a:lnTo>
                    <a:pt x="164" y="51"/>
                  </a:lnTo>
                  <a:lnTo>
                    <a:pt x="164" y="51"/>
                  </a:lnTo>
                  <a:lnTo>
                    <a:pt x="162" y="41"/>
                  </a:lnTo>
                  <a:lnTo>
                    <a:pt x="160" y="31"/>
                  </a:lnTo>
                  <a:lnTo>
                    <a:pt x="156" y="23"/>
                  </a:lnTo>
                  <a:lnTo>
                    <a:pt x="150" y="16"/>
                  </a:lnTo>
                  <a:lnTo>
                    <a:pt x="141" y="10"/>
                  </a:lnTo>
                  <a:lnTo>
                    <a:pt x="133" y="4"/>
                  </a:lnTo>
                  <a:lnTo>
                    <a:pt x="123" y="2"/>
                  </a:lnTo>
                  <a:lnTo>
                    <a:pt x="113" y="0"/>
                  </a:lnTo>
                  <a:lnTo>
                    <a:pt x="113" y="0"/>
                  </a:lnTo>
                  <a:close/>
                  <a:moveTo>
                    <a:pt x="113" y="72"/>
                  </a:moveTo>
                  <a:lnTo>
                    <a:pt x="113" y="72"/>
                  </a:lnTo>
                  <a:lnTo>
                    <a:pt x="105" y="70"/>
                  </a:lnTo>
                  <a:lnTo>
                    <a:pt x="99" y="66"/>
                  </a:lnTo>
                  <a:lnTo>
                    <a:pt x="94" y="59"/>
                  </a:lnTo>
                  <a:lnTo>
                    <a:pt x="92" y="51"/>
                  </a:lnTo>
                  <a:lnTo>
                    <a:pt x="92" y="51"/>
                  </a:lnTo>
                  <a:lnTo>
                    <a:pt x="94" y="43"/>
                  </a:lnTo>
                  <a:lnTo>
                    <a:pt x="99" y="37"/>
                  </a:lnTo>
                  <a:lnTo>
                    <a:pt x="105" y="33"/>
                  </a:lnTo>
                  <a:lnTo>
                    <a:pt x="113" y="31"/>
                  </a:lnTo>
                  <a:lnTo>
                    <a:pt x="113" y="31"/>
                  </a:lnTo>
                  <a:lnTo>
                    <a:pt x="121" y="33"/>
                  </a:lnTo>
                  <a:lnTo>
                    <a:pt x="127" y="37"/>
                  </a:lnTo>
                  <a:lnTo>
                    <a:pt x="133" y="43"/>
                  </a:lnTo>
                  <a:lnTo>
                    <a:pt x="133" y="51"/>
                  </a:lnTo>
                  <a:lnTo>
                    <a:pt x="133" y="51"/>
                  </a:lnTo>
                  <a:lnTo>
                    <a:pt x="133" y="59"/>
                  </a:lnTo>
                  <a:lnTo>
                    <a:pt x="127" y="66"/>
                  </a:lnTo>
                  <a:lnTo>
                    <a:pt x="121" y="70"/>
                  </a:lnTo>
                  <a:lnTo>
                    <a:pt x="113" y="72"/>
                  </a:lnTo>
                  <a:lnTo>
                    <a:pt x="113" y="72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11717338" y="2593975"/>
              <a:ext cx="257175" cy="160338"/>
            </a:xfrm>
            <a:custGeom>
              <a:avLst/>
              <a:gdLst>
                <a:gd name="T0" fmla="*/ 113 w 162"/>
                <a:gd name="T1" fmla="*/ 0 h 101"/>
                <a:gd name="T2" fmla="*/ 113 w 162"/>
                <a:gd name="T3" fmla="*/ 0 h 101"/>
                <a:gd name="T4" fmla="*/ 103 w 162"/>
                <a:gd name="T5" fmla="*/ 2 h 101"/>
                <a:gd name="T6" fmla="*/ 94 w 162"/>
                <a:gd name="T7" fmla="*/ 5 h 101"/>
                <a:gd name="T8" fmla="*/ 86 w 162"/>
                <a:gd name="T9" fmla="*/ 9 h 101"/>
                <a:gd name="T10" fmla="*/ 78 w 162"/>
                <a:gd name="T11" fmla="*/ 13 h 101"/>
                <a:gd name="T12" fmla="*/ 72 w 162"/>
                <a:gd name="T13" fmla="*/ 21 h 101"/>
                <a:gd name="T14" fmla="*/ 68 w 162"/>
                <a:gd name="T15" fmla="*/ 27 h 101"/>
                <a:gd name="T16" fmla="*/ 64 w 162"/>
                <a:gd name="T17" fmla="*/ 35 h 101"/>
                <a:gd name="T18" fmla="*/ 62 w 162"/>
                <a:gd name="T19" fmla="*/ 45 h 101"/>
                <a:gd name="T20" fmla="*/ 0 w 162"/>
                <a:gd name="T21" fmla="*/ 45 h 101"/>
                <a:gd name="T22" fmla="*/ 0 w 162"/>
                <a:gd name="T23" fmla="*/ 58 h 101"/>
                <a:gd name="T24" fmla="*/ 62 w 162"/>
                <a:gd name="T25" fmla="*/ 58 h 101"/>
                <a:gd name="T26" fmla="*/ 62 w 162"/>
                <a:gd name="T27" fmla="*/ 58 h 101"/>
                <a:gd name="T28" fmla="*/ 64 w 162"/>
                <a:gd name="T29" fmla="*/ 66 h 101"/>
                <a:gd name="T30" fmla="*/ 68 w 162"/>
                <a:gd name="T31" fmla="*/ 74 h 101"/>
                <a:gd name="T32" fmla="*/ 72 w 162"/>
                <a:gd name="T33" fmla="*/ 82 h 101"/>
                <a:gd name="T34" fmla="*/ 78 w 162"/>
                <a:gd name="T35" fmla="*/ 88 h 101"/>
                <a:gd name="T36" fmla="*/ 86 w 162"/>
                <a:gd name="T37" fmla="*/ 94 h 101"/>
                <a:gd name="T38" fmla="*/ 94 w 162"/>
                <a:gd name="T39" fmla="*/ 99 h 101"/>
                <a:gd name="T40" fmla="*/ 103 w 162"/>
                <a:gd name="T41" fmla="*/ 101 h 101"/>
                <a:gd name="T42" fmla="*/ 113 w 162"/>
                <a:gd name="T43" fmla="*/ 101 h 101"/>
                <a:gd name="T44" fmla="*/ 113 w 162"/>
                <a:gd name="T45" fmla="*/ 101 h 101"/>
                <a:gd name="T46" fmla="*/ 123 w 162"/>
                <a:gd name="T47" fmla="*/ 101 h 101"/>
                <a:gd name="T48" fmla="*/ 131 w 162"/>
                <a:gd name="T49" fmla="*/ 97 h 101"/>
                <a:gd name="T50" fmla="*/ 139 w 162"/>
                <a:gd name="T51" fmla="*/ 92 h 101"/>
                <a:gd name="T52" fmla="*/ 148 w 162"/>
                <a:gd name="T53" fmla="*/ 86 h 101"/>
                <a:gd name="T54" fmla="*/ 154 w 162"/>
                <a:gd name="T55" fmla="*/ 80 h 101"/>
                <a:gd name="T56" fmla="*/ 158 w 162"/>
                <a:gd name="T57" fmla="*/ 70 h 101"/>
                <a:gd name="T58" fmla="*/ 162 w 162"/>
                <a:gd name="T59" fmla="*/ 62 h 101"/>
                <a:gd name="T60" fmla="*/ 162 w 162"/>
                <a:gd name="T61" fmla="*/ 52 h 101"/>
                <a:gd name="T62" fmla="*/ 162 w 162"/>
                <a:gd name="T63" fmla="*/ 52 h 101"/>
                <a:gd name="T64" fmla="*/ 162 w 162"/>
                <a:gd name="T65" fmla="*/ 41 h 101"/>
                <a:gd name="T66" fmla="*/ 158 w 162"/>
                <a:gd name="T67" fmla="*/ 31 h 101"/>
                <a:gd name="T68" fmla="*/ 154 w 162"/>
                <a:gd name="T69" fmla="*/ 23 h 101"/>
                <a:gd name="T70" fmla="*/ 148 w 162"/>
                <a:gd name="T71" fmla="*/ 15 h 101"/>
                <a:gd name="T72" fmla="*/ 139 w 162"/>
                <a:gd name="T73" fmla="*/ 9 h 101"/>
                <a:gd name="T74" fmla="*/ 131 w 162"/>
                <a:gd name="T75" fmla="*/ 5 h 101"/>
                <a:gd name="T76" fmla="*/ 123 w 162"/>
                <a:gd name="T77" fmla="*/ 2 h 101"/>
                <a:gd name="T78" fmla="*/ 113 w 162"/>
                <a:gd name="T79" fmla="*/ 0 h 101"/>
                <a:gd name="T80" fmla="*/ 113 w 162"/>
                <a:gd name="T81" fmla="*/ 0 h 101"/>
                <a:gd name="T82" fmla="*/ 113 w 162"/>
                <a:gd name="T83" fmla="*/ 72 h 101"/>
                <a:gd name="T84" fmla="*/ 113 w 162"/>
                <a:gd name="T85" fmla="*/ 72 h 101"/>
                <a:gd name="T86" fmla="*/ 105 w 162"/>
                <a:gd name="T87" fmla="*/ 70 h 101"/>
                <a:gd name="T88" fmla="*/ 98 w 162"/>
                <a:gd name="T89" fmla="*/ 66 h 101"/>
                <a:gd name="T90" fmla="*/ 92 w 162"/>
                <a:gd name="T91" fmla="*/ 60 h 101"/>
                <a:gd name="T92" fmla="*/ 92 w 162"/>
                <a:gd name="T93" fmla="*/ 52 h 101"/>
                <a:gd name="T94" fmla="*/ 92 w 162"/>
                <a:gd name="T95" fmla="*/ 52 h 101"/>
                <a:gd name="T96" fmla="*/ 92 w 162"/>
                <a:gd name="T97" fmla="*/ 43 h 101"/>
                <a:gd name="T98" fmla="*/ 98 w 162"/>
                <a:gd name="T99" fmla="*/ 37 h 101"/>
                <a:gd name="T100" fmla="*/ 105 w 162"/>
                <a:gd name="T101" fmla="*/ 31 h 101"/>
                <a:gd name="T102" fmla="*/ 113 w 162"/>
                <a:gd name="T103" fmla="*/ 31 h 101"/>
                <a:gd name="T104" fmla="*/ 113 w 162"/>
                <a:gd name="T105" fmla="*/ 31 h 101"/>
                <a:gd name="T106" fmla="*/ 121 w 162"/>
                <a:gd name="T107" fmla="*/ 31 h 101"/>
                <a:gd name="T108" fmla="*/ 127 w 162"/>
                <a:gd name="T109" fmla="*/ 37 h 101"/>
                <a:gd name="T110" fmla="*/ 131 w 162"/>
                <a:gd name="T111" fmla="*/ 43 h 101"/>
                <a:gd name="T112" fmla="*/ 133 w 162"/>
                <a:gd name="T113" fmla="*/ 52 h 101"/>
                <a:gd name="T114" fmla="*/ 133 w 162"/>
                <a:gd name="T115" fmla="*/ 52 h 101"/>
                <a:gd name="T116" fmla="*/ 131 w 162"/>
                <a:gd name="T117" fmla="*/ 60 h 101"/>
                <a:gd name="T118" fmla="*/ 127 w 162"/>
                <a:gd name="T119" fmla="*/ 66 h 101"/>
                <a:gd name="T120" fmla="*/ 121 w 162"/>
                <a:gd name="T121" fmla="*/ 70 h 101"/>
                <a:gd name="T122" fmla="*/ 113 w 162"/>
                <a:gd name="T123" fmla="*/ 72 h 101"/>
                <a:gd name="T124" fmla="*/ 113 w 162"/>
                <a:gd name="T125" fmla="*/ 7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101">
                  <a:moveTo>
                    <a:pt x="113" y="0"/>
                  </a:moveTo>
                  <a:lnTo>
                    <a:pt x="113" y="0"/>
                  </a:lnTo>
                  <a:lnTo>
                    <a:pt x="103" y="2"/>
                  </a:lnTo>
                  <a:lnTo>
                    <a:pt x="94" y="5"/>
                  </a:lnTo>
                  <a:lnTo>
                    <a:pt x="86" y="9"/>
                  </a:lnTo>
                  <a:lnTo>
                    <a:pt x="78" y="13"/>
                  </a:lnTo>
                  <a:lnTo>
                    <a:pt x="72" y="21"/>
                  </a:lnTo>
                  <a:lnTo>
                    <a:pt x="68" y="27"/>
                  </a:lnTo>
                  <a:lnTo>
                    <a:pt x="64" y="35"/>
                  </a:lnTo>
                  <a:lnTo>
                    <a:pt x="62" y="45"/>
                  </a:lnTo>
                  <a:lnTo>
                    <a:pt x="0" y="45"/>
                  </a:lnTo>
                  <a:lnTo>
                    <a:pt x="0" y="58"/>
                  </a:lnTo>
                  <a:lnTo>
                    <a:pt x="62" y="58"/>
                  </a:lnTo>
                  <a:lnTo>
                    <a:pt x="62" y="58"/>
                  </a:lnTo>
                  <a:lnTo>
                    <a:pt x="64" y="66"/>
                  </a:lnTo>
                  <a:lnTo>
                    <a:pt x="68" y="74"/>
                  </a:lnTo>
                  <a:lnTo>
                    <a:pt x="72" y="82"/>
                  </a:lnTo>
                  <a:lnTo>
                    <a:pt x="78" y="88"/>
                  </a:lnTo>
                  <a:lnTo>
                    <a:pt x="86" y="94"/>
                  </a:lnTo>
                  <a:lnTo>
                    <a:pt x="94" y="99"/>
                  </a:lnTo>
                  <a:lnTo>
                    <a:pt x="103" y="101"/>
                  </a:lnTo>
                  <a:lnTo>
                    <a:pt x="113" y="101"/>
                  </a:lnTo>
                  <a:lnTo>
                    <a:pt x="113" y="101"/>
                  </a:lnTo>
                  <a:lnTo>
                    <a:pt x="123" y="101"/>
                  </a:lnTo>
                  <a:lnTo>
                    <a:pt x="131" y="97"/>
                  </a:lnTo>
                  <a:lnTo>
                    <a:pt x="139" y="92"/>
                  </a:lnTo>
                  <a:lnTo>
                    <a:pt x="148" y="86"/>
                  </a:lnTo>
                  <a:lnTo>
                    <a:pt x="154" y="80"/>
                  </a:lnTo>
                  <a:lnTo>
                    <a:pt x="158" y="70"/>
                  </a:lnTo>
                  <a:lnTo>
                    <a:pt x="162" y="62"/>
                  </a:lnTo>
                  <a:lnTo>
                    <a:pt x="162" y="52"/>
                  </a:lnTo>
                  <a:lnTo>
                    <a:pt x="162" y="52"/>
                  </a:lnTo>
                  <a:lnTo>
                    <a:pt x="162" y="41"/>
                  </a:lnTo>
                  <a:lnTo>
                    <a:pt x="158" y="31"/>
                  </a:lnTo>
                  <a:lnTo>
                    <a:pt x="154" y="23"/>
                  </a:lnTo>
                  <a:lnTo>
                    <a:pt x="148" y="15"/>
                  </a:lnTo>
                  <a:lnTo>
                    <a:pt x="139" y="9"/>
                  </a:lnTo>
                  <a:lnTo>
                    <a:pt x="131" y="5"/>
                  </a:lnTo>
                  <a:lnTo>
                    <a:pt x="123" y="2"/>
                  </a:lnTo>
                  <a:lnTo>
                    <a:pt x="113" y="0"/>
                  </a:lnTo>
                  <a:lnTo>
                    <a:pt x="113" y="0"/>
                  </a:lnTo>
                  <a:close/>
                  <a:moveTo>
                    <a:pt x="113" y="72"/>
                  </a:moveTo>
                  <a:lnTo>
                    <a:pt x="113" y="72"/>
                  </a:lnTo>
                  <a:lnTo>
                    <a:pt x="105" y="70"/>
                  </a:lnTo>
                  <a:lnTo>
                    <a:pt x="98" y="66"/>
                  </a:lnTo>
                  <a:lnTo>
                    <a:pt x="92" y="60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43"/>
                  </a:lnTo>
                  <a:lnTo>
                    <a:pt x="98" y="37"/>
                  </a:lnTo>
                  <a:lnTo>
                    <a:pt x="105" y="31"/>
                  </a:lnTo>
                  <a:lnTo>
                    <a:pt x="113" y="31"/>
                  </a:lnTo>
                  <a:lnTo>
                    <a:pt x="113" y="31"/>
                  </a:lnTo>
                  <a:lnTo>
                    <a:pt x="121" y="31"/>
                  </a:lnTo>
                  <a:lnTo>
                    <a:pt x="127" y="37"/>
                  </a:lnTo>
                  <a:lnTo>
                    <a:pt x="131" y="43"/>
                  </a:lnTo>
                  <a:lnTo>
                    <a:pt x="133" y="52"/>
                  </a:lnTo>
                  <a:lnTo>
                    <a:pt x="133" y="52"/>
                  </a:lnTo>
                  <a:lnTo>
                    <a:pt x="131" y="60"/>
                  </a:lnTo>
                  <a:lnTo>
                    <a:pt x="127" y="66"/>
                  </a:lnTo>
                  <a:lnTo>
                    <a:pt x="121" y="70"/>
                  </a:lnTo>
                  <a:lnTo>
                    <a:pt x="113" y="72"/>
                  </a:lnTo>
                  <a:lnTo>
                    <a:pt x="113" y="72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11710988" y="2387600"/>
              <a:ext cx="257175" cy="158750"/>
            </a:xfrm>
            <a:custGeom>
              <a:avLst/>
              <a:gdLst>
                <a:gd name="T0" fmla="*/ 113 w 162"/>
                <a:gd name="T1" fmla="*/ 100 h 100"/>
                <a:gd name="T2" fmla="*/ 113 w 162"/>
                <a:gd name="T3" fmla="*/ 100 h 100"/>
                <a:gd name="T4" fmla="*/ 123 w 162"/>
                <a:gd name="T5" fmla="*/ 100 h 100"/>
                <a:gd name="T6" fmla="*/ 131 w 162"/>
                <a:gd name="T7" fmla="*/ 96 h 100"/>
                <a:gd name="T8" fmla="*/ 141 w 162"/>
                <a:gd name="T9" fmla="*/ 92 h 100"/>
                <a:gd name="T10" fmla="*/ 147 w 162"/>
                <a:gd name="T11" fmla="*/ 85 h 100"/>
                <a:gd name="T12" fmla="*/ 154 w 162"/>
                <a:gd name="T13" fmla="*/ 77 h 100"/>
                <a:gd name="T14" fmla="*/ 160 w 162"/>
                <a:gd name="T15" fmla="*/ 69 h 100"/>
                <a:gd name="T16" fmla="*/ 162 w 162"/>
                <a:gd name="T17" fmla="*/ 61 h 100"/>
                <a:gd name="T18" fmla="*/ 162 w 162"/>
                <a:gd name="T19" fmla="*/ 51 h 100"/>
                <a:gd name="T20" fmla="*/ 162 w 162"/>
                <a:gd name="T21" fmla="*/ 51 h 100"/>
                <a:gd name="T22" fmla="*/ 162 w 162"/>
                <a:gd name="T23" fmla="*/ 40 h 100"/>
                <a:gd name="T24" fmla="*/ 160 w 162"/>
                <a:gd name="T25" fmla="*/ 30 h 100"/>
                <a:gd name="T26" fmla="*/ 154 w 162"/>
                <a:gd name="T27" fmla="*/ 22 h 100"/>
                <a:gd name="T28" fmla="*/ 147 w 162"/>
                <a:gd name="T29" fmla="*/ 14 h 100"/>
                <a:gd name="T30" fmla="*/ 141 w 162"/>
                <a:gd name="T31" fmla="*/ 8 h 100"/>
                <a:gd name="T32" fmla="*/ 131 w 162"/>
                <a:gd name="T33" fmla="*/ 4 h 100"/>
                <a:gd name="T34" fmla="*/ 123 w 162"/>
                <a:gd name="T35" fmla="*/ 2 h 100"/>
                <a:gd name="T36" fmla="*/ 113 w 162"/>
                <a:gd name="T37" fmla="*/ 0 h 100"/>
                <a:gd name="T38" fmla="*/ 113 w 162"/>
                <a:gd name="T39" fmla="*/ 0 h 100"/>
                <a:gd name="T40" fmla="*/ 102 w 162"/>
                <a:gd name="T41" fmla="*/ 2 h 100"/>
                <a:gd name="T42" fmla="*/ 94 w 162"/>
                <a:gd name="T43" fmla="*/ 4 h 100"/>
                <a:gd name="T44" fmla="*/ 86 w 162"/>
                <a:gd name="T45" fmla="*/ 8 h 100"/>
                <a:gd name="T46" fmla="*/ 78 w 162"/>
                <a:gd name="T47" fmla="*/ 12 h 100"/>
                <a:gd name="T48" fmla="*/ 72 w 162"/>
                <a:gd name="T49" fmla="*/ 20 h 100"/>
                <a:gd name="T50" fmla="*/ 68 w 162"/>
                <a:gd name="T51" fmla="*/ 26 h 100"/>
                <a:gd name="T52" fmla="*/ 64 w 162"/>
                <a:gd name="T53" fmla="*/ 34 h 100"/>
                <a:gd name="T54" fmla="*/ 62 w 162"/>
                <a:gd name="T55" fmla="*/ 45 h 100"/>
                <a:gd name="T56" fmla="*/ 0 w 162"/>
                <a:gd name="T57" fmla="*/ 45 h 100"/>
                <a:gd name="T58" fmla="*/ 0 w 162"/>
                <a:gd name="T59" fmla="*/ 57 h 100"/>
                <a:gd name="T60" fmla="*/ 62 w 162"/>
                <a:gd name="T61" fmla="*/ 57 h 100"/>
                <a:gd name="T62" fmla="*/ 62 w 162"/>
                <a:gd name="T63" fmla="*/ 57 h 100"/>
                <a:gd name="T64" fmla="*/ 64 w 162"/>
                <a:gd name="T65" fmla="*/ 65 h 100"/>
                <a:gd name="T66" fmla="*/ 68 w 162"/>
                <a:gd name="T67" fmla="*/ 73 h 100"/>
                <a:gd name="T68" fmla="*/ 72 w 162"/>
                <a:gd name="T69" fmla="*/ 81 h 100"/>
                <a:gd name="T70" fmla="*/ 78 w 162"/>
                <a:gd name="T71" fmla="*/ 87 h 100"/>
                <a:gd name="T72" fmla="*/ 86 w 162"/>
                <a:gd name="T73" fmla="*/ 94 h 100"/>
                <a:gd name="T74" fmla="*/ 94 w 162"/>
                <a:gd name="T75" fmla="*/ 98 h 100"/>
                <a:gd name="T76" fmla="*/ 102 w 162"/>
                <a:gd name="T77" fmla="*/ 100 h 100"/>
                <a:gd name="T78" fmla="*/ 113 w 162"/>
                <a:gd name="T79" fmla="*/ 100 h 100"/>
                <a:gd name="T80" fmla="*/ 113 w 162"/>
                <a:gd name="T81" fmla="*/ 100 h 100"/>
                <a:gd name="T82" fmla="*/ 113 w 162"/>
                <a:gd name="T83" fmla="*/ 30 h 100"/>
                <a:gd name="T84" fmla="*/ 113 w 162"/>
                <a:gd name="T85" fmla="*/ 30 h 100"/>
                <a:gd name="T86" fmla="*/ 121 w 162"/>
                <a:gd name="T87" fmla="*/ 30 h 100"/>
                <a:gd name="T88" fmla="*/ 127 w 162"/>
                <a:gd name="T89" fmla="*/ 36 h 100"/>
                <a:gd name="T90" fmla="*/ 131 w 162"/>
                <a:gd name="T91" fmla="*/ 42 h 100"/>
                <a:gd name="T92" fmla="*/ 133 w 162"/>
                <a:gd name="T93" fmla="*/ 51 h 100"/>
                <a:gd name="T94" fmla="*/ 133 w 162"/>
                <a:gd name="T95" fmla="*/ 51 h 100"/>
                <a:gd name="T96" fmla="*/ 131 w 162"/>
                <a:gd name="T97" fmla="*/ 59 h 100"/>
                <a:gd name="T98" fmla="*/ 127 w 162"/>
                <a:gd name="T99" fmla="*/ 65 h 100"/>
                <a:gd name="T100" fmla="*/ 121 w 162"/>
                <a:gd name="T101" fmla="*/ 69 h 100"/>
                <a:gd name="T102" fmla="*/ 113 w 162"/>
                <a:gd name="T103" fmla="*/ 71 h 100"/>
                <a:gd name="T104" fmla="*/ 113 w 162"/>
                <a:gd name="T105" fmla="*/ 71 h 100"/>
                <a:gd name="T106" fmla="*/ 105 w 162"/>
                <a:gd name="T107" fmla="*/ 69 h 100"/>
                <a:gd name="T108" fmla="*/ 98 w 162"/>
                <a:gd name="T109" fmla="*/ 65 h 100"/>
                <a:gd name="T110" fmla="*/ 94 w 162"/>
                <a:gd name="T111" fmla="*/ 59 h 100"/>
                <a:gd name="T112" fmla="*/ 92 w 162"/>
                <a:gd name="T113" fmla="*/ 51 h 100"/>
                <a:gd name="T114" fmla="*/ 92 w 162"/>
                <a:gd name="T115" fmla="*/ 51 h 100"/>
                <a:gd name="T116" fmla="*/ 94 w 162"/>
                <a:gd name="T117" fmla="*/ 42 h 100"/>
                <a:gd name="T118" fmla="*/ 98 w 162"/>
                <a:gd name="T119" fmla="*/ 36 h 100"/>
                <a:gd name="T120" fmla="*/ 105 w 162"/>
                <a:gd name="T121" fmla="*/ 30 h 100"/>
                <a:gd name="T122" fmla="*/ 113 w 162"/>
                <a:gd name="T123" fmla="*/ 30 h 100"/>
                <a:gd name="T124" fmla="*/ 113 w 162"/>
                <a:gd name="T125" fmla="*/ 3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100">
                  <a:moveTo>
                    <a:pt x="113" y="100"/>
                  </a:moveTo>
                  <a:lnTo>
                    <a:pt x="113" y="100"/>
                  </a:lnTo>
                  <a:lnTo>
                    <a:pt x="123" y="100"/>
                  </a:lnTo>
                  <a:lnTo>
                    <a:pt x="131" y="96"/>
                  </a:lnTo>
                  <a:lnTo>
                    <a:pt x="141" y="92"/>
                  </a:lnTo>
                  <a:lnTo>
                    <a:pt x="147" y="85"/>
                  </a:lnTo>
                  <a:lnTo>
                    <a:pt x="154" y="77"/>
                  </a:lnTo>
                  <a:lnTo>
                    <a:pt x="160" y="69"/>
                  </a:lnTo>
                  <a:lnTo>
                    <a:pt x="162" y="61"/>
                  </a:lnTo>
                  <a:lnTo>
                    <a:pt x="162" y="51"/>
                  </a:lnTo>
                  <a:lnTo>
                    <a:pt x="162" y="51"/>
                  </a:lnTo>
                  <a:lnTo>
                    <a:pt x="162" y="40"/>
                  </a:lnTo>
                  <a:lnTo>
                    <a:pt x="160" y="30"/>
                  </a:lnTo>
                  <a:lnTo>
                    <a:pt x="154" y="22"/>
                  </a:lnTo>
                  <a:lnTo>
                    <a:pt x="147" y="14"/>
                  </a:lnTo>
                  <a:lnTo>
                    <a:pt x="141" y="8"/>
                  </a:lnTo>
                  <a:lnTo>
                    <a:pt x="131" y="4"/>
                  </a:lnTo>
                  <a:lnTo>
                    <a:pt x="123" y="2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02" y="2"/>
                  </a:lnTo>
                  <a:lnTo>
                    <a:pt x="94" y="4"/>
                  </a:lnTo>
                  <a:lnTo>
                    <a:pt x="86" y="8"/>
                  </a:lnTo>
                  <a:lnTo>
                    <a:pt x="78" y="12"/>
                  </a:lnTo>
                  <a:lnTo>
                    <a:pt x="72" y="20"/>
                  </a:lnTo>
                  <a:lnTo>
                    <a:pt x="68" y="26"/>
                  </a:lnTo>
                  <a:lnTo>
                    <a:pt x="64" y="34"/>
                  </a:lnTo>
                  <a:lnTo>
                    <a:pt x="62" y="45"/>
                  </a:lnTo>
                  <a:lnTo>
                    <a:pt x="0" y="45"/>
                  </a:lnTo>
                  <a:lnTo>
                    <a:pt x="0" y="57"/>
                  </a:lnTo>
                  <a:lnTo>
                    <a:pt x="62" y="57"/>
                  </a:lnTo>
                  <a:lnTo>
                    <a:pt x="62" y="57"/>
                  </a:lnTo>
                  <a:lnTo>
                    <a:pt x="64" y="65"/>
                  </a:lnTo>
                  <a:lnTo>
                    <a:pt x="68" y="73"/>
                  </a:lnTo>
                  <a:lnTo>
                    <a:pt x="72" y="81"/>
                  </a:lnTo>
                  <a:lnTo>
                    <a:pt x="78" y="87"/>
                  </a:lnTo>
                  <a:lnTo>
                    <a:pt x="86" y="94"/>
                  </a:lnTo>
                  <a:lnTo>
                    <a:pt x="94" y="98"/>
                  </a:lnTo>
                  <a:lnTo>
                    <a:pt x="102" y="100"/>
                  </a:lnTo>
                  <a:lnTo>
                    <a:pt x="113" y="100"/>
                  </a:lnTo>
                  <a:lnTo>
                    <a:pt x="113" y="100"/>
                  </a:lnTo>
                  <a:close/>
                  <a:moveTo>
                    <a:pt x="113" y="30"/>
                  </a:moveTo>
                  <a:lnTo>
                    <a:pt x="113" y="30"/>
                  </a:lnTo>
                  <a:lnTo>
                    <a:pt x="121" y="30"/>
                  </a:lnTo>
                  <a:lnTo>
                    <a:pt x="127" y="36"/>
                  </a:lnTo>
                  <a:lnTo>
                    <a:pt x="131" y="42"/>
                  </a:lnTo>
                  <a:lnTo>
                    <a:pt x="133" y="51"/>
                  </a:lnTo>
                  <a:lnTo>
                    <a:pt x="133" y="51"/>
                  </a:lnTo>
                  <a:lnTo>
                    <a:pt x="131" y="59"/>
                  </a:lnTo>
                  <a:lnTo>
                    <a:pt x="127" y="65"/>
                  </a:lnTo>
                  <a:lnTo>
                    <a:pt x="121" y="69"/>
                  </a:lnTo>
                  <a:lnTo>
                    <a:pt x="113" y="71"/>
                  </a:lnTo>
                  <a:lnTo>
                    <a:pt x="113" y="71"/>
                  </a:lnTo>
                  <a:lnTo>
                    <a:pt x="105" y="69"/>
                  </a:lnTo>
                  <a:lnTo>
                    <a:pt x="98" y="65"/>
                  </a:lnTo>
                  <a:lnTo>
                    <a:pt x="94" y="59"/>
                  </a:lnTo>
                  <a:lnTo>
                    <a:pt x="92" y="51"/>
                  </a:lnTo>
                  <a:lnTo>
                    <a:pt x="92" y="51"/>
                  </a:lnTo>
                  <a:lnTo>
                    <a:pt x="94" y="42"/>
                  </a:lnTo>
                  <a:lnTo>
                    <a:pt x="98" y="36"/>
                  </a:lnTo>
                  <a:lnTo>
                    <a:pt x="105" y="30"/>
                  </a:lnTo>
                  <a:lnTo>
                    <a:pt x="113" y="30"/>
                  </a:lnTo>
                  <a:lnTo>
                    <a:pt x="113" y="3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582669" y="1739901"/>
            <a:ext cx="885825" cy="1077913"/>
            <a:chOff x="7250113" y="1931988"/>
            <a:chExt cx="885825" cy="1077913"/>
          </a:xfrm>
        </p:grpSpPr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7554913" y="2844800"/>
              <a:ext cx="106363" cy="100013"/>
            </a:xfrm>
            <a:custGeom>
              <a:avLst/>
              <a:gdLst>
                <a:gd name="T0" fmla="*/ 47 w 67"/>
                <a:gd name="T1" fmla="*/ 0 h 63"/>
                <a:gd name="T2" fmla="*/ 47 w 67"/>
                <a:gd name="T3" fmla="*/ 12 h 63"/>
                <a:gd name="T4" fmla="*/ 47 w 67"/>
                <a:gd name="T5" fmla="*/ 12 h 63"/>
                <a:gd name="T6" fmla="*/ 51 w 67"/>
                <a:gd name="T7" fmla="*/ 16 h 63"/>
                <a:gd name="T8" fmla="*/ 55 w 67"/>
                <a:gd name="T9" fmla="*/ 22 h 63"/>
                <a:gd name="T10" fmla="*/ 57 w 67"/>
                <a:gd name="T11" fmla="*/ 26 h 63"/>
                <a:gd name="T12" fmla="*/ 57 w 67"/>
                <a:gd name="T13" fmla="*/ 33 h 63"/>
                <a:gd name="T14" fmla="*/ 57 w 67"/>
                <a:gd name="T15" fmla="*/ 33 h 63"/>
                <a:gd name="T16" fmla="*/ 53 w 67"/>
                <a:gd name="T17" fmla="*/ 41 h 63"/>
                <a:gd name="T18" fmla="*/ 47 w 67"/>
                <a:gd name="T19" fmla="*/ 49 h 63"/>
                <a:gd name="T20" fmla="*/ 41 w 67"/>
                <a:gd name="T21" fmla="*/ 51 h 63"/>
                <a:gd name="T22" fmla="*/ 31 w 67"/>
                <a:gd name="T23" fmla="*/ 53 h 63"/>
                <a:gd name="T24" fmla="*/ 31 w 67"/>
                <a:gd name="T25" fmla="*/ 53 h 63"/>
                <a:gd name="T26" fmla="*/ 22 w 67"/>
                <a:gd name="T27" fmla="*/ 49 h 63"/>
                <a:gd name="T28" fmla="*/ 16 w 67"/>
                <a:gd name="T29" fmla="*/ 45 h 63"/>
                <a:gd name="T30" fmla="*/ 12 w 67"/>
                <a:gd name="T31" fmla="*/ 37 h 63"/>
                <a:gd name="T32" fmla="*/ 12 w 67"/>
                <a:gd name="T33" fmla="*/ 26 h 63"/>
                <a:gd name="T34" fmla="*/ 12 w 67"/>
                <a:gd name="T35" fmla="*/ 26 h 63"/>
                <a:gd name="T36" fmla="*/ 14 w 67"/>
                <a:gd name="T37" fmla="*/ 20 h 63"/>
                <a:gd name="T38" fmla="*/ 18 w 67"/>
                <a:gd name="T39" fmla="*/ 14 h 63"/>
                <a:gd name="T40" fmla="*/ 18 w 67"/>
                <a:gd name="T41" fmla="*/ 2 h 63"/>
                <a:gd name="T42" fmla="*/ 18 w 67"/>
                <a:gd name="T43" fmla="*/ 2 h 63"/>
                <a:gd name="T44" fmla="*/ 12 w 67"/>
                <a:gd name="T45" fmla="*/ 6 h 63"/>
                <a:gd name="T46" fmla="*/ 6 w 67"/>
                <a:gd name="T47" fmla="*/ 12 h 63"/>
                <a:gd name="T48" fmla="*/ 2 w 67"/>
                <a:gd name="T49" fmla="*/ 20 h 63"/>
                <a:gd name="T50" fmla="*/ 0 w 67"/>
                <a:gd name="T51" fmla="*/ 31 h 63"/>
                <a:gd name="T52" fmla="*/ 0 w 67"/>
                <a:gd name="T53" fmla="*/ 31 h 63"/>
                <a:gd name="T54" fmla="*/ 2 w 67"/>
                <a:gd name="T55" fmla="*/ 37 h 63"/>
                <a:gd name="T56" fmla="*/ 4 w 67"/>
                <a:gd name="T57" fmla="*/ 43 h 63"/>
                <a:gd name="T58" fmla="*/ 6 w 67"/>
                <a:gd name="T59" fmla="*/ 49 h 63"/>
                <a:gd name="T60" fmla="*/ 10 w 67"/>
                <a:gd name="T61" fmla="*/ 53 h 63"/>
                <a:gd name="T62" fmla="*/ 16 w 67"/>
                <a:gd name="T63" fmla="*/ 57 h 63"/>
                <a:gd name="T64" fmla="*/ 20 w 67"/>
                <a:gd name="T65" fmla="*/ 61 h 63"/>
                <a:gd name="T66" fmla="*/ 27 w 67"/>
                <a:gd name="T67" fmla="*/ 63 h 63"/>
                <a:gd name="T68" fmla="*/ 35 w 67"/>
                <a:gd name="T69" fmla="*/ 63 h 63"/>
                <a:gd name="T70" fmla="*/ 35 w 67"/>
                <a:gd name="T71" fmla="*/ 63 h 63"/>
                <a:gd name="T72" fmla="*/ 41 w 67"/>
                <a:gd name="T73" fmla="*/ 63 h 63"/>
                <a:gd name="T74" fmla="*/ 47 w 67"/>
                <a:gd name="T75" fmla="*/ 61 h 63"/>
                <a:gd name="T76" fmla="*/ 53 w 67"/>
                <a:gd name="T77" fmla="*/ 57 h 63"/>
                <a:gd name="T78" fmla="*/ 57 w 67"/>
                <a:gd name="T79" fmla="*/ 53 h 63"/>
                <a:gd name="T80" fmla="*/ 61 w 67"/>
                <a:gd name="T81" fmla="*/ 49 h 63"/>
                <a:gd name="T82" fmla="*/ 65 w 67"/>
                <a:gd name="T83" fmla="*/ 43 h 63"/>
                <a:gd name="T84" fmla="*/ 67 w 67"/>
                <a:gd name="T85" fmla="*/ 37 h 63"/>
                <a:gd name="T86" fmla="*/ 67 w 67"/>
                <a:gd name="T87" fmla="*/ 31 h 63"/>
                <a:gd name="T88" fmla="*/ 67 w 67"/>
                <a:gd name="T89" fmla="*/ 31 h 63"/>
                <a:gd name="T90" fmla="*/ 65 w 67"/>
                <a:gd name="T91" fmla="*/ 20 h 63"/>
                <a:gd name="T92" fmla="*/ 61 w 67"/>
                <a:gd name="T93" fmla="*/ 12 h 63"/>
                <a:gd name="T94" fmla="*/ 55 w 67"/>
                <a:gd name="T95" fmla="*/ 4 h 63"/>
                <a:gd name="T96" fmla="*/ 47 w 67"/>
                <a:gd name="T97" fmla="*/ 0 h 63"/>
                <a:gd name="T98" fmla="*/ 47 w 67"/>
                <a:gd name="T9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63">
                  <a:moveTo>
                    <a:pt x="47" y="0"/>
                  </a:moveTo>
                  <a:lnTo>
                    <a:pt x="47" y="12"/>
                  </a:lnTo>
                  <a:lnTo>
                    <a:pt x="47" y="12"/>
                  </a:lnTo>
                  <a:lnTo>
                    <a:pt x="51" y="16"/>
                  </a:lnTo>
                  <a:lnTo>
                    <a:pt x="55" y="22"/>
                  </a:lnTo>
                  <a:lnTo>
                    <a:pt x="57" y="26"/>
                  </a:lnTo>
                  <a:lnTo>
                    <a:pt x="57" y="33"/>
                  </a:lnTo>
                  <a:lnTo>
                    <a:pt x="57" y="33"/>
                  </a:lnTo>
                  <a:lnTo>
                    <a:pt x="53" y="41"/>
                  </a:lnTo>
                  <a:lnTo>
                    <a:pt x="47" y="49"/>
                  </a:lnTo>
                  <a:lnTo>
                    <a:pt x="41" y="51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22" y="49"/>
                  </a:lnTo>
                  <a:lnTo>
                    <a:pt x="16" y="45"/>
                  </a:lnTo>
                  <a:lnTo>
                    <a:pt x="12" y="37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0"/>
                  </a:lnTo>
                  <a:lnTo>
                    <a:pt x="18" y="1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2" y="6"/>
                  </a:lnTo>
                  <a:lnTo>
                    <a:pt x="6" y="12"/>
                  </a:lnTo>
                  <a:lnTo>
                    <a:pt x="2" y="2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2" y="37"/>
                  </a:lnTo>
                  <a:lnTo>
                    <a:pt x="4" y="43"/>
                  </a:lnTo>
                  <a:lnTo>
                    <a:pt x="6" y="49"/>
                  </a:lnTo>
                  <a:lnTo>
                    <a:pt x="10" y="53"/>
                  </a:lnTo>
                  <a:lnTo>
                    <a:pt x="16" y="57"/>
                  </a:lnTo>
                  <a:lnTo>
                    <a:pt x="20" y="61"/>
                  </a:lnTo>
                  <a:lnTo>
                    <a:pt x="27" y="63"/>
                  </a:lnTo>
                  <a:lnTo>
                    <a:pt x="35" y="63"/>
                  </a:lnTo>
                  <a:lnTo>
                    <a:pt x="35" y="63"/>
                  </a:lnTo>
                  <a:lnTo>
                    <a:pt x="41" y="63"/>
                  </a:lnTo>
                  <a:lnTo>
                    <a:pt x="47" y="61"/>
                  </a:lnTo>
                  <a:lnTo>
                    <a:pt x="53" y="57"/>
                  </a:lnTo>
                  <a:lnTo>
                    <a:pt x="57" y="53"/>
                  </a:lnTo>
                  <a:lnTo>
                    <a:pt x="61" y="49"/>
                  </a:lnTo>
                  <a:lnTo>
                    <a:pt x="65" y="43"/>
                  </a:lnTo>
                  <a:lnTo>
                    <a:pt x="67" y="37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5" y="20"/>
                  </a:lnTo>
                  <a:lnTo>
                    <a:pt x="61" y="12"/>
                  </a:lnTo>
                  <a:lnTo>
                    <a:pt x="55" y="4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7597775" y="2825750"/>
              <a:ext cx="19050" cy="74613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7580313" y="2363788"/>
              <a:ext cx="111125" cy="292100"/>
            </a:xfrm>
            <a:custGeom>
              <a:avLst/>
              <a:gdLst>
                <a:gd name="T0" fmla="*/ 35 w 70"/>
                <a:gd name="T1" fmla="*/ 0 h 184"/>
                <a:gd name="T2" fmla="*/ 0 w 70"/>
                <a:gd name="T3" fmla="*/ 29 h 184"/>
                <a:gd name="T4" fmla="*/ 0 w 70"/>
                <a:gd name="T5" fmla="*/ 184 h 184"/>
                <a:gd name="T6" fmla="*/ 70 w 70"/>
                <a:gd name="T7" fmla="*/ 184 h 184"/>
                <a:gd name="T8" fmla="*/ 70 w 70"/>
                <a:gd name="T9" fmla="*/ 29 h 184"/>
                <a:gd name="T10" fmla="*/ 35 w 70"/>
                <a:gd name="T1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84">
                  <a:moveTo>
                    <a:pt x="35" y="0"/>
                  </a:moveTo>
                  <a:lnTo>
                    <a:pt x="0" y="29"/>
                  </a:lnTo>
                  <a:lnTo>
                    <a:pt x="0" y="184"/>
                  </a:lnTo>
                  <a:lnTo>
                    <a:pt x="70" y="184"/>
                  </a:lnTo>
                  <a:lnTo>
                    <a:pt x="70" y="29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7766050" y="2416175"/>
              <a:ext cx="112713" cy="239713"/>
            </a:xfrm>
            <a:custGeom>
              <a:avLst/>
              <a:gdLst>
                <a:gd name="T0" fmla="*/ 14 w 71"/>
                <a:gd name="T1" fmla="*/ 47 h 151"/>
                <a:gd name="T2" fmla="*/ 0 w 71"/>
                <a:gd name="T3" fmla="*/ 37 h 151"/>
                <a:gd name="T4" fmla="*/ 0 w 71"/>
                <a:gd name="T5" fmla="*/ 151 h 151"/>
                <a:gd name="T6" fmla="*/ 71 w 71"/>
                <a:gd name="T7" fmla="*/ 151 h 151"/>
                <a:gd name="T8" fmla="*/ 71 w 71"/>
                <a:gd name="T9" fmla="*/ 0 h 151"/>
                <a:gd name="T10" fmla="*/ 14 w 71"/>
                <a:gd name="T11" fmla="*/ 4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151">
                  <a:moveTo>
                    <a:pt x="14" y="47"/>
                  </a:moveTo>
                  <a:lnTo>
                    <a:pt x="0" y="37"/>
                  </a:lnTo>
                  <a:lnTo>
                    <a:pt x="0" y="151"/>
                  </a:lnTo>
                  <a:lnTo>
                    <a:pt x="71" y="151"/>
                  </a:lnTo>
                  <a:lnTo>
                    <a:pt x="71" y="0"/>
                  </a:lnTo>
                  <a:lnTo>
                    <a:pt x="14" y="47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7396163" y="2471738"/>
              <a:ext cx="109538" cy="184150"/>
            </a:xfrm>
            <a:custGeom>
              <a:avLst/>
              <a:gdLst>
                <a:gd name="T0" fmla="*/ 0 w 69"/>
                <a:gd name="T1" fmla="*/ 57 h 116"/>
                <a:gd name="T2" fmla="*/ 0 w 69"/>
                <a:gd name="T3" fmla="*/ 116 h 116"/>
                <a:gd name="T4" fmla="*/ 69 w 69"/>
                <a:gd name="T5" fmla="*/ 116 h 116"/>
                <a:gd name="T6" fmla="*/ 69 w 69"/>
                <a:gd name="T7" fmla="*/ 0 h 116"/>
                <a:gd name="T8" fmla="*/ 0 w 69"/>
                <a:gd name="T9" fmla="*/ 5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16">
                  <a:moveTo>
                    <a:pt x="0" y="57"/>
                  </a:moveTo>
                  <a:lnTo>
                    <a:pt x="0" y="116"/>
                  </a:lnTo>
                  <a:lnTo>
                    <a:pt x="69" y="116"/>
                  </a:lnTo>
                  <a:lnTo>
                    <a:pt x="69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7954963" y="2257425"/>
              <a:ext cx="109538" cy="398463"/>
            </a:xfrm>
            <a:custGeom>
              <a:avLst/>
              <a:gdLst>
                <a:gd name="T0" fmla="*/ 0 w 69"/>
                <a:gd name="T1" fmla="*/ 251 h 251"/>
                <a:gd name="T2" fmla="*/ 69 w 69"/>
                <a:gd name="T3" fmla="*/ 251 h 251"/>
                <a:gd name="T4" fmla="*/ 69 w 69"/>
                <a:gd name="T5" fmla="*/ 0 h 251"/>
                <a:gd name="T6" fmla="*/ 0 w 69"/>
                <a:gd name="T7" fmla="*/ 59 h 251"/>
                <a:gd name="T8" fmla="*/ 0 w 69"/>
                <a:gd name="T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51">
                  <a:moveTo>
                    <a:pt x="0" y="251"/>
                  </a:moveTo>
                  <a:lnTo>
                    <a:pt x="69" y="251"/>
                  </a:lnTo>
                  <a:lnTo>
                    <a:pt x="69" y="0"/>
                  </a:lnTo>
                  <a:lnTo>
                    <a:pt x="0" y="59"/>
                  </a:lnTo>
                  <a:lnTo>
                    <a:pt x="0" y="251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7905750" y="2084388"/>
              <a:ext cx="58738" cy="111125"/>
            </a:xfrm>
            <a:custGeom>
              <a:avLst/>
              <a:gdLst>
                <a:gd name="T0" fmla="*/ 37 w 37"/>
                <a:gd name="T1" fmla="*/ 37 h 70"/>
                <a:gd name="T2" fmla="*/ 0 w 37"/>
                <a:gd name="T3" fmla="*/ 0 h 70"/>
                <a:gd name="T4" fmla="*/ 0 w 37"/>
                <a:gd name="T5" fmla="*/ 70 h 70"/>
                <a:gd name="T6" fmla="*/ 37 w 37"/>
                <a:gd name="T7" fmla="*/ 3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70">
                  <a:moveTo>
                    <a:pt x="37" y="37"/>
                  </a:moveTo>
                  <a:lnTo>
                    <a:pt x="0" y="0"/>
                  </a:lnTo>
                  <a:lnTo>
                    <a:pt x="0" y="70"/>
                  </a:lnTo>
                  <a:lnTo>
                    <a:pt x="37" y="37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 noEditPoints="1"/>
            </p:cNvSpPr>
            <p:nvPr/>
          </p:nvSpPr>
          <p:spPr bwMode="auto">
            <a:xfrm>
              <a:off x="7250113" y="1931988"/>
              <a:ext cx="730250" cy="1077913"/>
            </a:xfrm>
            <a:custGeom>
              <a:avLst/>
              <a:gdLst>
                <a:gd name="T0" fmla="*/ 417 w 460"/>
                <a:gd name="T1" fmla="*/ 272 h 679"/>
                <a:gd name="T2" fmla="*/ 413 w 460"/>
                <a:gd name="T3" fmla="*/ 477 h 679"/>
                <a:gd name="T4" fmla="*/ 47 w 460"/>
                <a:gd name="T5" fmla="*/ 528 h 679"/>
                <a:gd name="T6" fmla="*/ 413 w 460"/>
                <a:gd name="T7" fmla="*/ 47 h 679"/>
                <a:gd name="T8" fmla="*/ 460 w 460"/>
                <a:gd name="T9" fmla="*/ 57 h 679"/>
                <a:gd name="T10" fmla="*/ 460 w 460"/>
                <a:gd name="T11" fmla="*/ 37 h 679"/>
                <a:gd name="T12" fmla="*/ 456 w 460"/>
                <a:gd name="T13" fmla="*/ 23 h 679"/>
                <a:gd name="T14" fmla="*/ 448 w 460"/>
                <a:gd name="T15" fmla="*/ 10 h 679"/>
                <a:gd name="T16" fmla="*/ 437 w 460"/>
                <a:gd name="T17" fmla="*/ 2 h 679"/>
                <a:gd name="T18" fmla="*/ 421 w 460"/>
                <a:gd name="T19" fmla="*/ 0 h 679"/>
                <a:gd name="T20" fmla="*/ 39 w 460"/>
                <a:gd name="T21" fmla="*/ 0 h 679"/>
                <a:gd name="T22" fmla="*/ 24 w 460"/>
                <a:gd name="T23" fmla="*/ 2 h 679"/>
                <a:gd name="T24" fmla="*/ 12 w 460"/>
                <a:gd name="T25" fmla="*/ 10 h 679"/>
                <a:gd name="T26" fmla="*/ 4 w 460"/>
                <a:gd name="T27" fmla="*/ 23 h 679"/>
                <a:gd name="T28" fmla="*/ 0 w 460"/>
                <a:gd name="T29" fmla="*/ 37 h 679"/>
                <a:gd name="T30" fmla="*/ 0 w 460"/>
                <a:gd name="T31" fmla="*/ 640 h 679"/>
                <a:gd name="T32" fmla="*/ 4 w 460"/>
                <a:gd name="T33" fmla="*/ 655 h 679"/>
                <a:gd name="T34" fmla="*/ 12 w 460"/>
                <a:gd name="T35" fmla="*/ 667 h 679"/>
                <a:gd name="T36" fmla="*/ 24 w 460"/>
                <a:gd name="T37" fmla="*/ 675 h 679"/>
                <a:gd name="T38" fmla="*/ 39 w 460"/>
                <a:gd name="T39" fmla="*/ 679 h 679"/>
                <a:gd name="T40" fmla="*/ 421 w 460"/>
                <a:gd name="T41" fmla="*/ 679 h 679"/>
                <a:gd name="T42" fmla="*/ 437 w 460"/>
                <a:gd name="T43" fmla="*/ 675 h 679"/>
                <a:gd name="T44" fmla="*/ 448 w 460"/>
                <a:gd name="T45" fmla="*/ 667 h 679"/>
                <a:gd name="T46" fmla="*/ 456 w 460"/>
                <a:gd name="T47" fmla="*/ 655 h 679"/>
                <a:gd name="T48" fmla="*/ 460 w 460"/>
                <a:gd name="T49" fmla="*/ 640 h 679"/>
                <a:gd name="T50" fmla="*/ 421 w 460"/>
                <a:gd name="T51" fmla="*/ 477 h 679"/>
                <a:gd name="T52" fmla="*/ 227 w 460"/>
                <a:gd name="T53" fmla="*/ 659 h 679"/>
                <a:gd name="T54" fmla="*/ 214 w 460"/>
                <a:gd name="T55" fmla="*/ 657 h 679"/>
                <a:gd name="T56" fmla="*/ 194 w 460"/>
                <a:gd name="T57" fmla="*/ 649 h 679"/>
                <a:gd name="T58" fmla="*/ 180 w 460"/>
                <a:gd name="T59" fmla="*/ 632 h 679"/>
                <a:gd name="T60" fmla="*/ 169 w 460"/>
                <a:gd name="T61" fmla="*/ 612 h 679"/>
                <a:gd name="T62" fmla="*/ 169 w 460"/>
                <a:gd name="T63" fmla="*/ 601 h 679"/>
                <a:gd name="T64" fmla="*/ 174 w 460"/>
                <a:gd name="T65" fmla="*/ 579 h 679"/>
                <a:gd name="T66" fmla="*/ 186 w 460"/>
                <a:gd name="T67" fmla="*/ 561 h 679"/>
                <a:gd name="T68" fmla="*/ 204 w 460"/>
                <a:gd name="T69" fmla="*/ 548 h 679"/>
                <a:gd name="T70" fmla="*/ 227 w 460"/>
                <a:gd name="T71" fmla="*/ 544 h 679"/>
                <a:gd name="T72" fmla="*/ 237 w 460"/>
                <a:gd name="T73" fmla="*/ 544 h 679"/>
                <a:gd name="T74" fmla="*/ 257 w 460"/>
                <a:gd name="T75" fmla="*/ 554 h 679"/>
                <a:gd name="T76" fmla="*/ 274 w 460"/>
                <a:gd name="T77" fmla="*/ 569 h 679"/>
                <a:gd name="T78" fmla="*/ 282 w 460"/>
                <a:gd name="T79" fmla="*/ 589 h 679"/>
                <a:gd name="T80" fmla="*/ 284 w 460"/>
                <a:gd name="T81" fmla="*/ 601 h 679"/>
                <a:gd name="T82" fmla="*/ 278 w 460"/>
                <a:gd name="T83" fmla="*/ 624 h 679"/>
                <a:gd name="T84" fmla="*/ 266 w 460"/>
                <a:gd name="T85" fmla="*/ 642 h 679"/>
                <a:gd name="T86" fmla="*/ 249 w 460"/>
                <a:gd name="T87" fmla="*/ 655 h 679"/>
                <a:gd name="T88" fmla="*/ 227 w 460"/>
                <a:gd name="T89" fmla="*/ 659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0" h="679">
                  <a:moveTo>
                    <a:pt x="421" y="268"/>
                  </a:moveTo>
                  <a:lnTo>
                    <a:pt x="417" y="272"/>
                  </a:lnTo>
                  <a:lnTo>
                    <a:pt x="417" y="477"/>
                  </a:lnTo>
                  <a:lnTo>
                    <a:pt x="413" y="477"/>
                  </a:lnTo>
                  <a:lnTo>
                    <a:pt x="413" y="528"/>
                  </a:lnTo>
                  <a:lnTo>
                    <a:pt x="47" y="528"/>
                  </a:lnTo>
                  <a:lnTo>
                    <a:pt x="47" y="47"/>
                  </a:lnTo>
                  <a:lnTo>
                    <a:pt x="413" y="47"/>
                  </a:lnTo>
                  <a:lnTo>
                    <a:pt x="413" y="57"/>
                  </a:lnTo>
                  <a:lnTo>
                    <a:pt x="460" y="57"/>
                  </a:lnTo>
                  <a:lnTo>
                    <a:pt x="460" y="37"/>
                  </a:lnTo>
                  <a:lnTo>
                    <a:pt x="460" y="37"/>
                  </a:lnTo>
                  <a:lnTo>
                    <a:pt x="458" y="29"/>
                  </a:lnTo>
                  <a:lnTo>
                    <a:pt x="456" y="23"/>
                  </a:lnTo>
                  <a:lnTo>
                    <a:pt x="454" y="17"/>
                  </a:lnTo>
                  <a:lnTo>
                    <a:pt x="448" y="10"/>
                  </a:lnTo>
                  <a:lnTo>
                    <a:pt x="444" y="6"/>
                  </a:lnTo>
                  <a:lnTo>
                    <a:pt x="437" y="2"/>
                  </a:lnTo>
                  <a:lnTo>
                    <a:pt x="429" y="0"/>
                  </a:lnTo>
                  <a:lnTo>
                    <a:pt x="421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30" y="0"/>
                  </a:lnTo>
                  <a:lnTo>
                    <a:pt x="24" y="2"/>
                  </a:lnTo>
                  <a:lnTo>
                    <a:pt x="16" y="6"/>
                  </a:lnTo>
                  <a:lnTo>
                    <a:pt x="12" y="10"/>
                  </a:lnTo>
                  <a:lnTo>
                    <a:pt x="8" y="17"/>
                  </a:lnTo>
                  <a:lnTo>
                    <a:pt x="4" y="23"/>
                  </a:lnTo>
                  <a:lnTo>
                    <a:pt x="2" y="29"/>
                  </a:lnTo>
                  <a:lnTo>
                    <a:pt x="0" y="37"/>
                  </a:lnTo>
                  <a:lnTo>
                    <a:pt x="0" y="640"/>
                  </a:lnTo>
                  <a:lnTo>
                    <a:pt x="0" y="640"/>
                  </a:lnTo>
                  <a:lnTo>
                    <a:pt x="2" y="649"/>
                  </a:lnTo>
                  <a:lnTo>
                    <a:pt x="4" y="655"/>
                  </a:lnTo>
                  <a:lnTo>
                    <a:pt x="8" y="661"/>
                  </a:lnTo>
                  <a:lnTo>
                    <a:pt x="12" y="667"/>
                  </a:lnTo>
                  <a:lnTo>
                    <a:pt x="16" y="671"/>
                  </a:lnTo>
                  <a:lnTo>
                    <a:pt x="24" y="675"/>
                  </a:lnTo>
                  <a:lnTo>
                    <a:pt x="30" y="677"/>
                  </a:lnTo>
                  <a:lnTo>
                    <a:pt x="39" y="679"/>
                  </a:lnTo>
                  <a:lnTo>
                    <a:pt x="421" y="679"/>
                  </a:lnTo>
                  <a:lnTo>
                    <a:pt x="421" y="679"/>
                  </a:lnTo>
                  <a:lnTo>
                    <a:pt x="429" y="677"/>
                  </a:lnTo>
                  <a:lnTo>
                    <a:pt x="437" y="675"/>
                  </a:lnTo>
                  <a:lnTo>
                    <a:pt x="444" y="671"/>
                  </a:lnTo>
                  <a:lnTo>
                    <a:pt x="448" y="667"/>
                  </a:lnTo>
                  <a:lnTo>
                    <a:pt x="454" y="661"/>
                  </a:lnTo>
                  <a:lnTo>
                    <a:pt x="456" y="655"/>
                  </a:lnTo>
                  <a:lnTo>
                    <a:pt x="458" y="649"/>
                  </a:lnTo>
                  <a:lnTo>
                    <a:pt x="460" y="640"/>
                  </a:lnTo>
                  <a:lnTo>
                    <a:pt x="460" y="477"/>
                  </a:lnTo>
                  <a:lnTo>
                    <a:pt x="421" y="477"/>
                  </a:lnTo>
                  <a:lnTo>
                    <a:pt x="421" y="268"/>
                  </a:lnTo>
                  <a:close/>
                  <a:moveTo>
                    <a:pt x="227" y="659"/>
                  </a:moveTo>
                  <a:lnTo>
                    <a:pt x="227" y="659"/>
                  </a:lnTo>
                  <a:lnTo>
                    <a:pt x="214" y="657"/>
                  </a:lnTo>
                  <a:lnTo>
                    <a:pt x="204" y="655"/>
                  </a:lnTo>
                  <a:lnTo>
                    <a:pt x="194" y="649"/>
                  </a:lnTo>
                  <a:lnTo>
                    <a:pt x="186" y="642"/>
                  </a:lnTo>
                  <a:lnTo>
                    <a:pt x="180" y="632"/>
                  </a:lnTo>
                  <a:lnTo>
                    <a:pt x="174" y="624"/>
                  </a:lnTo>
                  <a:lnTo>
                    <a:pt x="169" y="612"/>
                  </a:lnTo>
                  <a:lnTo>
                    <a:pt x="169" y="601"/>
                  </a:lnTo>
                  <a:lnTo>
                    <a:pt x="169" y="601"/>
                  </a:lnTo>
                  <a:lnTo>
                    <a:pt x="169" y="589"/>
                  </a:lnTo>
                  <a:lnTo>
                    <a:pt x="174" y="579"/>
                  </a:lnTo>
                  <a:lnTo>
                    <a:pt x="180" y="569"/>
                  </a:lnTo>
                  <a:lnTo>
                    <a:pt x="186" y="561"/>
                  </a:lnTo>
                  <a:lnTo>
                    <a:pt x="194" y="554"/>
                  </a:lnTo>
                  <a:lnTo>
                    <a:pt x="204" y="548"/>
                  </a:lnTo>
                  <a:lnTo>
                    <a:pt x="214" y="544"/>
                  </a:lnTo>
                  <a:lnTo>
                    <a:pt x="227" y="544"/>
                  </a:lnTo>
                  <a:lnTo>
                    <a:pt x="227" y="544"/>
                  </a:lnTo>
                  <a:lnTo>
                    <a:pt x="237" y="544"/>
                  </a:lnTo>
                  <a:lnTo>
                    <a:pt x="249" y="548"/>
                  </a:lnTo>
                  <a:lnTo>
                    <a:pt x="257" y="554"/>
                  </a:lnTo>
                  <a:lnTo>
                    <a:pt x="266" y="561"/>
                  </a:lnTo>
                  <a:lnTo>
                    <a:pt x="274" y="569"/>
                  </a:lnTo>
                  <a:lnTo>
                    <a:pt x="278" y="579"/>
                  </a:lnTo>
                  <a:lnTo>
                    <a:pt x="282" y="589"/>
                  </a:lnTo>
                  <a:lnTo>
                    <a:pt x="284" y="601"/>
                  </a:lnTo>
                  <a:lnTo>
                    <a:pt x="284" y="601"/>
                  </a:lnTo>
                  <a:lnTo>
                    <a:pt x="282" y="612"/>
                  </a:lnTo>
                  <a:lnTo>
                    <a:pt x="278" y="624"/>
                  </a:lnTo>
                  <a:lnTo>
                    <a:pt x="274" y="632"/>
                  </a:lnTo>
                  <a:lnTo>
                    <a:pt x="266" y="642"/>
                  </a:lnTo>
                  <a:lnTo>
                    <a:pt x="257" y="649"/>
                  </a:lnTo>
                  <a:lnTo>
                    <a:pt x="249" y="655"/>
                  </a:lnTo>
                  <a:lnTo>
                    <a:pt x="237" y="657"/>
                  </a:lnTo>
                  <a:lnTo>
                    <a:pt x="227" y="659"/>
                  </a:lnTo>
                  <a:lnTo>
                    <a:pt x="227" y="659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7396163" y="2055813"/>
              <a:ext cx="739775" cy="434975"/>
            </a:xfrm>
            <a:custGeom>
              <a:avLst/>
              <a:gdLst>
                <a:gd name="T0" fmla="*/ 333 w 466"/>
                <a:gd name="T1" fmla="*/ 0 h 274"/>
                <a:gd name="T2" fmla="*/ 390 w 466"/>
                <a:gd name="T3" fmla="*/ 57 h 274"/>
                <a:gd name="T4" fmla="*/ 247 w 466"/>
                <a:gd name="T5" fmla="*/ 178 h 274"/>
                <a:gd name="T6" fmla="*/ 151 w 466"/>
                <a:gd name="T7" fmla="*/ 96 h 274"/>
                <a:gd name="T8" fmla="*/ 0 w 466"/>
                <a:gd name="T9" fmla="*/ 221 h 274"/>
                <a:gd name="T10" fmla="*/ 0 w 466"/>
                <a:gd name="T11" fmla="*/ 274 h 274"/>
                <a:gd name="T12" fmla="*/ 151 w 466"/>
                <a:gd name="T13" fmla="*/ 149 h 274"/>
                <a:gd name="T14" fmla="*/ 247 w 466"/>
                <a:gd name="T15" fmla="*/ 231 h 274"/>
                <a:gd name="T16" fmla="*/ 419 w 466"/>
                <a:gd name="T17" fmla="*/ 86 h 274"/>
                <a:gd name="T18" fmla="*/ 466 w 466"/>
                <a:gd name="T19" fmla="*/ 131 h 274"/>
                <a:gd name="T20" fmla="*/ 466 w 466"/>
                <a:gd name="T21" fmla="*/ 0 h 274"/>
                <a:gd name="T22" fmla="*/ 333 w 466"/>
                <a:gd name="T23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6" h="274">
                  <a:moveTo>
                    <a:pt x="333" y="0"/>
                  </a:moveTo>
                  <a:lnTo>
                    <a:pt x="390" y="57"/>
                  </a:lnTo>
                  <a:lnTo>
                    <a:pt x="247" y="178"/>
                  </a:lnTo>
                  <a:lnTo>
                    <a:pt x="151" y="96"/>
                  </a:lnTo>
                  <a:lnTo>
                    <a:pt x="0" y="221"/>
                  </a:lnTo>
                  <a:lnTo>
                    <a:pt x="0" y="274"/>
                  </a:lnTo>
                  <a:lnTo>
                    <a:pt x="151" y="149"/>
                  </a:lnTo>
                  <a:lnTo>
                    <a:pt x="247" y="231"/>
                  </a:lnTo>
                  <a:lnTo>
                    <a:pt x="419" y="86"/>
                  </a:lnTo>
                  <a:lnTo>
                    <a:pt x="466" y="131"/>
                  </a:lnTo>
                  <a:lnTo>
                    <a:pt x="466" y="0"/>
                  </a:lnTo>
                  <a:lnTo>
                    <a:pt x="333" y="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656138" y="1652588"/>
            <a:ext cx="1276351" cy="1136650"/>
            <a:chOff x="3898900" y="1844675"/>
            <a:chExt cx="1276351" cy="1136650"/>
          </a:xfrm>
        </p:grpSpPr>
        <p:sp>
          <p:nvSpPr>
            <p:cNvPr id="40" name="Freeform 40"/>
            <p:cNvSpPr>
              <a:spLocks noEditPoints="1"/>
            </p:cNvSpPr>
            <p:nvPr/>
          </p:nvSpPr>
          <p:spPr bwMode="auto">
            <a:xfrm>
              <a:off x="4051300" y="1844675"/>
              <a:ext cx="484188" cy="590550"/>
            </a:xfrm>
            <a:custGeom>
              <a:avLst/>
              <a:gdLst>
                <a:gd name="T0" fmla="*/ 2 w 305"/>
                <a:gd name="T1" fmla="*/ 231 h 372"/>
                <a:gd name="T2" fmla="*/ 24 w 305"/>
                <a:gd name="T3" fmla="*/ 254 h 372"/>
                <a:gd name="T4" fmla="*/ 37 w 305"/>
                <a:gd name="T5" fmla="*/ 278 h 372"/>
                <a:gd name="T6" fmla="*/ 71 w 305"/>
                <a:gd name="T7" fmla="*/ 339 h 372"/>
                <a:gd name="T8" fmla="*/ 129 w 305"/>
                <a:gd name="T9" fmla="*/ 370 h 372"/>
                <a:gd name="T10" fmla="*/ 172 w 305"/>
                <a:gd name="T11" fmla="*/ 370 h 372"/>
                <a:gd name="T12" fmla="*/ 229 w 305"/>
                <a:gd name="T13" fmla="*/ 339 h 372"/>
                <a:gd name="T14" fmla="*/ 266 w 305"/>
                <a:gd name="T15" fmla="*/ 278 h 372"/>
                <a:gd name="T16" fmla="*/ 274 w 305"/>
                <a:gd name="T17" fmla="*/ 254 h 372"/>
                <a:gd name="T18" fmla="*/ 284 w 305"/>
                <a:gd name="T19" fmla="*/ 252 h 372"/>
                <a:gd name="T20" fmla="*/ 303 w 305"/>
                <a:gd name="T21" fmla="*/ 231 h 372"/>
                <a:gd name="T22" fmla="*/ 305 w 305"/>
                <a:gd name="T23" fmla="*/ 217 h 372"/>
                <a:gd name="T24" fmla="*/ 288 w 305"/>
                <a:gd name="T25" fmla="*/ 186 h 372"/>
                <a:gd name="T26" fmla="*/ 278 w 305"/>
                <a:gd name="T27" fmla="*/ 182 h 372"/>
                <a:gd name="T28" fmla="*/ 286 w 305"/>
                <a:gd name="T29" fmla="*/ 125 h 372"/>
                <a:gd name="T30" fmla="*/ 278 w 305"/>
                <a:gd name="T31" fmla="*/ 80 h 372"/>
                <a:gd name="T32" fmla="*/ 253 w 305"/>
                <a:gd name="T33" fmla="*/ 53 h 372"/>
                <a:gd name="T34" fmla="*/ 239 w 305"/>
                <a:gd name="T35" fmla="*/ 31 h 372"/>
                <a:gd name="T36" fmla="*/ 210 w 305"/>
                <a:gd name="T37" fmla="*/ 4 h 372"/>
                <a:gd name="T38" fmla="*/ 165 w 305"/>
                <a:gd name="T39" fmla="*/ 0 h 372"/>
                <a:gd name="T40" fmla="*/ 90 w 305"/>
                <a:gd name="T41" fmla="*/ 16 h 372"/>
                <a:gd name="T42" fmla="*/ 49 w 305"/>
                <a:gd name="T43" fmla="*/ 35 h 372"/>
                <a:gd name="T44" fmla="*/ 20 w 305"/>
                <a:gd name="T45" fmla="*/ 70 h 372"/>
                <a:gd name="T46" fmla="*/ 8 w 305"/>
                <a:gd name="T47" fmla="*/ 108 h 372"/>
                <a:gd name="T48" fmla="*/ 12 w 305"/>
                <a:gd name="T49" fmla="*/ 166 h 372"/>
                <a:gd name="T50" fmla="*/ 18 w 305"/>
                <a:gd name="T51" fmla="*/ 184 h 372"/>
                <a:gd name="T52" fmla="*/ 2 w 305"/>
                <a:gd name="T53" fmla="*/ 207 h 372"/>
                <a:gd name="T54" fmla="*/ 30 w 305"/>
                <a:gd name="T55" fmla="*/ 188 h 372"/>
                <a:gd name="T56" fmla="*/ 35 w 305"/>
                <a:gd name="T57" fmla="*/ 188 h 372"/>
                <a:gd name="T58" fmla="*/ 45 w 305"/>
                <a:gd name="T59" fmla="*/ 131 h 372"/>
                <a:gd name="T60" fmla="*/ 55 w 305"/>
                <a:gd name="T61" fmla="*/ 119 h 372"/>
                <a:gd name="T62" fmla="*/ 133 w 305"/>
                <a:gd name="T63" fmla="*/ 108 h 372"/>
                <a:gd name="T64" fmla="*/ 192 w 305"/>
                <a:gd name="T65" fmla="*/ 86 h 372"/>
                <a:gd name="T66" fmla="*/ 210 w 305"/>
                <a:gd name="T67" fmla="*/ 80 h 372"/>
                <a:gd name="T68" fmla="*/ 231 w 305"/>
                <a:gd name="T69" fmla="*/ 92 h 372"/>
                <a:gd name="T70" fmla="*/ 253 w 305"/>
                <a:gd name="T71" fmla="*/ 147 h 372"/>
                <a:gd name="T72" fmla="*/ 264 w 305"/>
                <a:gd name="T73" fmla="*/ 190 h 372"/>
                <a:gd name="T74" fmla="*/ 274 w 305"/>
                <a:gd name="T75" fmla="*/ 188 h 372"/>
                <a:gd name="T76" fmla="*/ 288 w 305"/>
                <a:gd name="T77" fmla="*/ 196 h 372"/>
                <a:gd name="T78" fmla="*/ 296 w 305"/>
                <a:gd name="T79" fmla="*/ 217 h 372"/>
                <a:gd name="T80" fmla="*/ 288 w 305"/>
                <a:gd name="T81" fmla="*/ 239 h 372"/>
                <a:gd name="T82" fmla="*/ 274 w 305"/>
                <a:gd name="T83" fmla="*/ 245 h 372"/>
                <a:gd name="T84" fmla="*/ 264 w 305"/>
                <a:gd name="T85" fmla="*/ 245 h 372"/>
                <a:gd name="T86" fmla="*/ 258 w 305"/>
                <a:gd name="T87" fmla="*/ 276 h 372"/>
                <a:gd name="T88" fmla="*/ 223 w 305"/>
                <a:gd name="T89" fmla="*/ 333 h 372"/>
                <a:gd name="T90" fmla="*/ 190 w 305"/>
                <a:gd name="T91" fmla="*/ 356 h 372"/>
                <a:gd name="T92" fmla="*/ 151 w 305"/>
                <a:gd name="T93" fmla="*/ 364 h 372"/>
                <a:gd name="T94" fmla="*/ 112 w 305"/>
                <a:gd name="T95" fmla="*/ 356 h 372"/>
                <a:gd name="T96" fmla="*/ 78 w 305"/>
                <a:gd name="T97" fmla="*/ 333 h 372"/>
                <a:gd name="T98" fmla="*/ 53 w 305"/>
                <a:gd name="T99" fmla="*/ 297 h 372"/>
                <a:gd name="T100" fmla="*/ 37 w 305"/>
                <a:gd name="T101" fmla="*/ 247 h 372"/>
                <a:gd name="T102" fmla="*/ 22 w 305"/>
                <a:gd name="T103" fmla="*/ 243 h 372"/>
                <a:gd name="T104" fmla="*/ 8 w 305"/>
                <a:gd name="T105" fmla="*/ 217 h 372"/>
                <a:gd name="T106" fmla="*/ 16 w 305"/>
                <a:gd name="T107" fmla="*/ 196 h 372"/>
                <a:gd name="T108" fmla="*/ 30 w 305"/>
                <a:gd name="T109" fmla="*/ 188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05" h="372">
                  <a:moveTo>
                    <a:pt x="0" y="217"/>
                  </a:moveTo>
                  <a:lnTo>
                    <a:pt x="0" y="217"/>
                  </a:lnTo>
                  <a:lnTo>
                    <a:pt x="2" y="231"/>
                  </a:lnTo>
                  <a:lnTo>
                    <a:pt x="8" y="243"/>
                  </a:lnTo>
                  <a:lnTo>
                    <a:pt x="18" y="252"/>
                  </a:lnTo>
                  <a:lnTo>
                    <a:pt x="24" y="254"/>
                  </a:lnTo>
                  <a:lnTo>
                    <a:pt x="30" y="254"/>
                  </a:lnTo>
                  <a:lnTo>
                    <a:pt x="30" y="254"/>
                  </a:lnTo>
                  <a:lnTo>
                    <a:pt x="37" y="278"/>
                  </a:lnTo>
                  <a:lnTo>
                    <a:pt x="45" y="301"/>
                  </a:lnTo>
                  <a:lnTo>
                    <a:pt x="57" y="321"/>
                  </a:lnTo>
                  <a:lnTo>
                    <a:pt x="71" y="339"/>
                  </a:lnTo>
                  <a:lnTo>
                    <a:pt x="90" y="352"/>
                  </a:lnTo>
                  <a:lnTo>
                    <a:pt x="108" y="364"/>
                  </a:lnTo>
                  <a:lnTo>
                    <a:pt x="129" y="370"/>
                  </a:lnTo>
                  <a:lnTo>
                    <a:pt x="151" y="372"/>
                  </a:lnTo>
                  <a:lnTo>
                    <a:pt x="151" y="372"/>
                  </a:lnTo>
                  <a:lnTo>
                    <a:pt x="172" y="370"/>
                  </a:lnTo>
                  <a:lnTo>
                    <a:pt x="192" y="364"/>
                  </a:lnTo>
                  <a:lnTo>
                    <a:pt x="213" y="352"/>
                  </a:lnTo>
                  <a:lnTo>
                    <a:pt x="229" y="339"/>
                  </a:lnTo>
                  <a:lnTo>
                    <a:pt x="243" y="321"/>
                  </a:lnTo>
                  <a:lnTo>
                    <a:pt x="255" y="301"/>
                  </a:lnTo>
                  <a:lnTo>
                    <a:pt x="266" y="278"/>
                  </a:lnTo>
                  <a:lnTo>
                    <a:pt x="272" y="254"/>
                  </a:lnTo>
                  <a:lnTo>
                    <a:pt x="272" y="254"/>
                  </a:lnTo>
                  <a:lnTo>
                    <a:pt x="274" y="254"/>
                  </a:lnTo>
                  <a:lnTo>
                    <a:pt x="274" y="254"/>
                  </a:lnTo>
                  <a:lnTo>
                    <a:pt x="280" y="254"/>
                  </a:lnTo>
                  <a:lnTo>
                    <a:pt x="284" y="252"/>
                  </a:lnTo>
                  <a:lnTo>
                    <a:pt x="290" y="247"/>
                  </a:lnTo>
                  <a:lnTo>
                    <a:pt x="294" y="243"/>
                  </a:lnTo>
                  <a:lnTo>
                    <a:pt x="303" y="231"/>
                  </a:lnTo>
                  <a:lnTo>
                    <a:pt x="303" y="225"/>
                  </a:lnTo>
                  <a:lnTo>
                    <a:pt x="305" y="217"/>
                  </a:lnTo>
                  <a:lnTo>
                    <a:pt x="305" y="217"/>
                  </a:lnTo>
                  <a:lnTo>
                    <a:pt x="303" y="205"/>
                  </a:lnTo>
                  <a:lnTo>
                    <a:pt x="296" y="194"/>
                  </a:lnTo>
                  <a:lnTo>
                    <a:pt x="288" y="186"/>
                  </a:lnTo>
                  <a:lnTo>
                    <a:pt x="278" y="182"/>
                  </a:lnTo>
                  <a:lnTo>
                    <a:pt x="278" y="182"/>
                  </a:lnTo>
                  <a:lnTo>
                    <a:pt x="278" y="182"/>
                  </a:lnTo>
                  <a:lnTo>
                    <a:pt x="282" y="164"/>
                  </a:lnTo>
                  <a:lnTo>
                    <a:pt x="286" y="147"/>
                  </a:lnTo>
                  <a:lnTo>
                    <a:pt x="286" y="125"/>
                  </a:lnTo>
                  <a:lnTo>
                    <a:pt x="284" y="102"/>
                  </a:lnTo>
                  <a:lnTo>
                    <a:pt x="282" y="90"/>
                  </a:lnTo>
                  <a:lnTo>
                    <a:pt x="278" y="80"/>
                  </a:lnTo>
                  <a:lnTo>
                    <a:pt x="272" y="70"/>
                  </a:lnTo>
                  <a:lnTo>
                    <a:pt x="264" y="61"/>
                  </a:lnTo>
                  <a:lnTo>
                    <a:pt x="253" y="53"/>
                  </a:lnTo>
                  <a:lnTo>
                    <a:pt x="243" y="47"/>
                  </a:lnTo>
                  <a:lnTo>
                    <a:pt x="243" y="47"/>
                  </a:lnTo>
                  <a:lnTo>
                    <a:pt x="239" y="31"/>
                  </a:lnTo>
                  <a:lnTo>
                    <a:pt x="233" y="18"/>
                  </a:lnTo>
                  <a:lnTo>
                    <a:pt x="223" y="10"/>
                  </a:lnTo>
                  <a:lnTo>
                    <a:pt x="210" y="4"/>
                  </a:lnTo>
                  <a:lnTo>
                    <a:pt x="196" y="2"/>
                  </a:lnTo>
                  <a:lnTo>
                    <a:pt x="182" y="0"/>
                  </a:lnTo>
                  <a:lnTo>
                    <a:pt x="165" y="0"/>
                  </a:lnTo>
                  <a:lnTo>
                    <a:pt x="149" y="2"/>
                  </a:lnTo>
                  <a:lnTo>
                    <a:pt x="118" y="8"/>
                  </a:lnTo>
                  <a:lnTo>
                    <a:pt x="90" y="16"/>
                  </a:lnTo>
                  <a:lnTo>
                    <a:pt x="63" y="27"/>
                  </a:lnTo>
                  <a:lnTo>
                    <a:pt x="63" y="27"/>
                  </a:lnTo>
                  <a:lnTo>
                    <a:pt x="49" y="35"/>
                  </a:lnTo>
                  <a:lnTo>
                    <a:pt x="37" y="45"/>
                  </a:lnTo>
                  <a:lnTo>
                    <a:pt x="26" y="57"/>
                  </a:lnTo>
                  <a:lnTo>
                    <a:pt x="20" y="70"/>
                  </a:lnTo>
                  <a:lnTo>
                    <a:pt x="14" y="82"/>
                  </a:lnTo>
                  <a:lnTo>
                    <a:pt x="10" y="96"/>
                  </a:lnTo>
                  <a:lnTo>
                    <a:pt x="8" y="108"/>
                  </a:lnTo>
                  <a:lnTo>
                    <a:pt x="8" y="121"/>
                  </a:lnTo>
                  <a:lnTo>
                    <a:pt x="10" y="145"/>
                  </a:lnTo>
                  <a:lnTo>
                    <a:pt x="12" y="166"/>
                  </a:lnTo>
                  <a:lnTo>
                    <a:pt x="18" y="184"/>
                  </a:lnTo>
                  <a:lnTo>
                    <a:pt x="18" y="184"/>
                  </a:lnTo>
                  <a:lnTo>
                    <a:pt x="18" y="184"/>
                  </a:lnTo>
                  <a:lnTo>
                    <a:pt x="10" y="190"/>
                  </a:lnTo>
                  <a:lnTo>
                    <a:pt x="6" y="198"/>
                  </a:lnTo>
                  <a:lnTo>
                    <a:pt x="2" y="207"/>
                  </a:lnTo>
                  <a:lnTo>
                    <a:pt x="0" y="217"/>
                  </a:lnTo>
                  <a:lnTo>
                    <a:pt x="0" y="217"/>
                  </a:lnTo>
                  <a:close/>
                  <a:moveTo>
                    <a:pt x="30" y="188"/>
                  </a:moveTo>
                  <a:lnTo>
                    <a:pt x="30" y="188"/>
                  </a:lnTo>
                  <a:lnTo>
                    <a:pt x="33" y="188"/>
                  </a:lnTo>
                  <a:lnTo>
                    <a:pt x="35" y="188"/>
                  </a:lnTo>
                  <a:lnTo>
                    <a:pt x="35" y="180"/>
                  </a:lnTo>
                  <a:lnTo>
                    <a:pt x="45" y="131"/>
                  </a:lnTo>
                  <a:lnTo>
                    <a:pt x="45" y="131"/>
                  </a:lnTo>
                  <a:lnTo>
                    <a:pt x="51" y="121"/>
                  </a:lnTo>
                  <a:lnTo>
                    <a:pt x="55" y="119"/>
                  </a:lnTo>
                  <a:lnTo>
                    <a:pt x="55" y="119"/>
                  </a:lnTo>
                  <a:lnTo>
                    <a:pt x="84" y="117"/>
                  </a:lnTo>
                  <a:lnTo>
                    <a:pt x="108" y="115"/>
                  </a:lnTo>
                  <a:lnTo>
                    <a:pt x="133" y="108"/>
                  </a:lnTo>
                  <a:lnTo>
                    <a:pt x="153" y="102"/>
                  </a:lnTo>
                  <a:lnTo>
                    <a:pt x="182" y="90"/>
                  </a:lnTo>
                  <a:lnTo>
                    <a:pt x="192" y="86"/>
                  </a:lnTo>
                  <a:lnTo>
                    <a:pt x="192" y="86"/>
                  </a:lnTo>
                  <a:lnTo>
                    <a:pt x="202" y="80"/>
                  </a:lnTo>
                  <a:lnTo>
                    <a:pt x="210" y="80"/>
                  </a:lnTo>
                  <a:lnTo>
                    <a:pt x="219" y="82"/>
                  </a:lnTo>
                  <a:lnTo>
                    <a:pt x="225" y="86"/>
                  </a:lnTo>
                  <a:lnTo>
                    <a:pt x="231" y="92"/>
                  </a:lnTo>
                  <a:lnTo>
                    <a:pt x="237" y="102"/>
                  </a:lnTo>
                  <a:lnTo>
                    <a:pt x="247" y="123"/>
                  </a:lnTo>
                  <a:lnTo>
                    <a:pt x="253" y="147"/>
                  </a:lnTo>
                  <a:lnTo>
                    <a:pt x="258" y="168"/>
                  </a:lnTo>
                  <a:lnTo>
                    <a:pt x="262" y="190"/>
                  </a:lnTo>
                  <a:lnTo>
                    <a:pt x="264" y="190"/>
                  </a:lnTo>
                  <a:lnTo>
                    <a:pt x="270" y="188"/>
                  </a:lnTo>
                  <a:lnTo>
                    <a:pt x="270" y="188"/>
                  </a:lnTo>
                  <a:lnTo>
                    <a:pt x="274" y="188"/>
                  </a:lnTo>
                  <a:lnTo>
                    <a:pt x="274" y="188"/>
                  </a:lnTo>
                  <a:lnTo>
                    <a:pt x="282" y="190"/>
                  </a:lnTo>
                  <a:lnTo>
                    <a:pt x="288" y="196"/>
                  </a:lnTo>
                  <a:lnTo>
                    <a:pt x="288" y="196"/>
                  </a:lnTo>
                  <a:lnTo>
                    <a:pt x="294" y="207"/>
                  </a:lnTo>
                  <a:lnTo>
                    <a:pt x="296" y="217"/>
                  </a:lnTo>
                  <a:lnTo>
                    <a:pt x="296" y="217"/>
                  </a:lnTo>
                  <a:lnTo>
                    <a:pt x="294" y="229"/>
                  </a:lnTo>
                  <a:lnTo>
                    <a:pt x="288" y="239"/>
                  </a:lnTo>
                  <a:lnTo>
                    <a:pt x="288" y="239"/>
                  </a:lnTo>
                  <a:lnTo>
                    <a:pt x="282" y="243"/>
                  </a:lnTo>
                  <a:lnTo>
                    <a:pt x="274" y="245"/>
                  </a:lnTo>
                  <a:lnTo>
                    <a:pt x="274" y="245"/>
                  </a:lnTo>
                  <a:lnTo>
                    <a:pt x="272" y="245"/>
                  </a:lnTo>
                  <a:lnTo>
                    <a:pt x="264" y="245"/>
                  </a:lnTo>
                  <a:lnTo>
                    <a:pt x="262" y="254"/>
                  </a:lnTo>
                  <a:lnTo>
                    <a:pt x="262" y="254"/>
                  </a:lnTo>
                  <a:lnTo>
                    <a:pt x="258" y="276"/>
                  </a:lnTo>
                  <a:lnTo>
                    <a:pt x="247" y="297"/>
                  </a:lnTo>
                  <a:lnTo>
                    <a:pt x="237" y="317"/>
                  </a:lnTo>
                  <a:lnTo>
                    <a:pt x="223" y="333"/>
                  </a:lnTo>
                  <a:lnTo>
                    <a:pt x="223" y="333"/>
                  </a:lnTo>
                  <a:lnTo>
                    <a:pt x="206" y="346"/>
                  </a:lnTo>
                  <a:lnTo>
                    <a:pt x="190" y="356"/>
                  </a:lnTo>
                  <a:lnTo>
                    <a:pt x="190" y="356"/>
                  </a:lnTo>
                  <a:lnTo>
                    <a:pt x="170" y="362"/>
                  </a:lnTo>
                  <a:lnTo>
                    <a:pt x="151" y="364"/>
                  </a:lnTo>
                  <a:lnTo>
                    <a:pt x="151" y="364"/>
                  </a:lnTo>
                  <a:lnTo>
                    <a:pt x="131" y="362"/>
                  </a:lnTo>
                  <a:lnTo>
                    <a:pt x="112" y="356"/>
                  </a:lnTo>
                  <a:lnTo>
                    <a:pt x="112" y="356"/>
                  </a:lnTo>
                  <a:lnTo>
                    <a:pt x="94" y="346"/>
                  </a:lnTo>
                  <a:lnTo>
                    <a:pt x="78" y="333"/>
                  </a:lnTo>
                  <a:lnTo>
                    <a:pt x="78" y="333"/>
                  </a:lnTo>
                  <a:lnTo>
                    <a:pt x="63" y="317"/>
                  </a:lnTo>
                  <a:lnTo>
                    <a:pt x="53" y="297"/>
                  </a:lnTo>
                  <a:lnTo>
                    <a:pt x="45" y="276"/>
                  </a:lnTo>
                  <a:lnTo>
                    <a:pt x="39" y="254"/>
                  </a:lnTo>
                  <a:lnTo>
                    <a:pt x="37" y="247"/>
                  </a:lnTo>
                  <a:lnTo>
                    <a:pt x="30" y="245"/>
                  </a:lnTo>
                  <a:lnTo>
                    <a:pt x="30" y="245"/>
                  </a:lnTo>
                  <a:lnTo>
                    <a:pt x="22" y="243"/>
                  </a:lnTo>
                  <a:lnTo>
                    <a:pt x="14" y="237"/>
                  </a:lnTo>
                  <a:lnTo>
                    <a:pt x="10" y="229"/>
                  </a:lnTo>
                  <a:lnTo>
                    <a:pt x="8" y="217"/>
                  </a:lnTo>
                  <a:lnTo>
                    <a:pt x="8" y="217"/>
                  </a:lnTo>
                  <a:lnTo>
                    <a:pt x="10" y="207"/>
                  </a:lnTo>
                  <a:lnTo>
                    <a:pt x="16" y="196"/>
                  </a:lnTo>
                  <a:lnTo>
                    <a:pt x="16" y="196"/>
                  </a:lnTo>
                  <a:lnTo>
                    <a:pt x="22" y="190"/>
                  </a:lnTo>
                  <a:lnTo>
                    <a:pt x="30" y="188"/>
                  </a:lnTo>
                  <a:lnTo>
                    <a:pt x="30" y="188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3898900" y="2435225"/>
              <a:ext cx="788988" cy="546100"/>
            </a:xfrm>
            <a:custGeom>
              <a:avLst/>
              <a:gdLst>
                <a:gd name="T0" fmla="*/ 486 w 497"/>
                <a:gd name="T1" fmla="*/ 235 h 344"/>
                <a:gd name="T2" fmla="*/ 437 w 497"/>
                <a:gd name="T3" fmla="*/ 248 h 344"/>
                <a:gd name="T4" fmla="*/ 382 w 497"/>
                <a:gd name="T5" fmla="*/ 270 h 344"/>
                <a:gd name="T6" fmla="*/ 323 w 497"/>
                <a:gd name="T7" fmla="*/ 127 h 344"/>
                <a:gd name="T8" fmla="*/ 362 w 497"/>
                <a:gd name="T9" fmla="*/ 111 h 344"/>
                <a:gd name="T10" fmla="*/ 460 w 497"/>
                <a:gd name="T11" fmla="*/ 47 h 344"/>
                <a:gd name="T12" fmla="*/ 460 w 497"/>
                <a:gd name="T13" fmla="*/ 47 h 344"/>
                <a:gd name="T14" fmla="*/ 444 w 497"/>
                <a:gd name="T15" fmla="*/ 33 h 344"/>
                <a:gd name="T16" fmla="*/ 425 w 497"/>
                <a:gd name="T17" fmla="*/ 21 h 344"/>
                <a:gd name="T18" fmla="*/ 407 w 497"/>
                <a:gd name="T19" fmla="*/ 8 h 344"/>
                <a:gd name="T20" fmla="*/ 384 w 497"/>
                <a:gd name="T21" fmla="*/ 0 h 344"/>
                <a:gd name="T22" fmla="*/ 278 w 497"/>
                <a:gd name="T23" fmla="*/ 168 h 344"/>
                <a:gd name="T24" fmla="*/ 264 w 497"/>
                <a:gd name="T25" fmla="*/ 92 h 344"/>
                <a:gd name="T26" fmla="*/ 264 w 497"/>
                <a:gd name="T27" fmla="*/ 92 h 344"/>
                <a:gd name="T28" fmla="*/ 270 w 497"/>
                <a:gd name="T29" fmla="*/ 88 h 344"/>
                <a:gd name="T30" fmla="*/ 274 w 497"/>
                <a:gd name="T31" fmla="*/ 82 h 344"/>
                <a:gd name="T32" fmla="*/ 278 w 497"/>
                <a:gd name="T33" fmla="*/ 76 h 344"/>
                <a:gd name="T34" fmla="*/ 278 w 497"/>
                <a:gd name="T35" fmla="*/ 68 h 344"/>
                <a:gd name="T36" fmla="*/ 278 w 497"/>
                <a:gd name="T37" fmla="*/ 68 h 344"/>
                <a:gd name="T38" fmla="*/ 278 w 497"/>
                <a:gd name="T39" fmla="*/ 62 h 344"/>
                <a:gd name="T40" fmla="*/ 276 w 497"/>
                <a:gd name="T41" fmla="*/ 55 h 344"/>
                <a:gd name="T42" fmla="*/ 270 w 497"/>
                <a:gd name="T43" fmla="*/ 47 h 344"/>
                <a:gd name="T44" fmla="*/ 259 w 497"/>
                <a:gd name="T45" fmla="*/ 41 h 344"/>
                <a:gd name="T46" fmla="*/ 247 w 497"/>
                <a:gd name="T47" fmla="*/ 39 h 344"/>
                <a:gd name="T48" fmla="*/ 247 w 497"/>
                <a:gd name="T49" fmla="*/ 39 h 344"/>
                <a:gd name="T50" fmla="*/ 235 w 497"/>
                <a:gd name="T51" fmla="*/ 41 h 344"/>
                <a:gd name="T52" fmla="*/ 227 w 497"/>
                <a:gd name="T53" fmla="*/ 47 h 344"/>
                <a:gd name="T54" fmla="*/ 219 w 497"/>
                <a:gd name="T55" fmla="*/ 55 h 344"/>
                <a:gd name="T56" fmla="*/ 219 w 497"/>
                <a:gd name="T57" fmla="*/ 62 h 344"/>
                <a:gd name="T58" fmla="*/ 216 w 497"/>
                <a:gd name="T59" fmla="*/ 68 h 344"/>
                <a:gd name="T60" fmla="*/ 216 w 497"/>
                <a:gd name="T61" fmla="*/ 68 h 344"/>
                <a:gd name="T62" fmla="*/ 219 w 497"/>
                <a:gd name="T63" fmla="*/ 76 h 344"/>
                <a:gd name="T64" fmla="*/ 221 w 497"/>
                <a:gd name="T65" fmla="*/ 82 h 344"/>
                <a:gd name="T66" fmla="*/ 225 w 497"/>
                <a:gd name="T67" fmla="*/ 88 h 344"/>
                <a:gd name="T68" fmla="*/ 231 w 497"/>
                <a:gd name="T69" fmla="*/ 92 h 344"/>
                <a:gd name="T70" fmla="*/ 219 w 497"/>
                <a:gd name="T71" fmla="*/ 166 h 344"/>
                <a:gd name="T72" fmla="*/ 112 w 497"/>
                <a:gd name="T73" fmla="*/ 0 h 344"/>
                <a:gd name="T74" fmla="*/ 112 w 497"/>
                <a:gd name="T75" fmla="*/ 0 h 344"/>
                <a:gd name="T76" fmla="*/ 92 w 497"/>
                <a:gd name="T77" fmla="*/ 8 h 344"/>
                <a:gd name="T78" fmla="*/ 71 w 497"/>
                <a:gd name="T79" fmla="*/ 21 h 344"/>
                <a:gd name="T80" fmla="*/ 53 w 497"/>
                <a:gd name="T81" fmla="*/ 33 h 344"/>
                <a:gd name="T82" fmla="*/ 39 w 497"/>
                <a:gd name="T83" fmla="*/ 45 h 344"/>
                <a:gd name="T84" fmla="*/ 24 w 497"/>
                <a:gd name="T85" fmla="*/ 62 h 344"/>
                <a:gd name="T86" fmla="*/ 14 w 497"/>
                <a:gd name="T87" fmla="*/ 76 h 344"/>
                <a:gd name="T88" fmla="*/ 6 w 497"/>
                <a:gd name="T89" fmla="*/ 92 h 344"/>
                <a:gd name="T90" fmla="*/ 2 w 497"/>
                <a:gd name="T91" fmla="*/ 111 h 344"/>
                <a:gd name="T92" fmla="*/ 0 w 497"/>
                <a:gd name="T93" fmla="*/ 317 h 344"/>
                <a:gd name="T94" fmla="*/ 0 w 497"/>
                <a:gd name="T95" fmla="*/ 317 h 344"/>
                <a:gd name="T96" fmla="*/ 20 w 497"/>
                <a:gd name="T97" fmla="*/ 321 h 344"/>
                <a:gd name="T98" fmla="*/ 79 w 497"/>
                <a:gd name="T99" fmla="*/ 332 h 344"/>
                <a:gd name="T100" fmla="*/ 159 w 497"/>
                <a:gd name="T101" fmla="*/ 340 h 344"/>
                <a:gd name="T102" fmla="*/ 202 w 497"/>
                <a:gd name="T103" fmla="*/ 342 h 344"/>
                <a:gd name="T104" fmla="*/ 249 w 497"/>
                <a:gd name="T105" fmla="*/ 344 h 344"/>
                <a:gd name="T106" fmla="*/ 249 w 497"/>
                <a:gd name="T107" fmla="*/ 344 h 344"/>
                <a:gd name="T108" fmla="*/ 294 w 497"/>
                <a:gd name="T109" fmla="*/ 342 h 344"/>
                <a:gd name="T110" fmla="*/ 337 w 497"/>
                <a:gd name="T111" fmla="*/ 340 h 344"/>
                <a:gd name="T112" fmla="*/ 419 w 497"/>
                <a:gd name="T113" fmla="*/ 332 h 344"/>
                <a:gd name="T114" fmla="*/ 476 w 497"/>
                <a:gd name="T115" fmla="*/ 321 h 344"/>
                <a:gd name="T116" fmla="*/ 497 w 497"/>
                <a:gd name="T117" fmla="*/ 317 h 344"/>
                <a:gd name="T118" fmla="*/ 497 w 497"/>
                <a:gd name="T119" fmla="*/ 252 h 344"/>
                <a:gd name="T120" fmla="*/ 497 w 497"/>
                <a:gd name="T121" fmla="*/ 252 h 344"/>
                <a:gd name="T122" fmla="*/ 486 w 497"/>
                <a:gd name="T123" fmla="*/ 235 h 344"/>
                <a:gd name="T124" fmla="*/ 486 w 497"/>
                <a:gd name="T125" fmla="*/ 235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7" h="344">
                  <a:moveTo>
                    <a:pt x="486" y="235"/>
                  </a:moveTo>
                  <a:lnTo>
                    <a:pt x="437" y="248"/>
                  </a:lnTo>
                  <a:lnTo>
                    <a:pt x="382" y="270"/>
                  </a:lnTo>
                  <a:lnTo>
                    <a:pt x="323" y="127"/>
                  </a:lnTo>
                  <a:lnTo>
                    <a:pt x="362" y="111"/>
                  </a:lnTo>
                  <a:lnTo>
                    <a:pt x="460" y="47"/>
                  </a:lnTo>
                  <a:lnTo>
                    <a:pt x="460" y="47"/>
                  </a:lnTo>
                  <a:lnTo>
                    <a:pt x="444" y="33"/>
                  </a:lnTo>
                  <a:lnTo>
                    <a:pt x="425" y="21"/>
                  </a:lnTo>
                  <a:lnTo>
                    <a:pt x="407" y="8"/>
                  </a:lnTo>
                  <a:lnTo>
                    <a:pt x="384" y="0"/>
                  </a:lnTo>
                  <a:lnTo>
                    <a:pt x="278" y="168"/>
                  </a:lnTo>
                  <a:lnTo>
                    <a:pt x="264" y="92"/>
                  </a:lnTo>
                  <a:lnTo>
                    <a:pt x="264" y="92"/>
                  </a:lnTo>
                  <a:lnTo>
                    <a:pt x="270" y="88"/>
                  </a:lnTo>
                  <a:lnTo>
                    <a:pt x="274" y="82"/>
                  </a:lnTo>
                  <a:lnTo>
                    <a:pt x="278" y="76"/>
                  </a:lnTo>
                  <a:lnTo>
                    <a:pt x="278" y="68"/>
                  </a:lnTo>
                  <a:lnTo>
                    <a:pt x="278" y="68"/>
                  </a:lnTo>
                  <a:lnTo>
                    <a:pt x="278" y="62"/>
                  </a:lnTo>
                  <a:lnTo>
                    <a:pt x="276" y="55"/>
                  </a:lnTo>
                  <a:lnTo>
                    <a:pt x="270" y="47"/>
                  </a:lnTo>
                  <a:lnTo>
                    <a:pt x="259" y="41"/>
                  </a:lnTo>
                  <a:lnTo>
                    <a:pt x="247" y="39"/>
                  </a:lnTo>
                  <a:lnTo>
                    <a:pt x="247" y="39"/>
                  </a:lnTo>
                  <a:lnTo>
                    <a:pt x="235" y="41"/>
                  </a:lnTo>
                  <a:lnTo>
                    <a:pt x="227" y="47"/>
                  </a:lnTo>
                  <a:lnTo>
                    <a:pt x="219" y="55"/>
                  </a:lnTo>
                  <a:lnTo>
                    <a:pt x="219" y="62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19" y="76"/>
                  </a:lnTo>
                  <a:lnTo>
                    <a:pt x="221" y="82"/>
                  </a:lnTo>
                  <a:lnTo>
                    <a:pt x="225" y="88"/>
                  </a:lnTo>
                  <a:lnTo>
                    <a:pt x="231" y="92"/>
                  </a:lnTo>
                  <a:lnTo>
                    <a:pt x="219" y="166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92" y="8"/>
                  </a:lnTo>
                  <a:lnTo>
                    <a:pt x="71" y="21"/>
                  </a:lnTo>
                  <a:lnTo>
                    <a:pt x="53" y="33"/>
                  </a:lnTo>
                  <a:lnTo>
                    <a:pt x="39" y="45"/>
                  </a:lnTo>
                  <a:lnTo>
                    <a:pt x="24" y="62"/>
                  </a:lnTo>
                  <a:lnTo>
                    <a:pt x="14" y="76"/>
                  </a:lnTo>
                  <a:lnTo>
                    <a:pt x="6" y="92"/>
                  </a:lnTo>
                  <a:lnTo>
                    <a:pt x="2" y="111"/>
                  </a:lnTo>
                  <a:lnTo>
                    <a:pt x="0" y="317"/>
                  </a:lnTo>
                  <a:lnTo>
                    <a:pt x="0" y="317"/>
                  </a:lnTo>
                  <a:lnTo>
                    <a:pt x="20" y="321"/>
                  </a:lnTo>
                  <a:lnTo>
                    <a:pt x="79" y="332"/>
                  </a:lnTo>
                  <a:lnTo>
                    <a:pt x="159" y="340"/>
                  </a:lnTo>
                  <a:lnTo>
                    <a:pt x="202" y="342"/>
                  </a:lnTo>
                  <a:lnTo>
                    <a:pt x="249" y="344"/>
                  </a:lnTo>
                  <a:lnTo>
                    <a:pt x="249" y="344"/>
                  </a:lnTo>
                  <a:lnTo>
                    <a:pt x="294" y="342"/>
                  </a:lnTo>
                  <a:lnTo>
                    <a:pt x="337" y="340"/>
                  </a:lnTo>
                  <a:lnTo>
                    <a:pt x="419" y="332"/>
                  </a:lnTo>
                  <a:lnTo>
                    <a:pt x="476" y="321"/>
                  </a:lnTo>
                  <a:lnTo>
                    <a:pt x="497" y="317"/>
                  </a:lnTo>
                  <a:lnTo>
                    <a:pt x="497" y="252"/>
                  </a:lnTo>
                  <a:lnTo>
                    <a:pt x="497" y="252"/>
                  </a:lnTo>
                  <a:lnTo>
                    <a:pt x="486" y="235"/>
                  </a:lnTo>
                  <a:lnTo>
                    <a:pt x="486" y="235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4449763" y="2279650"/>
              <a:ext cx="725488" cy="581025"/>
            </a:xfrm>
            <a:custGeom>
              <a:avLst/>
              <a:gdLst>
                <a:gd name="T0" fmla="*/ 362 w 457"/>
                <a:gd name="T1" fmla="*/ 12 h 366"/>
                <a:gd name="T2" fmla="*/ 358 w 457"/>
                <a:gd name="T3" fmla="*/ 6 h 366"/>
                <a:gd name="T4" fmla="*/ 346 w 457"/>
                <a:gd name="T5" fmla="*/ 0 h 366"/>
                <a:gd name="T6" fmla="*/ 338 w 457"/>
                <a:gd name="T7" fmla="*/ 2 h 366"/>
                <a:gd name="T8" fmla="*/ 328 w 457"/>
                <a:gd name="T9" fmla="*/ 12 h 366"/>
                <a:gd name="T10" fmla="*/ 328 w 457"/>
                <a:gd name="T11" fmla="*/ 25 h 366"/>
                <a:gd name="T12" fmla="*/ 0 w 457"/>
                <a:gd name="T13" fmla="*/ 237 h 366"/>
                <a:gd name="T14" fmla="*/ 70 w 457"/>
                <a:gd name="T15" fmla="*/ 333 h 366"/>
                <a:gd name="T16" fmla="*/ 60 w 457"/>
                <a:gd name="T17" fmla="*/ 290 h 366"/>
                <a:gd name="T18" fmla="*/ 154 w 457"/>
                <a:gd name="T19" fmla="*/ 311 h 366"/>
                <a:gd name="T20" fmla="*/ 158 w 457"/>
                <a:gd name="T21" fmla="*/ 325 h 366"/>
                <a:gd name="T22" fmla="*/ 164 w 457"/>
                <a:gd name="T23" fmla="*/ 335 h 366"/>
                <a:gd name="T24" fmla="*/ 182 w 457"/>
                <a:gd name="T25" fmla="*/ 354 h 366"/>
                <a:gd name="T26" fmla="*/ 205 w 457"/>
                <a:gd name="T27" fmla="*/ 364 h 366"/>
                <a:gd name="T28" fmla="*/ 229 w 457"/>
                <a:gd name="T29" fmla="*/ 364 h 366"/>
                <a:gd name="T30" fmla="*/ 242 w 457"/>
                <a:gd name="T31" fmla="*/ 360 h 366"/>
                <a:gd name="T32" fmla="*/ 260 w 457"/>
                <a:gd name="T33" fmla="*/ 348 h 366"/>
                <a:gd name="T34" fmla="*/ 272 w 457"/>
                <a:gd name="T35" fmla="*/ 329 h 366"/>
                <a:gd name="T36" fmla="*/ 279 w 457"/>
                <a:gd name="T37" fmla="*/ 307 h 366"/>
                <a:gd name="T38" fmla="*/ 277 w 457"/>
                <a:gd name="T39" fmla="*/ 284 h 366"/>
                <a:gd name="T40" fmla="*/ 348 w 457"/>
                <a:gd name="T41" fmla="*/ 86 h 366"/>
                <a:gd name="T42" fmla="*/ 428 w 457"/>
                <a:gd name="T43" fmla="*/ 256 h 366"/>
                <a:gd name="T44" fmla="*/ 436 w 457"/>
                <a:gd name="T45" fmla="*/ 258 h 366"/>
                <a:gd name="T46" fmla="*/ 444 w 457"/>
                <a:gd name="T47" fmla="*/ 256 h 366"/>
                <a:gd name="T48" fmla="*/ 454 w 457"/>
                <a:gd name="T49" fmla="*/ 245 h 366"/>
                <a:gd name="T50" fmla="*/ 454 w 457"/>
                <a:gd name="T51" fmla="*/ 231 h 366"/>
                <a:gd name="T52" fmla="*/ 229 w 457"/>
                <a:gd name="T53" fmla="*/ 335 h 366"/>
                <a:gd name="T54" fmla="*/ 223 w 457"/>
                <a:gd name="T55" fmla="*/ 337 h 366"/>
                <a:gd name="T56" fmla="*/ 209 w 457"/>
                <a:gd name="T57" fmla="*/ 337 h 366"/>
                <a:gd name="T58" fmla="*/ 195 w 457"/>
                <a:gd name="T59" fmla="*/ 331 h 366"/>
                <a:gd name="T60" fmla="*/ 184 w 457"/>
                <a:gd name="T61" fmla="*/ 321 h 366"/>
                <a:gd name="T62" fmla="*/ 180 w 457"/>
                <a:gd name="T63" fmla="*/ 315 h 366"/>
                <a:gd name="T64" fmla="*/ 250 w 457"/>
                <a:gd name="T65" fmla="*/ 290 h 366"/>
                <a:gd name="T66" fmla="*/ 252 w 457"/>
                <a:gd name="T67" fmla="*/ 297 h 366"/>
                <a:gd name="T68" fmla="*/ 248 w 457"/>
                <a:gd name="T69" fmla="*/ 317 h 366"/>
                <a:gd name="T70" fmla="*/ 242 w 457"/>
                <a:gd name="T71" fmla="*/ 327 h 366"/>
                <a:gd name="T72" fmla="*/ 229 w 457"/>
                <a:gd name="T73" fmla="*/ 335 h 366"/>
                <a:gd name="T74" fmla="*/ 307 w 457"/>
                <a:gd name="T75" fmla="*/ 86 h 366"/>
                <a:gd name="T76" fmla="*/ 74 w 457"/>
                <a:gd name="T77" fmla="*/ 247 h 366"/>
                <a:gd name="T78" fmla="*/ 62 w 457"/>
                <a:gd name="T79" fmla="*/ 250 h 366"/>
                <a:gd name="T80" fmla="*/ 54 w 457"/>
                <a:gd name="T81" fmla="*/ 243 h 366"/>
                <a:gd name="T82" fmla="*/ 49 w 457"/>
                <a:gd name="T83" fmla="*/ 239 h 366"/>
                <a:gd name="T84" fmla="*/ 52 w 457"/>
                <a:gd name="T85" fmla="*/ 227 h 366"/>
                <a:gd name="T86" fmla="*/ 291 w 457"/>
                <a:gd name="T87" fmla="*/ 63 h 366"/>
                <a:gd name="T88" fmla="*/ 297 w 457"/>
                <a:gd name="T89" fmla="*/ 59 h 366"/>
                <a:gd name="T90" fmla="*/ 307 w 457"/>
                <a:gd name="T91" fmla="*/ 61 h 366"/>
                <a:gd name="T92" fmla="*/ 311 w 457"/>
                <a:gd name="T93" fmla="*/ 65 h 366"/>
                <a:gd name="T94" fmla="*/ 313 w 457"/>
                <a:gd name="T95" fmla="*/ 78 h 366"/>
                <a:gd name="T96" fmla="*/ 307 w 457"/>
                <a:gd name="T97" fmla="*/ 8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7" h="366">
                  <a:moveTo>
                    <a:pt x="454" y="231"/>
                  </a:moveTo>
                  <a:lnTo>
                    <a:pt x="362" y="12"/>
                  </a:lnTo>
                  <a:lnTo>
                    <a:pt x="362" y="12"/>
                  </a:lnTo>
                  <a:lnTo>
                    <a:pt x="358" y="6"/>
                  </a:lnTo>
                  <a:lnTo>
                    <a:pt x="352" y="2"/>
                  </a:lnTo>
                  <a:lnTo>
                    <a:pt x="346" y="0"/>
                  </a:lnTo>
                  <a:lnTo>
                    <a:pt x="338" y="2"/>
                  </a:lnTo>
                  <a:lnTo>
                    <a:pt x="338" y="2"/>
                  </a:lnTo>
                  <a:lnTo>
                    <a:pt x="332" y="6"/>
                  </a:lnTo>
                  <a:lnTo>
                    <a:pt x="328" y="12"/>
                  </a:lnTo>
                  <a:lnTo>
                    <a:pt x="326" y="18"/>
                  </a:lnTo>
                  <a:lnTo>
                    <a:pt x="328" y="25"/>
                  </a:lnTo>
                  <a:lnTo>
                    <a:pt x="25" y="227"/>
                  </a:lnTo>
                  <a:lnTo>
                    <a:pt x="0" y="237"/>
                  </a:lnTo>
                  <a:lnTo>
                    <a:pt x="45" y="344"/>
                  </a:lnTo>
                  <a:lnTo>
                    <a:pt x="70" y="333"/>
                  </a:lnTo>
                  <a:lnTo>
                    <a:pt x="52" y="292"/>
                  </a:lnTo>
                  <a:lnTo>
                    <a:pt x="60" y="290"/>
                  </a:lnTo>
                  <a:lnTo>
                    <a:pt x="76" y="329"/>
                  </a:lnTo>
                  <a:lnTo>
                    <a:pt x="154" y="311"/>
                  </a:lnTo>
                  <a:lnTo>
                    <a:pt x="154" y="311"/>
                  </a:lnTo>
                  <a:lnTo>
                    <a:pt x="158" y="325"/>
                  </a:lnTo>
                  <a:lnTo>
                    <a:pt x="158" y="325"/>
                  </a:lnTo>
                  <a:lnTo>
                    <a:pt x="164" y="335"/>
                  </a:lnTo>
                  <a:lnTo>
                    <a:pt x="172" y="346"/>
                  </a:lnTo>
                  <a:lnTo>
                    <a:pt x="182" y="354"/>
                  </a:lnTo>
                  <a:lnTo>
                    <a:pt x="193" y="360"/>
                  </a:lnTo>
                  <a:lnTo>
                    <a:pt x="205" y="364"/>
                  </a:lnTo>
                  <a:lnTo>
                    <a:pt x="217" y="366"/>
                  </a:lnTo>
                  <a:lnTo>
                    <a:pt x="229" y="364"/>
                  </a:lnTo>
                  <a:lnTo>
                    <a:pt x="242" y="360"/>
                  </a:lnTo>
                  <a:lnTo>
                    <a:pt x="242" y="360"/>
                  </a:lnTo>
                  <a:lnTo>
                    <a:pt x="252" y="356"/>
                  </a:lnTo>
                  <a:lnTo>
                    <a:pt x="260" y="348"/>
                  </a:lnTo>
                  <a:lnTo>
                    <a:pt x="268" y="340"/>
                  </a:lnTo>
                  <a:lnTo>
                    <a:pt x="272" y="329"/>
                  </a:lnTo>
                  <a:lnTo>
                    <a:pt x="277" y="319"/>
                  </a:lnTo>
                  <a:lnTo>
                    <a:pt x="279" y="307"/>
                  </a:lnTo>
                  <a:lnTo>
                    <a:pt x="279" y="295"/>
                  </a:lnTo>
                  <a:lnTo>
                    <a:pt x="277" y="284"/>
                  </a:lnTo>
                  <a:lnTo>
                    <a:pt x="420" y="252"/>
                  </a:lnTo>
                  <a:lnTo>
                    <a:pt x="348" y="86"/>
                  </a:lnTo>
                  <a:lnTo>
                    <a:pt x="354" y="84"/>
                  </a:lnTo>
                  <a:lnTo>
                    <a:pt x="428" y="256"/>
                  </a:lnTo>
                  <a:lnTo>
                    <a:pt x="428" y="256"/>
                  </a:lnTo>
                  <a:lnTo>
                    <a:pt x="436" y="258"/>
                  </a:lnTo>
                  <a:lnTo>
                    <a:pt x="444" y="256"/>
                  </a:lnTo>
                  <a:lnTo>
                    <a:pt x="444" y="256"/>
                  </a:lnTo>
                  <a:lnTo>
                    <a:pt x="450" y="252"/>
                  </a:lnTo>
                  <a:lnTo>
                    <a:pt x="454" y="245"/>
                  </a:lnTo>
                  <a:lnTo>
                    <a:pt x="457" y="239"/>
                  </a:lnTo>
                  <a:lnTo>
                    <a:pt x="454" y="231"/>
                  </a:lnTo>
                  <a:lnTo>
                    <a:pt x="454" y="231"/>
                  </a:lnTo>
                  <a:close/>
                  <a:moveTo>
                    <a:pt x="229" y="335"/>
                  </a:moveTo>
                  <a:lnTo>
                    <a:pt x="229" y="335"/>
                  </a:lnTo>
                  <a:lnTo>
                    <a:pt x="223" y="337"/>
                  </a:lnTo>
                  <a:lnTo>
                    <a:pt x="215" y="337"/>
                  </a:lnTo>
                  <a:lnTo>
                    <a:pt x="209" y="337"/>
                  </a:lnTo>
                  <a:lnTo>
                    <a:pt x="201" y="335"/>
                  </a:lnTo>
                  <a:lnTo>
                    <a:pt x="195" y="331"/>
                  </a:lnTo>
                  <a:lnTo>
                    <a:pt x="189" y="327"/>
                  </a:lnTo>
                  <a:lnTo>
                    <a:pt x="184" y="321"/>
                  </a:lnTo>
                  <a:lnTo>
                    <a:pt x="180" y="315"/>
                  </a:lnTo>
                  <a:lnTo>
                    <a:pt x="180" y="315"/>
                  </a:lnTo>
                  <a:lnTo>
                    <a:pt x="178" y="305"/>
                  </a:lnTo>
                  <a:lnTo>
                    <a:pt x="250" y="290"/>
                  </a:lnTo>
                  <a:lnTo>
                    <a:pt x="250" y="290"/>
                  </a:lnTo>
                  <a:lnTo>
                    <a:pt x="252" y="297"/>
                  </a:lnTo>
                  <a:lnTo>
                    <a:pt x="252" y="303"/>
                  </a:lnTo>
                  <a:lnTo>
                    <a:pt x="248" y="317"/>
                  </a:lnTo>
                  <a:lnTo>
                    <a:pt x="246" y="323"/>
                  </a:lnTo>
                  <a:lnTo>
                    <a:pt x="242" y="327"/>
                  </a:lnTo>
                  <a:lnTo>
                    <a:pt x="236" y="331"/>
                  </a:lnTo>
                  <a:lnTo>
                    <a:pt x="229" y="335"/>
                  </a:lnTo>
                  <a:lnTo>
                    <a:pt x="229" y="335"/>
                  </a:lnTo>
                  <a:close/>
                  <a:moveTo>
                    <a:pt x="307" y="86"/>
                  </a:moveTo>
                  <a:lnTo>
                    <a:pt x="74" y="247"/>
                  </a:lnTo>
                  <a:lnTo>
                    <a:pt x="74" y="247"/>
                  </a:lnTo>
                  <a:lnTo>
                    <a:pt x="68" y="250"/>
                  </a:lnTo>
                  <a:lnTo>
                    <a:pt x="62" y="250"/>
                  </a:lnTo>
                  <a:lnTo>
                    <a:pt x="58" y="247"/>
                  </a:lnTo>
                  <a:lnTo>
                    <a:pt x="54" y="243"/>
                  </a:lnTo>
                  <a:lnTo>
                    <a:pt x="54" y="243"/>
                  </a:lnTo>
                  <a:lnTo>
                    <a:pt x="49" y="239"/>
                  </a:lnTo>
                  <a:lnTo>
                    <a:pt x="49" y="233"/>
                  </a:lnTo>
                  <a:lnTo>
                    <a:pt x="52" y="227"/>
                  </a:lnTo>
                  <a:lnTo>
                    <a:pt x="56" y="223"/>
                  </a:lnTo>
                  <a:lnTo>
                    <a:pt x="291" y="63"/>
                  </a:lnTo>
                  <a:lnTo>
                    <a:pt x="291" y="63"/>
                  </a:lnTo>
                  <a:lnTo>
                    <a:pt x="297" y="59"/>
                  </a:lnTo>
                  <a:lnTo>
                    <a:pt x="303" y="59"/>
                  </a:lnTo>
                  <a:lnTo>
                    <a:pt x="307" y="61"/>
                  </a:lnTo>
                  <a:lnTo>
                    <a:pt x="311" y="65"/>
                  </a:lnTo>
                  <a:lnTo>
                    <a:pt x="311" y="65"/>
                  </a:lnTo>
                  <a:lnTo>
                    <a:pt x="313" y="72"/>
                  </a:lnTo>
                  <a:lnTo>
                    <a:pt x="313" y="78"/>
                  </a:lnTo>
                  <a:lnTo>
                    <a:pt x="311" y="82"/>
                  </a:lnTo>
                  <a:lnTo>
                    <a:pt x="307" y="86"/>
                  </a:lnTo>
                  <a:lnTo>
                    <a:pt x="307" y="86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2676774" y="3613151"/>
            <a:ext cx="1412876" cy="1173163"/>
            <a:chOff x="215900" y="3805238"/>
            <a:chExt cx="1412876" cy="1173163"/>
          </a:xfrm>
        </p:grpSpPr>
        <p:sp>
          <p:nvSpPr>
            <p:cNvPr id="43" name="Freeform 43"/>
            <p:cNvSpPr>
              <a:spLocks noEditPoints="1"/>
            </p:cNvSpPr>
            <p:nvPr/>
          </p:nvSpPr>
          <p:spPr bwMode="auto">
            <a:xfrm>
              <a:off x="231775" y="3981450"/>
              <a:ext cx="676275" cy="655638"/>
            </a:xfrm>
            <a:custGeom>
              <a:avLst/>
              <a:gdLst>
                <a:gd name="T0" fmla="*/ 37 w 426"/>
                <a:gd name="T1" fmla="*/ 329 h 413"/>
                <a:gd name="T2" fmla="*/ 115 w 426"/>
                <a:gd name="T3" fmla="*/ 358 h 413"/>
                <a:gd name="T4" fmla="*/ 129 w 426"/>
                <a:gd name="T5" fmla="*/ 366 h 413"/>
                <a:gd name="T6" fmla="*/ 158 w 426"/>
                <a:gd name="T7" fmla="*/ 380 h 413"/>
                <a:gd name="T8" fmla="*/ 174 w 426"/>
                <a:gd name="T9" fmla="*/ 413 h 413"/>
                <a:gd name="T10" fmla="*/ 250 w 426"/>
                <a:gd name="T11" fmla="*/ 384 h 413"/>
                <a:gd name="T12" fmla="*/ 266 w 426"/>
                <a:gd name="T13" fmla="*/ 380 h 413"/>
                <a:gd name="T14" fmla="*/ 297 w 426"/>
                <a:gd name="T15" fmla="*/ 368 h 413"/>
                <a:gd name="T16" fmla="*/ 336 w 426"/>
                <a:gd name="T17" fmla="*/ 382 h 413"/>
                <a:gd name="T18" fmla="*/ 366 w 426"/>
                <a:gd name="T19" fmla="*/ 306 h 413"/>
                <a:gd name="T20" fmla="*/ 375 w 426"/>
                <a:gd name="T21" fmla="*/ 292 h 413"/>
                <a:gd name="T22" fmla="*/ 389 w 426"/>
                <a:gd name="T23" fmla="*/ 261 h 413"/>
                <a:gd name="T24" fmla="*/ 426 w 426"/>
                <a:gd name="T25" fmla="*/ 245 h 413"/>
                <a:gd name="T26" fmla="*/ 393 w 426"/>
                <a:gd name="T27" fmla="*/ 169 h 413"/>
                <a:gd name="T28" fmla="*/ 389 w 426"/>
                <a:gd name="T29" fmla="*/ 153 h 413"/>
                <a:gd name="T30" fmla="*/ 377 w 426"/>
                <a:gd name="T31" fmla="*/ 120 h 413"/>
                <a:gd name="T32" fmla="*/ 391 w 426"/>
                <a:gd name="T33" fmla="*/ 81 h 413"/>
                <a:gd name="T34" fmla="*/ 313 w 426"/>
                <a:gd name="T35" fmla="*/ 53 h 413"/>
                <a:gd name="T36" fmla="*/ 299 w 426"/>
                <a:gd name="T37" fmla="*/ 45 h 413"/>
                <a:gd name="T38" fmla="*/ 266 w 426"/>
                <a:gd name="T39" fmla="*/ 32 h 413"/>
                <a:gd name="T40" fmla="*/ 250 w 426"/>
                <a:gd name="T41" fmla="*/ 0 h 413"/>
                <a:gd name="T42" fmla="*/ 174 w 426"/>
                <a:gd name="T43" fmla="*/ 28 h 413"/>
                <a:gd name="T44" fmla="*/ 158 w 426"/>
                <a:gd name="T45" fmla="*/ 32 h 413"/>
                <a:gd name="T46" fmla="*/ 127 w 426"/>
                <a:gd name="T47" fmla="*/ 45 h 413"/>
                <a:gd name="T48" fmla="*/ 88 w 426"/>
                <a:gd name="T49" fmla="*/ 28 h 413"/>
                <a:gd name="T50" fmla="*/ 60 w 426"/>
                <a:gd name="T51" fmla="*/ 108 h 413"/>
                <a:gd name="T52" fmla="*/ 51 w 426"/>
                <a:gd name="T53" fmla="*/ 122 h 413"/>
                <a:gd name="T54" fmla="*/ 39 w 426"/>
                <a:gd name="T55" fmla="*/ 153 h 413"/>
                <a:gd name="T56" fmla="*/ 0 w 426"/>
                <a:gd name="T57" fmla="*/ 169 h 413"/>
                <a:gd name="T58" fmla="*/ 35 w 426"/>
                <a:gd name="T59" fmla="*/ 245 h 413"/>
                <a:gd name="T60" fmla="*/ 39 w 426"/>
                <a:gd name="T61" fmla="*/ 261 h 413"/>
                <a:gd name="T62" fmla="*/ 53 w 426"/>
                <a:gd name="T63" fmla="*/ 292 h 413"/>
                <a:gd name="T64" fmla="*/ 62 w 426"/>
                <a:gd name="T65" fmla="*/ 304 h 413"/>
                <a:gd name="T66" fmla="*/ 213 w 426"/>
                <a:gd name="T67" fmla="*/ 77 h 413"/>
                <a:gd name="T68" fmla="*/ 240 w 426"/>
                <a:gd name="T69" fmla="*/ 79 h 413"/>
                <a:gd name="T70" fmla="*/ 264 w 426"/>
                <a:gd name="T71" fmla="*/ 88 h 413"/>
                <a:gd name="T72" fmla="*/ 305 w 426"/>
                <a:gd name="T73" fmla="*/ 114 h 413"/>
                <a:gd name="T74" fmla="*/ 334 w 426"/>
                <a:gd name="T75" fmla="*/ 155 h 413"/>
                <a:gd name="T76" fmla="*/ 342 w 426"/>
                <a:gd name="T77" fmla="*/ 180 h 413"/>
                <a:gd name="T78" fmla="*/ 344 w 426"/>
                <a:gd name="T79" fmla="*/ 206 h 413"/>
                <a:gd name="T80" fmla="*/ 344 w 426"/>
                <a:gd name="T81" fmla="*/ 218 h 413"/>
                <a:gd name="T82" fmla="*/ 338 w 426"/>
                <a:gd name="T83" fmla="*/ 245 h 413"/>
                <a:gd name="T84" fmla="*/ 321 w 426"/>
                <a:gd name="T85" fmla="*/ 278 h 413"/>
                <a:gd name="T86" fmla="*/ 287 w 426"/>
                <a:gd name="T87" fmla="*/ 313 h 413"/>
                <a:gd name="T88" fmla="*/ 252 w 426"/>
                <a:gd name="T89" fmla="*/ 329 h 413"/>
                <a:gd name="T90" fmla="*/ 227 w 426"/>
                <a:gd name="T91" fmla="*/ 335 h 413"/>
                <a:gd name="T92" fmla="*/ 213 w 426"/>
                <a:gd name="T93" fmla="*/ 335 h 413"/>
                <a:gd name="T94" fmla="*/ 188 w 426"/>
                <a:gd name="T95" fmla="*/ 333 h 413"/>
                <a:gd name="T96" fmla="*/ 164 w 426"/>
                <a:gd name="T97" fmla="*/ 325 h 413"/>
                <a:gd name="T98" fmla="*/ 123 w 426"/>
                <a:gd name="T99" fmla="*/ 296 h 413"/>
                <a:gd name="T100" fmla="*/ 94 w 426"/>
                <a:gd name="T101" fmla="*/ 255 h 413"/>
                <a:gd name="T102" fmla="*/ 86 w 426"/>
                <a:gd name="T103" fmla="*/ 233 h 413"/>
                <a:gd name="T104" fmla="*/ 84 w 426"/>
                <a:gd name="T105" fmla="*/ 206 h 413"/>
                <a:gd name="T106" fmla="*/ 84 w 426"/>
                <a:gd name="T107" fmla="*/ 192 h 413"/>
                <a:gd name="T108" fmla="*/ 90 w 426"/>
                <a:gd name="T109" fmla="*/ 167 h 413"/>
                <a:gd name="T110" fmla="*/ 107 w 426"/>
                <a:gd name="T111" fmla="*/ 135 h 413"/>
                <a:gd name="T112" fmla="*/ 141 w 426"/>
                <a:gd name="T113" fmla="*/ 100 h 413"/>
                <a:gd name="T114" fmla="*/ 176 w 426"/>
                <a:gd name="T115" fmla="*/ 84 h 413"/>
                <a:gd name="T116" fmla="*/ 201 w 426"/>
                <a:gd name="T117" fmla="*/ 77 h 413"/>
                <a:gd name="T118" fmla="*/ 213 w 426"/>
                <a:gd name="T119" fmla="*/ 77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6" h="413">
                  <a:moveTo>
                    <a:pt x="62" y="304"/>
                  </a:moveTo>
                  <a:lnTo>
                    <a:pt x="37" y="329"/>
                  </a:lnTo>
                  <a:lnTo>
                    <a:pt x="90" y="382"/>
                  </a:lnTo>
                  <a:lnTo>
                    <a:pt x="115" y="358"/>
                  </a:lnTo>
                  <a:lnTo>
                    <a:pt x="115" y="358"/>
                  </a:lnTo>
                  <a:lnTo>
                    <a:pt x="129" y="366"/>
                  </a:lnTo>
                  <a:lnTo>
                    <a:pt x="143" y="374"/>
                  </a:lnTo>
                  <a:lnTo>
                    <a:pt x="158" y="380"/>
                  </a:lnTo>
                  <a:lnTo>
                    <a:pt x="174" y="384"/>
                  </a:lnTo>
                  <a:lnTo>
                    <a:pt x="174" y="413"/>
                  </a:lnTo>
                  <a:lnTo>
                    <a:pt x="250" y="413"/>
                  </a:lnTo>
                  <a:lnTo>
                    <a:pt x="250" y="384"/>
                  </a:lnTo>
                  <a:lnTo>
                    <a:pt x="250" y="384"/>
                  </a:lnTo>
                  <a:lnTo>
                    <a:pt x="266" y="380"/>
                  </a:lnTo>
                  <a:lnTo>
                    <a:pt x="283" y="374"/>
                  </a:lnTo>
                  <a:lnTo>
                    <a:pt x="297" y="368"/>
                  </a:lnTo>
                  <a:lnTo>
                    <a:pt x="313" y="360"/>
                  </a:lnTo>
                  <a:lnTo>
                    <a:pt x="336" y="382"/>
                  </a:lnTo>
                  <a:lnTo>
                    <a:pt x="389" y="329"/>
                  </a:lnTo>
                  <a:lnTo>
                    <a:pt x="366" y="306"/>
                  </a:lnTo>
                  <a:lnTo>
                    <a:pt x="366" y="306"/>
                  </a:lnTo>
                  <a:lnTo>
                    <a:pt x="375" y="292"/>
                  </a:lnTo>
                  <a:lnTo>
                    <a:pt x="383" y="278"/>
                  </a:lnTo>
                  <a:lnTo>
                    <a:pt x="389" y="261"/>
                  </a:lnTo>
                  <a:lnTo>
                    <a:pt x="393" y="245"/>
                  </a:lnTo>
                  <a:lnTo>
                    <a:pt x="426" y="245"/>
                  </a:lnTo>
                  <a:lnTo>
                    <a:pt x="426" y="169"/>
                  </a:lnTo>
                  <a:lnTo>
                    <a:pt x="393" y="169"/>
                  </a:lnTo>
                  <a:lnTo>
                    <a:pt x="393" y="169"/>
                  </a:lnTo>
                  <a:lnTo>
                    <a:pt x="389" y="153"/>
                  </a:lnTo>
                  <a:lnTo>
                    <a:pt x="383" y="137"/>
                  </a:lnTo>
                  <a:lnTo>
                    <a:pt x="377" y="120"/>
                  </a:lnTo>
                  <a:lnTo>
                    <a:pt x="366" y="106"/>
                  </a:lnTo>
                  <a:lnTo>
                    <a:pt x="391" y="81"/>
                  </a:lnTo>
                  <a:lnTo>
                    <a:pt x="338" y="28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299" y="45"/>
                  </a:lnTo>
                  <a:lnTo>
                    <a:pt x="283" y="39"/>
                  </a:lnTo>
                  <a:lnTo>
                    <a:pt x="266" y="32"/>
                  </a:lnTo>
                  <a:lnTo>
                    <a:pt x="250" y="28"/>
                  </a:lnTo>
                  <a:lnTo>
                    <a:pt x="250" y="0"/>
                  </a:lnTo>
                  <a:lnTo>
                    <a:pt x="174" y="0"/>
                  </a:lnTo>
                  <a:lnTo>
                    <a:pt x="174" y="28"/>
                  </a:lnTo>
                  <a:lnTo>
                    <a:pt x="174" y="28"/>
                  </a:lnTo>
                  <a:lnTo>
                    <a:pt x="158" y="32"/>
                  </a:lnTo>
                  <a:lnTo>
                    <a:pt x="143" y="39"/>
                  </a:lnTo>
                  <a:lnTo>
                    <a:pt x="127" y="45"/>
                  </a:lnTo>
                  <a:lnTo>
                    <a:pt x="115" y="53"/>
                  </a:lnTo>
                  <a:lnTo>
                    <a:pt x="88" y="28"/>
                  </a:lnTo>
                  <a:lnTo>
                    <a:pt x="35" y="81"/>
                  </a:lnTo>
                  <a:lnTo>
                    <a:pt x="60" y="108"/>
                  </a:lnTo>
                  <a:lnTo>
                    <a:pt x="60" y="108"/>
                  </a:lnTo>
                  <a:lnTo>
                    <a:pt x="51" y="122"/>
                  </a:lnTo>
                  <a:lnTo>
                    <a:pt x="45" y="137"/>
                  </a:lnTo>
                  <a:lnTo>
                    <a:pt x="39" y="153"/>
                  </a:lnTo>
                  <a:lnTo>
                    <a:pt x="35" y="169"/>
                  </a:lnTo>
                  <a:lnTo>
                    <a:pt x="0" y="169"/>
                  </a:lnTo>
                  <a:lnTo>
                    <a:pt x="0" y="245"/>
                  </a:lnTo>
                  <a:lnTo>
                    <a:pt x="35" y="245"/>
                  </a:lnTo>
                  <a:lnTo>
                    <a:pt x="35" y="245"/>
                  </a:lnTo>
                  <a:lnTo>
                    <a:pt x="39" y="261"/>
                  </a:lnTo>
                  <a:lnTo>
                    <a:pt x="45" y="276"/>
                  </a:lnTo>
                  <a:lnTo>
                    <a:pt x="53" y="292"/>
                  </a:lnTo>
                  <a:lnTo>
                    <a:pt x="62" y="304"/>
                  </a:lnTo>
                  <a:lnTo>
                    <a:pt x="62" y="304"/>
                  </a:lnTo>
                  <a:close/>
                  <a:moveTo>
                    <a:pt x="213" y="77"/>
                  </a:moveTo>
                  <a:lnTo>
                    <a:pt x="213" y="77"/>
                  </a:lnTo>
                  <a:lnTo>
                    <a:pt x="227" y="77"/>
                  </a:lnTo>
                  <a:lnTo>
                    <a:pt x="240" y="79"/>
                  </a:lnTo>
                  <a:lnTo>
                    <a:pt x="252" y="84"/>
                  </a:lnTo>
                  <a:lnTo>
                    <a:pt x="264" y="88"/>
                  </a:lnTo>
                  <a:lnTo>
                    <a:pt x="287" y="100"/>
                  </a:lnTo>
                  <a:lnTo>
                    <a:pt x="305" y="114"/>
                  </a:lnTo>
                  <a:lnTo>
                    <a:pt x="321" y="135"/>
                  </a:lnTo>
                  <a:lnTo>
                    <a:pt x="334" y="155"/>
                  </a:lnTo>
                  <a:lnTo>
                    <a:pt x="338" y="167"/>
                  </a:lnTo>
                  <a:lnTo>
                    <a:pt x="342" y="180"/>
                  </a:lnTo>
                  <a:lnTo>
                    <a:pt x="344" y="192"/>
                  </a:lnTo>
                  <a:lnTo>
                    <a:pt x="344" y="206"/>
                  </a:lnTo>
                  <a:lnTo>
                    <a:pt x="344" y="206"/>
                  </a:lnTo>
                  <a:lnTo>
                    <a:pt x="344" y="218"/>
                  </a:lnTo>
                  <a:lnTo>
                    <a:pt x="342" y="233"/>
                  </a:lnTo>
                  <a:lnTo>
                    <a:pt x="338" y="245"/>
                  </a:lnTo>
                  <a:lnTo>
                    <a:pt x="334" y="255"/>
                  </a:lnTo>
                  <a:lnTo>
                    <a:pt x="321" y="278"/>
                  </a:lnTo>
                  <a:lnTo>
                    <a:pt x="305" y="296"/>
                  </a:lnTo>
                  <a:lnTo>
                    <a:pt x="287" y="313"/>
                  </a:lnTo>
                  <a:lnTo>
                    <a:pt x="264" y="325"/>
                  </a:lnTo>
                  <a:lnTo>
                    <a:pt x="252" y="329"/>
                  </a:lnTo>
                  <a:lnTo>
                    <a:pt x="240" y="333"/>
                  </a:lnTo>
                  <a:lnTo>
                    <a:pt x="227" y="335"/>
                  </a:lnTo>
                  <a:lnTo>
                    <a:pt x="213" y="335"/>
                  </a:lnTo>
                  <a:lnTo>
                    <a:pt x="213" y="335"/>
                  </a:lnTo>
                  <a:lnTo>
                    <a:pt x="201" y="335"/>
                  </a:lnTo>
                  <a:lnTo>
                    <a:pt x="188" y="333"/>
                  </a:lnTo>
                  <a:lnTo>
                    <a:pt x="176" y="329"/>
                  </a:lnTo>
                  <a:lnTo>
                    <a:pt x="164" y="325"/>
                  </a:lnTo>
                  <a:lnTo>
                    <a:pt x="141" y="313"/>
                  </a:lnTo>
                  <a:lnTo>
                    <a:pt x="123" y="296"/>
                  </a:lnTo>
                  <a:lnTo>
                    <a:pt x="107" y="278"/>
                  </a:lnTo>
                  <a:lnTo>
                    <a:pt x="94" y="255"/>
                  </a:lnTo>
                  <a:lnTo>
                    <a:pt x="90" y="245"/>
                  </a:lnTo>
                  <a:lnTo>
                    <a:pt x="86" y="233"/>
                  </a:lnTo>
                  <a:lnTo>
                    <a:pt x="84" y="218"/>
                  </a:lnTo>
                  <a:lnTo>
                    <a:pt x="84" y="206"/>
                  </a:lnTo>
                  <a:lnTo>
                    <a:pt x="84" y="206"/>
                  </a:lnTo>
                  <a:lnTo>
                    <a:pt x="84" y="192"/>
                  </a:lnTo>
                  <a:lnTo>
                    <a:pt x="86" y="180"/>
                  </a:lnTo>
                  <a:lnTo>
                    <a:pt x="90" y="167"/>
                  </a:lnTo>
                  <a:lnTo>
                    <a:pt x="94" y="155"/>
                  </a:lnTo>
                  <a:lnTo>
                    <a:pt x="107" y="135"/>
                  </a:lnTo>
                  <a:lnTo>
                    <a:pt x="123" y="114"/>
                  </a:lnTo>
                  <a:lnTo>
                    <a:pt x="141" y="100"/>
                  </a:lnTo>
                  <a:lnTo>
                    <a:pt x="164" y="88"/>
                  </a:lnTo>
                  <a:lnTo>
                    <a:pt x="176" y="84"/>
                  </a:lnTo>
                  <a:lnTo>
                    <a:pt x="188" y="79"/>
                  </a:lnTo>
                  <a:lnTo>
                    <a:pt x="201" y="77"/>
                  </a:lnTo>
                  <a:lnTo>
                    <a:pt x="213" y="77"/>
                  </a:lnTo>
                  <a:lnTo>
                    <a:pt x="213" y="77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569913" y="4068763"/>
              <a:ext cx="1058863" cy="909638"/>
            </a:xfrm>
            <a:custGeom>
              <a:avLst/>
              <a:gdLst>
                <a:gd name="T0" fmla="*/ 411 w 667"/>
                <a:gd name="T1" fmla="*/ 211 h 573"/>
                <a:gd name="T2" fmla="*/ 409 w 667"/>
                <a:gd name="T3" fmla="*/ 204 h 573"/>
                <a:gd name="T4" fmla="*/ 405 w 667"/>
                <a:gd name="T5" fmla="*/ 192 h 573"/>
                <a:gd name="T6" fmla="*/ 395 w 667"/>
                <a:gd name="T7" fmla="*/ 182 h 573"/>
                <a:gd name="T8" fmla="*/ 382 w 667"/>
                <a:gd name="T9" fmla="*/ 176 h 573"/>
                <a:gd name="T10" fmla="*/ 356 w 667"/>
                <a:gd name="T11" fmla="*/ 176 h 573"/>
                <a:gd name="T12" fmla="*/ 368 w 667"/>
                <a:gd name="T13" fmla="*/ 170 h 573"/>
                <a:gd name="T14" fmla="*/ 389 w 667"/>
                <a:gd name="T15" fmla="*/ 153 h 573"/>
                <a:gd name="T16" fmla="*/ 405 w 667"/>
                <a:gd name="T17" fmla="*/ 131 h 573"/>
                <a:gd name="T18" fmla="*/ 413 w 667"/>
                <a:gd name="T19" fmla="*/ 104 h 573"/>
                <a:gd name="T20" fmla="*/ 413 w 667"/>
                <a:gd name="T21" fmla="*/ 90 h 573"/>
                <a:gd name="T22" fmla="*/ 407 w 667"/>
                <a:gd name="T23" fmla="*/ 55 h 573"/>
                <a:gd name="T24" fmla="*/ 387 w 667"/>
                <a:gd name="T25" fmla="*/ 26 h 573"/>
                <a:gd name="T26" fmla="*/ 358 w 667"/>
                <a:gd name="T27" fmla="*/ 6 h 573"/>
                <a:gd name="T28" fmla="*/ 323 w 667"/>
                <a:gd name="T29" fmla="*/ 0 h 573"/>
                <a:gd name="T30" fmla="*/ 305 w 667"/>
                <a:gd name="T31" fmla="*/ 0 h 573"/>
                <a:gd name="T32" fmla="*/ 272 w 667"/>
                <a:gd name="T33" fmla="*/ 14 h 573"/>
                <a:gd name="T34" fmla="*/ 247 w 667"/>
                <a:gd name="T35" fmla="*/ 39 h 573"/>
                <a:gd name="T36" fmla="*/ 233 w 667"/>
                <a:gd name="T37" fmla="*/ 71 h 573"/>
                <a:gd name="T38" fmla="*/ 233 w 667"/>
                <a:gd name="T39" fmla="*/ 90 h 573"/>
                <a:gd name="T40" fmla="*/ 233 w 667"/>
                <a:gd name="T41" fmla="*/ 94 h 573"/>
                <a:gd name="T42" fmla="*/ 233 w 667"/>
                <a:gd name="T43" fmla="*/ 106 h 573"/>
                <a:gd name="T44" fmla="*/ 241 w 667"/>
                <a:gd name="T45" fmla="*/ 129 h 573"/>
                <a:gd name="T46" fmla="*/ 254 w 667"/>
                <a:gd name="T47" fmla="*/ 149 h 573"/>
                <a:gd name="T48" fmla="*/ 270 w 667"/>
                <a:gd name="T49" fmla="*/ 163 h 573"/>
                <a:gd name="T50" fmla="*/ 290 w 667"/>
                <a:gd name="T51" fmla="*/ 176 h 573"/>
                <a:gd name="T52" fmla="*/ 233 w 667"/>
                <a:gd name="T53" fmla="*/ 213 h 573"/>
                <a:gd name="T54" fmla="*/ 196 w 667"/>
                <a:gd name="T55" fmla="*/ 213 h 573"/>
                <a:gd name="T56" fmla="*/ 180 w 667"/>
                <a:gd name="T57" fmla="*/ 247 h 573"/>
                <a:gd name="T58" fmla="*/ 186 w 667"/>
                <a:gd name="T59" fmla="*/ 239 h 573"/>
                <a:gd name="T60" fmla="*/ 403 w 667"/>
                <a:gd name="T61" fmla="*/ 296 h 573"/>
                <a:gd name="T62" fmla="*/ 186 w 667"/>
                <a:gd name="T63" fmla="*/ 294 h 573"/>
                <a:gd name="T64" fmla="*/ 98 w 667"/>
                <a:gd name="T65" fmla="*/ 333 h 573"/>
                <a:gd name="T66" fmla="*/ 92 w 667"/>
                <a:gd name="T67" fmla="*/ 333 h 573"/>
                <a:gd name="T68" fmla="*/ 92 w 667"/>
                <a:gd name="T69" fmla="*/ 333 h 573"/>
                <a:gd name="T70" fmla="*/ 76 w 667"/>
                <a:gd name="T71" fmla="*/ 339 h 573"/>
                <a:gd name="T72" fmla="*/ 57 w 667"/>
                <a:gd name="T73" fmla="*/ 380 h 573"/>
                <a:gd name="T74" fmla="*/ 0 w 667"/>
                <a:gd name="T75" fmla="*/ 483 h 573"/>
                <a:gd name="T76" fmla="*/ 0 w 667"/>
                <a:gd name="T77" fmla="*/ 491 h 573"/>
                <a:gd name="T78" fmla="*/ 6 w 667"/>
                <a:gd name="T79" fmla="*/ 503 h 573"/>
                <a:gd name="T80" fmla="*/ 14 w 667"/>
                <a:gd name="T81" fmla="*/ 513 h 573"/>
                <a:gd name="T82" fmla="*/ 27 w 667"/>
                <a:gd name="T83" fmla="*/ 517 h 573"/>
                <a:gd name="T84" fmla="*/ 374 w 667"/>
                <a:gd name="T85" fmla="*/ 519 h 573"/>
                <a:gd name="T86" fmla="*/ 382 w 667"/>
                <a:gd name="T87" fmla="*/ 517 h 573"/>
                <a:gd name="T88" fmla="*/ 395 w 667"/>
                <a:gd name="T89" fmla="*/ 513 h 573"/>
                <a:gd name="T90" fmla="*/ 405 w 667"/>
                <a:gd name="T91" fmla="*/ 503 h 573"/>
                <a:gd name="T92" fmla="*/ 409 w 667"/>
                <a:gd name="T93" fmla="*/ 491 h 573"/>
                <a:gd name="T94" fmla="*/ 411 w 667"/>
                <a:gd name="T95" fmla="*/ 466 h 573"/>
                <a:gd name="T96" fmla="*/ 667 w 667"/>
                <a:gd name="T97" fmla="*/ 129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7" h="573">
                  <a:moveTo>
                    <a:pt x="411" y="231"/>
                  </a:moveTo>
                  <a:lnTo>
                    <a:pt x="411" y="211"/>
                  </a:lnTo>
                  <a:lnTo>
                    <a:pt x="411" y="211"/>
                  </a:lnTo>
                  <a:lnTo>
                    <a:pt x="409" y="204"/>
                  </a:lnTo>
                  <a:lnTo>
                    <a:pt x="407" y="196"/>
                  </a:lnTo>
                  <a:lnTo>
                    <a:pt x="405" y="192"/>
                  </a:lnTo>
                  <a:lnTo>
                    <a:pt x="399" y="186"/>
                  </a:lnTo>
                  <a:lnTo>
                    <a:pt x="395" y="182"/>
                  </a:lnTo>
                  <a:lnTo>
                    <a:pt x="389" y="178"/>
                  </a:lnTo>
                  <a:lnTo>
                    <a:pt x="382" y="176"/>
                  </a:lnTo>
                  <a:lnTo>
                    <a:pt x="374" y="176"/>
                  </a:lnTo>
                  <a:lnTo>
                    <a:pt x="356" y="176"/>
                  </a:lnTo>
                  <a:lnTo>
                    <a:pt x="356" y="176"/>
                  </a:lnTo>
                  <a:lnTo>
                    <a:pt x="368" y="170"/>
                  </a:lnTo>
                  <a:lnTo>
                    <a:pt x="378" y="161"/>
                  </a:lnTo>
                  <a:lnTo>
                    <a:pt x="389" y="153"/>
                  </a:lnTo>
                  <a:lnTo>
                    <a:pt x="397" y="143"/>
                  </a:lnTo>
                  <a:lnTo>
                    <a:pt x="405" y="131"/>
                  </a:lnTo>
                  <a:lnTo>
                    <a:pt x="409" y="119"/>
                  </a:lnTo>
                  <a:lnTo>
                    <a:pt x="413" y="104"/>
                  </a:lnTo>
                  <a:lnTo>
                    <a:pt x="413" y="90"/>
                  </a:lnTo>
                  <a:lnTo>
                    <a:pt x="413" y="90"/>
                  </a:lnTo>
                  <a:lnTo>
                    <a:pt x="411" y="71"/>
                  </a:lnTo>
                  <a:lnTo>
                    <a:pt x="407" y="55"/>
                  </a:lnTo>
                  <a:lnTo>
                    <a:pt x="399" y="39"/>
                  </a:lnTo>
                  <a:lnTo>
                    <a:pt x="387" y="26"/>
                  </a:lnTo>
                  <a:lnTo>
                    <a:pt x="374" y="14"/>
                  </a:lnTo>
                  <a:lnTo>
                    <a:pt x="358" y="6"/>
                  </a:lnTo>
                  <a:lnTo>
                    <a:pt x="342" y="0"/>
                  </a:lnTo>
                  <a:lnTo>
                    <a:pt x="323" y="0"/>
                  </a:lnTo>
                  <a:lnTo>
                    <a:pt x="323" y="0"/>
                  </a:lnTo>
                  <a:lnTo>
                    <a:pt x="305" y="0"/>
                  </a:lnTo>
                  <a:lnTo>
                    <a:pt x="288" y="6"/>
                  </a:lnTo>
                  <a:lnTo>
                    <a:pt x="272" y="14"/>
                  </a:lnTo>
                  <a:lnTo>
                    <a:pt x="260" y="26"/>
                  </a:lnTo>
                  <a:lnTo>
                    <a:pt x="247" y="39"/>
                  </a:lnTo>
                  <a:lnTo>
                    <a:pt x="239" y="55"/>
                  </a:lnTo>
                  <a:lnTo>
                    <a:pt x="233" y="71"/>
                  </a:lnTo>
                  <a:lnTo>
                    <a:pt x="233" y="90"/>
                  </a:lnTo>
                  <a:lnTo>
                    <a:pt x="233" y="90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106"/>
                  </a:lnTo>
                  <a:lnTo>
                    <a:pt x="233" y="106"/>
                  </a:lnTo>
                  <a:lnTo>
                    <a:pt x="237" y="119"/>
                  </a:lnTo>
                  <a:lnTo>
                    <a:pt x="241" y="129"/>
                  </a:lnTo>
                  <a:lnTo>
                    <a:pt x="245" y="139"/>
                  </a:lnTo>
                  <a:lnTo>
                    <a:pt x="254" y="149"/>
                  </a:lnTo>
                  <a:lnTo>
                    <a:pt x="262" y="157"/>
                  </a:lnTo>
                  <a:lnTo>
                    <a:pt x="270" y="163"/>
                  </a:lnTo>
                  <a:lnTo>
                    <a:pt x="280" y="172"/>
                  </a:lnTo>
                  <a:lnTo>
                    <a:pt x="290" y="176"/>
                  </a:lnTo>
                  <a:lnTo>
                    <a:pt x="233" y="176"/>
                  </a:lnTo>
                  <a:lnTo>
                    <a:pt x="233" y="213"/>
                  </a:lnTo>
                  <a:lnTo>
                    <a:pt x="196" y="213"/>
                  </a:lnTo>
                  <a:lnTo>
                    <a:pt x="196" y="213"/>
                  </a:lnTo>
                  <a:lnTo>
                    <a:pt x="188" y="231"/>
                  </a:lnTo>
                  <a:lnTo>
                    <a:pt x="180" y="247"/>
                  </a:lnTo>
                  <a:lnTo>
                    <a:pt x="186" y="253"/>
                  </a:lnTo>
                  <a:lnTo>
                    <a:pt x="186" y="239"/>
                  </a:lnTo>
                  <a:lnTo>
                    <a:pt x="403" y="239"/>
                  </a:lnTo>
                  <a:lnTo>
                    <a:pt x="403" y="296"/>
                  </a:lnTo>
                  <a:lnTo>
                    <a:pt x="186" y="296"/>
                  </a:lnTo>
                  <a:lnTo>
                    <a:pt x="186" y="294"/>
                  </a:lnTo>
                  <a:lnTo>
                    <a:pt x="123" y="358"/>
                  </a:lnTo>
                  <a:lnTo>
                    <a:pt x="98" y="333"/>
                  </a:lnTo>
                  <a:lnTo>
                    <a:pt x="98" y="333"/>
                  </a:lnTo>
                  <a:lnTo>
                    <a:pt x="92" y="333"/>
                  </a:lnTo>
                  <a:lnTo>
                    <a:pt x="92" y="333"/>
                  </a:lnTo>
                  <a:lnTo>
                    <a:pt x="92" y="333"/>
                  </a:lnTo>
                  <a:lnTo>
                    <a:pt x="92" y="333"/>
                  </a:lnTo>
                  <a:lnTo>
                    <a:pt x="76" y="339"/>
                  </a:lnTo>
                  <a:lnTo>
                    <a:pt x="57" y="346"/>
                  </a:lnTo>
                  <a:lnTo>
                    <a:pt x="57" y="380"/>
                  </a:lnTo>
                  <a:lnTo>
                    <a:pt x="0" y="380"/>
                  </a:lnTo>
                  <a:lnTo>
                    <a:pt x="0" y="483"/>
                  </a:lnTo>
                  <a:lnTo>
                    <a:pt x="0" y="483"/>
                  </a:lnTo>
                  <a:lnTo>
                    <a:pt x="0" y="491"/>
                  </a:lnTo>
                  <a:lnTo>
                    <a:pt x="2" y="497"/>
                  </a:lnTo>
                  <a:lnTo>
                    <a:pt x="6" y="503"/>
                  </a:lnTo>
                  <a:lnTo>
                    <a:pt x="10" y="509"/>
                  </a:lnTo>
                  <a:lnTo>
                    <a:pt x="14" y="513"/>
                  </a:lnTo>
                  <a:lnTo>
                    <a:pt x="20" y="515"/>
                  </a:lnTo>
                  <a:lnTo>
                    <a:pt x="27" y="517"/>
                  </a:lnTo>
                  <a:lnTo>
                    <a:pt x="35" y="519"/>
                  </a:lnTo>
                  <a:lnTo>
                    <a:pt x="374" y="519"/>
                  </a:lnTo>
                  <a:lnTo>
                    <a:pt x="374" y="519"/>
                  </a:lnTo>
                  <a:lnTo>
                    <a:pt x="382" y="517"/>
                  </a:lnTo>
                  <a:lnTo>
                    <a:pt x="389" y="515"/>
                  </a:lnTo>
                  <a:lnTo>
                    <a:pt x="395" y="513"/>
                  </a:lnTo>
                  <a:lnTo>
                    <a:pt x="399" y="509"/>
                  </a:lnTo>
                  <a:lnTo>
                    <a:pt x="405" y="503"/>
                  </a:lnTo>
                  <a:lnTo>
                    <a:pt x="407" y="497"/>
                  </a:lnTo>
                  <a:lnTo>
                    <a:pt x="409" y="491"/>
                  </a:lnTo>
                  <a:lnTo>
                    <a:pt x="411" y="483"/>
                  </a:lnTo>
                  <a:lnTo>
                    <a:pt x="411" y="466"/>
                  </a:lnTo>
                  <a:lnTo>
                    <a:pt x="667" y="573"/>
                  </a:lnTo>
                  <a:lnTo>
                    <a:pt x="667" y="129"/>
                  </a:lnTo>
                  <a:lnTo>
                    <a:pt x="411" y="231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855663" y="4152900"/>
              <a:ext cx="9525" cy="22225"/>
            </a:xfrm>
            <a:custGeom>
              <a:avLst/>
              <a:gdLst>
                <a:gd name="T0" fmla="*/ 6 w 6"/>
                <a:gd name="T1" fmla="*/ 14 h 14"/>
                <a:gd name="T2" fmla="*/ 6 w 6"/>
                <a:gd name="T3" fmla="*/ 14 h 14"/>
                <a:gd name="T4" fmla="*/ 2 w 6"/>
                <a:gd name="T5" fmla="*/ 0 h 14"/>
                <a:gd name="T6" fmla="*/ 0 w 6"/>
                <a:gd name="T7" fmla="*/ 2 h 14"/>
                <a:gd name="T8" fmla="*/ 0 w 6"/>
                <a:gd name="T9" fmla="*/ 2 h 14"/>
                <a:gd name="T10" fmla="*/ 6 w 6"/>
                <a:gd name="T11" fmla="*/ 14 h 14"/>
                <a:gd name="T12" fmla="*/ 6 w 6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4">
                  <a:moveTo>
                    <a:pt x="6" y="14"/>
                  </a:moveTo>
                  <a:lnTo>
                    <a:pt x="6" y="14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514350" y="4252913"/>
              <a:ext cx="111125" cy="111125"/>
            </a:xfrm>
            <a:custGeom>
              <a:avLst/>
              <a:gdLst>
                <a:gd name="T0" fmla="*/ 35 w 70"/>
                <a:gd name="T1" fmla="*/ 70 h 70"/>
                <a:gd name="T2" fmla="*/ 35 w 70"/>
                <a:gd name="T3" fmla="*/ 70 h 70"/>
                <a:gd name="T4" fmla="*/ 41 w 70"/>
                <a:gd name="T5" fmla="*/ 68 h 70"/>
                <a:gd name="T6" fmla="*/ 49 w 70"/>
                <a:gd name="T7" fmla="*/ 66 h 70"/>
                <a:gd name="T8" fmla="*/ 55 w 70"/>
                <a:gd name="T9" fmla="*/ 64 h 70"/>
                <a:gd name="T10" fmla="*/ 60 w 70"/>
                <a:gd name="T11" fmla="*/ 60 h 70"/>
                <a:gd name="T12" fmla="*/ 64 w 70"/>
                <a:gd name="T13" fmla="*/ 54 h 70"/>
                <a:gd name="T14" fmla="*/ 68 w 70"/>
                <a:gd name="T15" fmla="*/ 47 h 70"/>
                <a:gd name="T16" fmla="*/ 70 w 70"/>
                <a:gd name="T17" fmla="*/ 41 h 70"/>
                <a:gd name="T18" fmla="*/ 70 w 70"/>
                <a:gd name="T19" fmla="*/ 35 h 70"/>
                <a:gd name="T20" fmla="*/ 70 w 70"/>
                <a:gd name="T21" fmla="*/ 35 h 70"/>
                <a:gd name="T22" fmla="*/ 70 w 70"/>
                <a:gd name="T23" fmla="*/ 29 h 70"/>
                <a:gd name="T24" fmla="*/ 68 w 70"/>
                <a:gd name="T25" fmla="*/ 21 h 70"/>
                <a:gd name="T26" fmla="*/ 64 w 70"/>
                <a:gd name="T27" fmla="*/ 17 h 70"/>
                <a:gd name="T28" fmla="*/ 60 w 70"/>
                <a:gd name="T29" fmla="*/ 11 h 70"/>
                <a:gd name="T30" fmla="*/ 55 w 70"/>
                <a:gd name="T31" fmla="*/ 7 h 70"/>
                <a:gd name="T32" fmla="*/ 49 w 70"/>
                <a:gd name="T33" fmla="*/ 5 h 70"/>
                <a:gd name="T34" fmla="*/ 41 w 70"/>
                <a:gd name="T35" fmla="*/ 3 h 70"/>
                <a:gd name="T36" fmla="*/ 35 w 70"/>
                <a:gd name="T37" fmla="*/ 0 h 70"/>
                <a:gd name="T38" fmla="*/ 35 w 70"/>
                <a:gd name="T39" fmla="*/ 0 h 70"/>
                <a:gd name="T40" fmla="*/ 27 w 70"/>
                <a:gd name="T41" fmla="*/ 3 h 70"/>
                <a:gd name="T42" fmla="*/ 21 w 70"/>
                <a:gd name="T43" fmla="*/ 5 h 70"/>
                <a:gd name="T44" fmla="*/ 15 w 70"/>
                <a:gd name="T45" fmla="*/ 7 h 70"/>
                <a:gd name="T46" fmla="*/ 10 w 70"/>
                <a:gd name="T47" fmla="*/ 11 h 70"/>
                <a:gd name="T48" fmla="*/ 6 w 70"/>
                <a:gd name="T49" fmla="*/ 17 h 70"/>
                <a:gd name="T50" fmla="*/ 2 w 70"/>
                <a:gd name="T51" fmla="*/ 21 h 70"/>
                <a:gd name="T52" fmla="*/ 0 w 70"/>
                <a:gd name="T53" fmla="*/ 29 h 70"/>
                <a:gd name="T54" fmla="*/ 0 w 70"/>
                <a:gd name="T55" fmla="*/ 35 h 70"/>
                <a:gd name="T56" fmla="*/ 0 w 70"/>
                <a:gd name="T57" fmla="*/ 35 h 70"/>
                <a:gd name="T58" fmla="*/ 0 w 70"/>
                <a:gd name="T59" fmla="*/ 41 h 70"/>
                <a:gd name="T60" fmla="*/ 2 w 70"/>
                <a:gd name="T61" fmla="*/ 47 h 70"/>
                <a:gd name="T62" fmla="*/ 6 w 70"/>
                <a:gd name="T63" fmla="*/ 54 h 70"/>
                <a:gd name="T64" fmla="*/ 10 w 70"/>
                <a:gd name="T65" fmla="*/ 60 h 70"/>
                <a:gd name="T66" fmla="*/ 15 w 70"/>
                <a:gd name="T67" fmla="*/ 64 h 70"/>
                <a:gd name="T68" fmla="*/ 21 w 70"/>
                <a:gd name="T69" fmla="*/ 66 h 70"/>
                <a:gd name="T70" fmla="*/ 27 w 70"/>
                <a:gd name="T71" fmla="*/ 68 h 70"/>
                <a:gd name="T72" fmla="*/ 35 w 70"/>
                <a:gd name="T73" fmla="*/ 70 h 70"/>
                <a:gd name="T74" fmla="*/ 35 w 70"/>
                <a:gd name="T7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" h="70">
                  <a:moveTo>
                    <a:pt x="35" y="70"/>
                  </a:moveTo>
                  <a:lnTo>
                    <a:pt x="35" y="70"/>
                  </a:lnTo>
                  <a:lnTo>
                    <a:pt x="41" y="68"/>
                  </a:lnTo>
                  <a:lnTo>
                    <a:pt x="49" y="66"/>
                  </a:lnTo>
                  <a:lnTo>
                    <a:pt x="55" y="64"/>
                  </a:lnTo>
                  <a:lnTo>
                    <a:pt x="60" y="60"/>
                  </a:lnTo>
                  <a:lnTo>
                    <a:pt x="64" y="54"/>
                  </a:lnTo>
                  <a:lnTo>
                    <a:pt x="68" y="47"/>
                  </a:lnTo>
                  <a:lnTo>
                    <a:pt x="70" y="41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29"/>
                  </a:lnTo>
                  <a:lnTo>
                    <a:pt x="68" y="21"/>
                  </a:lnTo>
                  <a:lnTo>
                    <a:pt x="64" y="17"/>
                  </a:lnTo>
                  <a:lnTo>
                    <a:pt x="60" y="11"/>
                  </a:lnTo>
                  <a:lnTo>
                    <a:pt x="55" y="7"/>
                  </a:lnTo>
                  <a:lnTo>
                    <a:pt x="49" y="5"/>
                  </a:lnTo>
                  <a:lnTo>
                    <a:pt x="41" y="3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27" y="3"/>
                  </a:lnTo>
                  <a:lnTo>
                    <a:pt x="21" y="5"/>
                  </a:lnTo>
                  <a:lnTo>
                    <a:pt x="15" y="7"/>
                  </a:lnTo>
                  <a:lnTo>
                    <a:pt x="10" y="11"/>
                  </a:lnTo>
                  <a:lnTo>
                    <a:pt x="6" y="17"/>
                  </a:lnTo>
                  <a:lnTo>
                    <a:pt x="2" y="21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41"/>
                  </a:lnTo>
                  <a:lnTo>
                    <a:pt x="2" y="47"/>
                  </a:lnTo>
                  <a:lnTo>
                    <a:pt x="6" y="54"/>
                  </a:lnTo>
                  <a:lnTo>
                    <a:pt x="10" y="60"/>
                  </a:lnTo>
                  <a:lnTo>
                    <a:pt x="15" y="64"/>
                  </a:lnTo>
                  <a:lnTo>
                    <a:pt x="21" y="66"/>
                  </a:lnTo>
                  <a:lnTo>
                    <a:pt x="27" y="68"/>
                  </a:lnTo>
                  <a:lnTo>
                    <a:pt x="35" y="70"/>
                  </a:lnTo>
                  <a:lnTo>
                    <a:pt x="35" y="7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 noEditPoints="1"/>
            </p:cNvSpPr>
            <p:nvPr/>
          </p:nvSpPr>
          <p:spPr bwMode="auto">
            <a:xfrm>
              <a:off x="803275" y="3805238"/>
              <a:ext cx="241300" cy="233363"/>
            </a:xfrm>
            <a:custGeom>
              <a:avLst/>
              <a:gdLst>
                <a:gd name="T0" fmla="*/ 13 w 152"/>
                <a:gd name="T1" fmla="*/ 117 h 147"/>
                <a:gd name="T2" fmla="*/ 41 w 152"/>
                <a:gd name="T3" fmla="*/ 127 h 147"/>
                <a:gd name="T4" fmla="*/ 51 w 152"/>
                <a:gd name="T5" fmla="*/ 133 h 147"/>
                <a:gd name="T6" fmla="*/ 62 w 152"/>
                <a:gd name="T7" fmla="*/ 147 h 147"/>
                <a:gd name="T8" fmla="*/ 88 w 152"/>
                <a:gd name="T9" fmla="*/ 137 h 147"/>
                <a:gd name="T10" fmla="*/ 100 w 152"/>
                <a:gd name="T11" fmla="*/ 133 h 147"/>
                <a:gd name="T12" fmla="*/ 119 w 152"/>
                <a:gd name="T13" fmla="*/ 135 h 147"/>
                <a:gd name="T14" fmla="*/ 129 w 152"/>
                <a:gd name="T15" fmla="*/ 109 h 147"/>
                <a:gd name="T16" fmla="*/ 135 w 152"/>
                <a:gd name="T17" fmla="*/ 98 h 147"/>
                <a:gd name="T18" fmla="*/ 152 w 152"/>
                <a:gd name="T19" fmla="*/ 88 h 147"/>
                <a:gd name="T20" fmla="*/ 139 w 152"/>
                <a:gd name="T21" fmla="*/ 60 h 147"/>
                <a:gd name="T22" fmla="*/ 135 w 152"/>
                <a:gd name="T23" fmla="*/ 49 h 147"/>
                <a:gd name="T24" fmla="*/ 139 w 152"/>
                <a:gd name="T25" fmla="*/ 29 h 147"/>
                <a:gd name="T26" fmla="*/ 111 w 152"/>
                <a:gd name="T27" fmla="*/ 19 h 147"/>
                <a:gd name="T28" fmla="*/ 100 w 152"/>
                <a:gd name="T29" fmla="*/ 15 h 147"/>
                <a:gd name="T30" fmla="*/ 88 w 152"/>
                <a:gd name="T31" fmla="*/ 0 h 147"/>
                <a:gd name="T32" fmla="*/ 62 w 152"/>
                <a:gd name="T33" fmla="*/ 10 h 147"/>
                <a:gd name="T34" fmla="*/ 51 w 152"/>
                <a:gd name="T35" fmla="*/ 15 h 147"/>
                <a:gd name="T36" fmla="*/ 31 w 152"/>
                <a:gd name="T37" fmla="*/ 10 h 147"/>
                <a:gd name="T38" fmla="*/ 21 w 152"/>
                <a:gd name="T39" fmla="*/ 39 h 147"/>
                <a:gd name="T40" fmla="*/ 17 w 152"/>
                <a:gd name="T41" fmla="*/ 49 h 147"/>
                <a:gd name="T42" fmla="*/ 0 w 152"/>
                <a:gd name="T43" fmla="*/ 60 h 147"/>
                <a:gd name="T44" fmla="*/ 13 w 152"/>
                <a:gd name="T45" fmla="*/ 88 h 147"/>
                <a:gd name="T46" fmla="*/ 17 w 152"/>
                <a:gd name="T47" fmla="*/ 98 h 147"/>
                <a:gd name="T48" fmla="*/ 21 w 152"/>
                <a:gd name="T49" fmla="*/ 109 h 147"/>
                <a:gd name="T50" fmla="*/ 76 w 152"/>
                <a:gd name="T51" fmla="*/ 27 h 147"/>
                <a:gd name="T52" fmla="*/ 94 w 152"/>
                <a:gd name="T53" fmla="*/ 31 h 147"/>
                <a:gd name="T54" fmla="*/ 109 w 152"/>
                <a:gd name="T55" fmla="*/ 41 h 147"/>
                <a:gd name="T56" fmla="*/ 119 w 152"/>
                <a:gd name="T57" fmla="*/ 55 h 147"/>
                <a:gd name="T58" fmla="*/ 123 w 152"/>
                <a:gd name="T59" fmla="*/ 74 h 147"/>
                <a:gd name="T60" fmla="*/ 121 w 152"/>
                <a:gd name="T61" fmla="*/ 82 h 147"/>
                <a:gd name="T62" fmla="*/ 115 w 152"/>
                <a:gd name="T63" fmla="*/ 98 h 147"/>
                <a:gd name="T64" fmla="*/ 103 w 152"/>
                <a:gd name="T65" fmla="*/ 111 h 147"/>
                <a:gd name="T66" fmla="*/ 86 w 152"/>
                <a:gd name="T67" fmla="*/ 119 h 147"/>
                <a:gd name="T68" fmla="*/ 76 w 152"/>
                <a:gd name="T69" fmla="*/ 119 h 147"/>
                <a:gd name="T70" fmla="*/ 58 w 152"/>
                <a:gd name="T71" fmla="*/ 115 h 147"/>
                <a:gd name="T72" fmla="*/ 43 w 152"/>
                <a:gd name="T73" fmla="*/ 107 h 147"/>
                <a:gd name="T74" fmla="*/ 33 w 152"/>
                <a:gd name="T75" fmla="*/ 92 h 147"/>
                <a:gd name="T76" fmla="*/ 29 w 152"/>
                <a:gd name="T77" fmla="*/ 74 h 147"/>
                <a:gd name="T78" fmla="*/ 31 w 152"/>
                <a:gd name="T79" fmla="*/ 64 h 147"/>
                <a:gd name="T80" fmla="*/ 37 w 152"/>
                <a:gd name="T81" fmla="*/ 47 h 147"/>
                <a:gd name="T82" fmla="*/ 49 w 152"/>
                <a:gd name="T83" fmla="*/ 35 h 147"/>
                <a:gd name="T84" fmla="*/ 66 w 152"/>
                <a:gd name="T85" fmla="*/ 29 h 147"/>
                <a:gd name="T86" fmla="*/ 76 w 152"/>
                <a:gd name="T87" fmla="*/ 2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2" h="147">
                  <a:moveTo>
                    <a:pt x="21" y="109"/>
                  </a:moveTo>
                  <a:lnTo>
                    <a:pt x="13" y="117"/>
                  </a:lnTo>
                  <a:lnTo>
                    <a:pt x="33" y="135"/>
                  </a:lnTo>
                  <a:lnTo>
                    <a:pt x="41" y="127"/>
                  </a:lnTo>
                  <a:lnTo>
                    <a:pt x="41" y="127"/>
                  </a:lnTo>
                  <a:lnTo>
                    <a:pt x="51" y="133"/>
                  </a:lnTo>
                  <a:lnTo>
                    <a:pt x="62" y="137"/>
                  </a:lnTo>
                  <a:lnTo>
                    <a:pt x="62" y="147"/>
                  </a:lnTo>
                  <a:lnTo>
                    <a:pt x="88" y="147"/>
                  </a:lnTo>
                  <a:lnTo>
                    <a:pt x="88" y="137"/>
                  </a:lnTo>
                  <a:lnTo>
                    <a:pt x="88" y="137"/>
                  </a:lnTo>
                  <a:lnTo>
                    <a:pt x="100" y="133"/>
                  </a:lnTo>
                  <a:lnTo>
                    <a:pt x="111" y="127"/>
                  </a:lnTo>
                  <a:lnTo>
                    <a:pt x="119" y="135"/>
                  </a:lnTo>
                  <a:lnTo>
                    <a:pt x="137" y="117"/>
                  </a:lnTo>
                  <a:lnTo>
                    <a:pt x="129" y="109"/>
                  </a:lnTo>
                  <a:lnTo>
                    <a:pt x="129" y="109"/>
                  </a:lnTo>
                  <a:lnTo>
                    <a:pt x="135" y="98"/>
                  </a:lnTo>
                  <a:lnTo>
                    <a:pt x="139" y="88"/>
                  </a:lnTo>
                  <a:lnTo>
                    <a:pt x="152" y="88"/>
                  </a:lnTo>
                  <a:lnTo>
                    <a:pt x="152" y="60"/>
                  </a:lnTo>
                  <a:lnTo>
                    <a:pt x="139" y="60"/>
                  </a:lnTo>
                  <a:lnTo>
                    <a:pt x="139" y="60"/>
                  </a:lnTo>
                  <a:lnTo>
                    <a:pt x="135" y="49"/>
                  </a:lnTo>
                  <a:lnTo>
                    <a:pt x="131" y="39"/>
                  </a:lnTo>
                  <a:lnTo>
                    <a:pt x="139" y="29"/>
                  </a:lnTo>
                  <a:lnTo>
                    <a:pt x="119" y="10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00" y="15"/>
                  </a:lnTo>
                  <a:lnTo>
                    <a:pt x="88" y="10"/>
                  </a:lnTo>
                  <a:lnTo>
                    <a:pt x="88" y="0"/>
                  </a:lnTo>
                  <a:lnTo>
                    <a:pt x="62" y="0"/>
                  </a:lnTo>
                  <a:lnTo>
                    <a:pt x="62" y="10"/>
                  </a:lnTo>
                  <a:lnTo>
                    <a:pt x="62" y="10"/>
                  </a:lnTo>
                  <a:lnTo>
                    <a:pt x="51" y="15"/>
                  </a:lnTo>
                  <a:lnTo>
                    <a:pt x="41" y="19"/>
                  </a:lnTo>
                  <a:lnTo>
                    <a:pt x="31" y="10"/>
                  </a:lnTo>
                  <a:lnTo>
                    <a:pt x="13" y="29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17" y="49"/>
                  </a:lnTo>
                  <a:lnTo>
                    <a:pt x="13" y="60"/>
                  </a:lnTo>
                  <a:lnTo>
                    <a:pt x="0" y="60"/>
                  </a:lnTo>
                  <a:lnTo>
                    <a:pt x="0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7" y="98"/>
                  </a:lnTo>
                  <a:lnTo>
                    <a:pt x="21" y="109"/>
                  </a:lnTo>
                  <a:lnTo>
                    <a:pt x="21" y="109"/>
                  </a:lnTo>
                  <a:close/>
                  <a:moveTo>
                    <a:pt x="76" y="27"/>
                  </a:moveTo>
                  <a:lnTo>
                    <a:pt x="76" y="27"/>
                  </a:lnTo>
                  <a:lnTo>
                    <a:pt x="86" y="29"/>
                  </a:lnTo>
                  <a:lnTo>
                    <a:pt x="94" y="31"/>
                  </a:lnTo>
                  <a:lnTo>
                    <a:pt x="103" y="35"/>
                  </a:lnTo>
                  <a:lnTo>
                    <a:pt x="109" y="41"/>
                  </a:lnTo>
                  <a:lnTo>
                    <a:pt x="115" y="47"/>
                  </a:lnTo>
                  <a:lnTo>
                    <a:pt x="119" y="55"/>
                  </a:lnTo>
                  <a:lnTo>
                    <a:pt x="121" y="64"/>
                  </a:lnTo>
                  <a:lnTo>
                    <a:pt x="123" y="74"/>
                  </a:lnTo>
                  <a:lnTo>
                    <a:pt x="123" y="74"/>
                  </a:lnTo>
                  <a:lnTo>
                    <a:pt x="121" y="82"/>
                  </a:lnTo>
                  <a:lnTo>
                    <a:pt x="119" y="92"/>
                  </a:lnTo>
                  <a:lnTo>
                    <a:pt x="115" y="98"/>
                  </a:lnTo>
                  <a:lnTo>
                    <a:pt x="109" y="107"/>
                  </a:lnTo>
                  <a:lnTo>
                    <a:pt x="103" y="111"/>
                  </a:lnTo>
                  <a:lnTo>
                    <a:pt x="94" y="115"/>
                  </a:lnTo>
                  <a:lnTo>
                    <a:pt x="86" y="119"/>
                  </a:lnTo>
                  <a:lnTo>
                    <a:pt x="76" y="119"/>
                  </a:lnTo>
                  <a:lnTo>
                    <a:pt x="76" y="119"/>
                  </a:lnTo>
                  <a:lnTo>
                    <a:pt x="66" y="119"/>
                  </a:lnTo>
                  <a:lnTo>
                    <a:pt x="58" y="115"/>
                  </a:lnTo>
                  <a:lnTo>
                    <a:pt x="49" y="111"/>
                  </a:lnTo>
                  <a:lnTo>
                    <a:pt x="43" y="107"/>
                  </a:lnTo>
                  <a:lnTo>
                    <a:pt x="37" y="98"/>
                  </a:lnTo>
                  <a:lnTo>
                    <a:pt x="33" y="92"/>
                  </a:lnTo>
                  <a:lnTo>
                    <a:pt x="31" y="82"/>
                  </a:lnTo>
                  <a:lnTo>
                    <a:pt x="29" y="74"/>
                  </a:lnTo>
                  <a:lnTo>
                    <a:pt x="29" y="74"/>
                  </a:lnTo>
                  <a:lnTo>
                    <a:pt x="31" y="64"/>
                  </a:lnTo>
                  <a:lnTo>
                    <a:pt x="33" y="55"/>
                  </a:lnTo>
                  <a:lnTo>
                    <a:pt x="37" y="47"/>
                  </a:lnTo>
                  <a:lnTo>
                    <a:pt x="43" y="41"/>
                  </a:lnTo>
                  <a:lnTo>
                    <a:pt x="49" y="35"/>
                  </a:lnTo>
                  <a:lnTo>
                    <a:pt x="58" y="31"/>
                  </a:lnTo>
                  <a:lnTo>
                    <a:pt x="66" y="29"/>
                  </a:lnTo>
                  <a:lnTo>
                    <a:pt x="76" y="27"/>
                  </a:lnTo>
                  <a:lnTo>
                    <a:pt x="76" y="27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904875" y="3903663"/>
              <a:ext cx="38100" cy="38100"/>
            </a:xfrm>
            <a:custGeom>
              <a:avLst/>
              <a:gdLst>
                <a:gd name="T0" fmla="*/ 12 w 24"/>
                <a:gd name="T1" fmla="*/ 24 h 24"/>
                <a:gd name="T2" fmla="*/ 12 w 24"/>
                <a:gd name="T3" fmla="*/ 24 h 24"/>
                <a:gd name="T4" fmla="*/ 16 w 24"/>
                <a:gd name="T5" fmla="*/ 22 h 24"/>
                <a:gd name="T6" fmla="*/ 20 w 24"/>
                <a:gd name="T7" fmla="*/ 20 h 24"/>
                <a:gd name="T8" fmla="*/ 22 w 24"/>
                <a:gd name="T9" fmla="*/ 16 h 24"/>
                <a:gd name="T10" fmla="*/ 24 w 24"/>
                <a:gd name="T11" fmla="*/ 12 h 24"/>
                <a:gd name="T12" fmla="*/ 24 w 24"/>
                <a:gd name="T13" fmla="*/ 12 h 24"/>
                <a:gd name="T14" fmla="*/ 22 w 24"/>
                <a:gd name="T15" fmla="*/ 8 h 24"/>
                <a:gd name="T16" fmla="*/ 20 w 24"/>
                <a:gd name="T17" fmla="*/ 4 h 24"/>
                <a:gd name="T18" fmla="*/ 16 w 24"/>
                <a:gd name="T19" fmla="*/ 0 h 24"/>
                <a:gd name="T20" fmla="*/ 12 w 24"/>
                <a:gd name="T21" fmla="*/ 0 h 24"/>
                <a:gd name="T22" fmla="*/ 12 w 24"/>
                <a:gd name="T23" fmla="*/ 0 h 24"/>
                <a:gd name="T24" fmla="*/ 6 w 24"/>
                <a:gd name="T25" fmla="*/ 0 h 24"/>
                <a:gd name="T26" fmla="*/ 2 w 24"/>
                <a:gd name="T27" fmla="*/ 4 h 24"/>
                <a:gd name="T28" fmla="*/ 0 w 24"/>
                <a:gd name="T29" fmla="*/ 8 h 24"/>
                <a:gd name="T30" fmla="*/ 0 w 24"/>
                <a:gd name="T31" fmla="*/ 12 h 24"/>
                <a:gd name="T32" fmla="*/ 0 w 24"/>
                <a:gd name="T33" fmla="*/ 12 h 24"/>
                <a:gd name="T34" fmla="*/ 0 w 24"/>
                <a:gd name="T35" fmla="*/ 16 h 24"/>
                <a:gd name="T36" fmla="*/ 2 w 24"/>
                <a:gd name="T37" fmla="*/ 20 h 24"/>
                <a:gd name="T38" fmla="*/ 6 w 24"/>
                <a:gd name="T39" fmla="*/ 22 h 24"/>
                <a:gd name="T40" fmla="*/ 12 w 24"/>
                <a:gd name="T41" fmla="*/ 24 h 24"/>
                <a:gd name="T42" fmla="*/ 12 w 24"/>
                <a:gd name="T4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lnTo>
                    <a:pt x="12" y="24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 noEditPoints="1"/>
            </p:cNvSpPr>
            <p:nvPr/>
          </p:nvSpPr>
          <p:spPr bwMode="auto">
            <a:xfrm>
              <a:off x="215900" y="4637088"/>
              <a:ext cx="298450" cy="292100"/>
            </a:xfrm>
            <a:custGeom>
              <a:avLst/>
              <a:gdLst>
                <a:gd name="T0" fmla="*/ 174 w 188"/>
                <a:gd name="T1" fmla="*/ 37 h 184"/>
                <a:gd name="T2" fmla="*/ 139 w 188"/>
                <a:gd name="T3" fmla="*/ 24 h 184"/>
                <a:gd name="T4" fmla="*/ 125 w 188"/>
                <a:gd name="T5" fmla="*/ 18 h 184"/>
                <a:gd name="T6" fmla="*/ 110 w 188"/>
                <a:gd name="T7" fmla="*/ 0 h 184"/>
                <a:gd name="T8" fmla="*/ 78 w 188"/>
                <a:gd name="T9" fmla="*/ 14 h 184"/>
                <a:gd name="T10" fmla="*/ 63 w 188"/>
                <a:gd name="T11" fmla="*/ 18 h 184"/>
                <a:gd name="T12" fmla="*/ 39 w 188"/>
                <a:gd name="T13" fmla="*/ 14 h 184"/>
                <a:gd name="T14" fmla="*/ 27 w 188"/>
                <a:gd name="T15" fmla="*/ 49 h 184"/>
                <a:gd name="T16" fmla="*/ 18 w 188"/>
                <a:gd name="T17" fmla="*/ 61 h 184"/>
                <a:gd name="T18" fmla="*/ 0 w 188"/>
                <a:gd name="T19" fmla="*/ 75 h 184"/>
                <a:gd name="T20" fmla="*/ 14 w 188"/>
                <a:gd name="T21" fmla="*/ 110 h 184"/>
                <a:gd name="T22" fmla="*/ 20 w 188"/>
                <a:gd name="T23" fmla="*/ 125 h 184"/>
                <a:gd name="T24" fmla="*/ 16 w 188"/>
                <a:gd name="T25" fmla="*/ 147 h 184"/>
                <a:gd name="T26" fmla="*/ 51 w 188"/>
                <a:gd name="T27" fmla="*/ 159 h 184"/>
                <a:gd name="T28" fmla="*/ 63 w 188"/>
                <a:gd name="T29" fmla="*/ 167 h 184"/>
                <a:gd name="T30" fmla="*/ 78 w 188"/>
                <a:gd name="T31" fmla="*/ 184 h 184"/>
                <a:gd name="T32" fmla="*/ 110 w 188"/>
                <a:gd name="T33" fmla="*/ 172 h 184"/>
                <a:gd name="T34" fmla="*/ 125 w 188"/>
                <a:gd name="T35" fmla="*/ 167 h 184"/>
                <a:gd name="T36" fmla="*/ 149 w 188"/>
                <a:gd name="T37" fmla="*/ 172 h 184"/>
                <a:gd name="T38" fmla="*/ 162 w 188"/>
                <a:gd name="T39" fmla="*/ 137 h 184"/>
                <a:gd name="T40" fmla="*/ 170 w 188"/>
                <a:gd name="T41" fmla="*/ 125 h 184"/>
                <a:gd name="T42" fmla="*/ 188 w 188"/>
                <a:gd name="T43" fmla="*/ 110 h 184"/>
                <a:gd name="T44" fmla="*/ 174 w 188"/>
                <a:gd name="T45" fmla="*/ 75 h 184"/>
                <a:gd name="T46" fmla="*/ 170 w 188"/>
                <a:gd name="T47" fmla="*/ 61 h 184"/>
                <a:gd name="T48" fmla="*/ 162 w 188"/>
                <a:gd name="T49" fmla="*/ 49 h 184"/>
                <a:gd name="T50" fmla="*/ 94 w 188"/>
                <a:gd name="T51" fmla="*/ 149 h 184"/>
                <a:gd name="T52" fmla="*/ 72 w 188"/>
                <a:gd name="T53" fmla="*/ 145 h 184"/>
                <a:gd name="T54" fmla="*/ 53 w 188"/>
                <a:gd name="T55" fmla="*/ 133 h 184"/>
                <a:gd name="T56" fmla="*/ 41 w 188"/>
                <a:gd name="T57" fmla="*/ 114 h 184"/>
                <a:gd name="T58" fmla="*/ 37 w 188"/>
                <a:gd name="T59" fmla="*/ 92 h 184"/>
                <a:gd name="T60" fmla="*/ 37 w 188"/>
                <a:gd name="T61" fmla="*/ 82 h 184"/>
                <a:gd name="T62" fmla="*/ 47 w 188"/>
                <a:gd name="T63" fmla="*/ 61 h 184"/>
                <a:gd name="T64" fmla="*/ 61 w 188"/>
                <a:gd name="T65" fmla="*/ 45 h 184"/>
                <a:gd name="T66" fmla="*/ 84 w 188"/>
                <a:gd name="T67" fmla="*/ 37 h 184"/>
                <a:gd name="T68" fmla="*/ 94 w 188"/>
                <a:gd name="T69" fmla="*/ 35 h 184"/>
                <a:gd name="T70" fmla="*/ 117 w 188"/>
                <a:gd name="T71" fmla="*/ 39 h 184"/>
                <a:gd name="T72" fmla="*/ 135 w 188"/>
                <a:gd name="T73" fmla="*/ 51 h 184"/>
                <a:gd name="T74" fmla="*/ 147 w 188"/>
                <a:gd name="T75" fmla="*/ 69 h 184"/>
                <a:gd name="T76" fmla="*/ 153 w 188"/>
                <a:gd name="T77" fmla="*/ 92 h 184"/>
                <a:gd name="T78" fmla="*/ 151 w 188"/>
                <a:gd name="T79" fmla="*/ 104 h 184"/>
                <a:gd name="T80" fmla="*/ 143 w 188"/>
                <a:gd name="T81" fmla="*/ 125 h 184"/>
                <a:gd name="T82" fmla="*/ 127 w 188"/>
                <a:gd name="T83" fmla="*/ 141 h 184"/>
                <a:gd name="T84" fmla="*/ 106 w 188"/>
                <a:gd name="T85" fmla="*/ 149 h 184"/>
                <a:gd name="T86" fmla="*/ 94 w 188"/>
                <a:gd name="T87" fmla="*/ 14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8" h="184">
                  <a:moveTo>
                    <a:pt x="162" y="49"/>
                  </a:moveTo>
                  <a:lnTo>
                    <a:pt x="174" y="37"/>
                  </a:lnTo>
                  <a:lnTo>
                    <a:pt x="149" y="14"/>
                  </a:lnTo>
                  <a:lnTo>
                    <a:pt x="139" y="24"/>
                  </a:lnTo>
                  <a:lnTo>
                    <a:pt x="139" y="24"/>
                  </a:lnTo>
                  <a:lnTo>
                    <a:pt x="125" y="18"/>
                  </a:lnTo>
                  <a:lnTo>
                    <a:pt x="110" y="12"/>
                  </a:lnTo>
                  <a:lnTo>
                    <a:pt x="110" y="0"/>
                  </a:lnTo>
                  <a:lnTo>
                    <a:pt x="78" y="0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63" y="18"/>
                  </a:lnTo>
                  <a:lnTo>
                    <a:pt x="49" y="24"/>
                  </a:lnTo>
                  <a:lnTo>
                    <a:pt x="39" y="14"/>
                  </a:lnTo>
                  <a:lnTo>
                    <a:pt x="14" y="37"/>
                  </a:lnTo>
                  <a:lnTo>
                    <a:pt x="27" y="49"/>
                  </a:lnTo>
                  <a:lnTo>
                    <a:pt x="27" y="49"/>
                  </a:lnTo>
                  <a:lnTo>
                    <a:pt x="18" y="61"/>
                  </a:lnTo>
                  <a:lnTo>
                    <a:pt x="14" y="75"/>
                  </a:lnTo>
                  <a:lnTo>
                    <a:pt x="0" y="75"/>
                  </a:lnTo>
                  <a:lnTo>
                    <a:pt x="0" y="110"/>
                  </a:lnTo>
                  <a:lnTo>
                    <a:pt x="14" y="110"/>
                  </a:lnTo>
                  <a:lnTo>
                    <a:pt x="14" y="110"/>
                  </a:lnTo>
                  <a:lnTo>
                    <a:pt x="20" y="125"/>
                  </a:lnTo>
                  <a:lnTo>
                    <a:pt x="27" y="137"/>
                  </a:lnTo>
                  <a:lnTo>
                    <a:pt x="16" y="147"/>
                  </a:lnTo>
                  <a:lnTo>
                    <a:pt x="39" y="172"/>
                  </a:lnTo>
                  <a:lnTo>
                    <a:pt x="51" y="159"/>
                  </a:lnTo>
                  <a:lnTo>
                    <a:pt x="51" y="159"/>
                  </a:lnTo>
                  <a:lnTo>
                    <a:pt x="63" y="167"/>
                  </a:lnTo>
                  <a:lnTo>
                    <a:pt x="78" y="172"/>
                  </a:lnTo>
                  <a:lnTo>
                    <a:pt x="78" y="184"/>
                  </a:lnTo>
                  <a:lnTo>
                    <a:pt x="110" y="184"/>
                  </a:lnTo>
                  <a:lnTo>
                    <a:pt x="110" y="172"/>
                  </a:lnTo>
                  <a:lnTo>
                    <a:pt x="110" y="172"/>
                  </a:lnTo>
                  <a:lnTo>
                    <a:pt x="125" y="167"/>
                  </a:lnTo>
                  <a:lnTo>
                    <a:pt x="139" y="161"/>
                  </a:lnTo>
                  <a:lnTo>
                    <a:pt x="149" y="172"/>
                  </a:lnTo>
                  <a:lnTo>
                    <a:pt x="172" y="147"/>
                  </a:lnTo>
                  <a:lnTo>
                    <a:pt x="162" y="137"/>
                  </a:lnTo>
                  <a:lnTo>
                    <a:pt x="162" y="137"/>
                  </a:lnTo>
                  <a:lnTo>
                    <a:pt x="170" y="125"/>
                  </a:lnTo>
                  <a:lnTo>
                    <a:pt x="174" y="110"/>
                  </a:lnTo>
                  <a:lnTo>
                    <a:pt x="188" y="110"/>
                  </a:lnTo>
                  <a:lnTo>
                    <a:pt x="188" y="75"/>
                  </a:lnTo>
                  <a:lnTo>
                    <a:pt x="174" y="75"/>
                  </a:lnTo>
                  <a:lnTo>
                    <a:pt x="174" y="75"/>
                  </a:lnTo>
                  <a:lnTo>
                    <a:pt x="170" y="61"/>
                  </a:lnTo>
                  <a:lnTo>
                    <a:pt x="162" y="49"/>
                  </a:lnTo>
                  <a:lnTo>
                    <a:pt x="162" y="49"/>
                  </a:lnTo>
                  <a:close/>
                  <a:moveTo>
                    <a:pt x="94" y="149"/>
                  </a:moveTo>
                  <a:lnTo>
                    <a:pt x="94" y="149"/>
                  </a:lnTo>
                  <a:lnTo>
                    <a:pt x="84" y="149"/>
                  </a:lnTo>
                  <a:lnTo>
                    <a:pt x="72" y="145"/>
                  </a:lnTo>
                  <a:lnTo>
                    <a:pt x="61" y="141"/>
                  </a:lnTo>
                  <a:lnTo>
                    <a:pt x="53" y="133"/>
                  </a:lnTo>
                  <a:lnTo>
                    <a:pt x="47" y="125"/>
                  </a:lnTo>
                  <a:lnTo>
                    <a:pt x="41" y="114"/>
                  </a:lnTo>
                  <a:lnTo>
                    <a:pt x="37" y="104"/>
                  </a:lnTo>
                  <a:lnTo>
                    <a:pt x="37" y="92"/>
                  </a:lnTo>
                  <a:lnTo>
                    <a:pt x="37" y="92"/>
                  </a:lnTo>
                  <a:lnTo>
                    <a:pt x="37" y="82"/>
                  </a:lnTo>
                  <a:lnTo>
                    <a:pt x="41" y="69"/>
                  </a:lnTo>
                  <a:lnTo>
                    <a:pt x="47" y="61"/>
                  </a:lnTo>
                  <a:lnTo>
                    <a:pt x="53" y="51"/>
                  </a:lnTo>
                  <a:lnTo>
                    <a:pt x="61" y="45"/>
                  </a:lnTo>
                  <a:lnTo>
                    <a:pt x="72" y="39"/>
                  </a:lnTo>
                  <a:lnTo>
                    <a:pt x="84" y="37"/>
                  </a:lnTo>
                  <a:lnTo>
                    <a:pt x="94" y="35"/>
                  </a:lnTo>
                  <a:lnTo>
                    <a:pt x="94" y="35"/>
                  </a:lnTo>
                  <a:lnTo>
                    <a:pt x="106" y="37"/>
                  </a:lnTo>
                  <a:lnTo>
                    <a:pt x="117" y="39"/>
                  </a:lnTo>
                  <a:lnTo>
                    <a:pt x="127" y="45"/>
                  </a:lnTo>
                  <a:lnTo>
                    <a:pt x="135" y="51"/>
                  </a:lnTo>
                  <a:lnTo>
                    <a:pt x="143" y="61"/>
                  </a:lnTo>
                  <a:lnTo>
                    <a:pt x="147" y="69"/>
                  </a:lnTo>
                  <a:lnTo>
                    <a:pt x="151" y="82"/>
                  </a:lnTo>
                  <a:lnTo>
                    <a:pt x="153" y="92"/>
                  </a:lnTo>
                  <a:lnTo>
                    <a:pt x="153" y="92"/>
                  </a:lnTo>
                  <a:lnTo>
                    <a:pt x="151" y="104"/>
                  </a:lnTo>
                  <a:lnTo>
                    <a:pt x="147" y="114"/>
                  </a:lnTo>
                  <a:lnTo>
                    <a:pt x="143" y="125"/>
                  </a:lnTo>
                  <a:lnTo>
                    <a:pt x="135" y="133"/>
                  </a:lnTo>
                  <a:lnTo>
                    <a:pt x="127" y="141"/>
                  </a:lnTo>
                  <a:lnTo>
                    <a:pt x="117" y="145"/>
                  </a:lnTo>
                  <a:lnTo>
                    <a:pt x="106" y="149"/>
                  </a:lnTo>
                  <a:lnTo>
                    <a:pt x="94" y="149"/>
                  </a:lnTo>
                  <a:lnTo>
                    <a:pt x="94" y="149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339725" y="4759325"/>
              <a:ext cx="50800" cy="49213"/>
            </a:xfrm>
            <a:custGeom>
              <a:avLst/>
              <a:gdLst>
                <a:gd name="T0" fmla="*/ 16 w 32"/>
                <a:gd name="T1" fmla="*/ 0 h 31"/>
                <a:gd name="T2" fmla="*/ 16 w 32"/>
                <a:gd name="T3" fmla="*/ 0 h 31"/>
                <a:gd name="T4" fmla="*/ 10 w 32"/>
                <a:gd name="T5" fmla="*/ 0 h 31"/>
                <a:gd name="T6" fmla="*/ 6 w 32"/>
                <a:gd name="T7" fmla="*/ 5 h 31"/>
                <a:gd name="T8" fmla="*/ 2 w 32"/>
                <a:gd name="T9" fmla="*/ 9 h 31"/>
                <a:gd name="T10" fmla="*/ 0 w 32"/>
                <a:gd name="T11" fmla="*/ 15 h 31"/>
                <a:gd name="T12" fmla="*/ 0 w 32"/>
                <a:gd name="T13" fmla="*/ 15 h 31"/>
                <a:gd name="T14" fmla="*/ 2 w 32"/>
                <a:gd name="T15" fmla="*/ 21 h 31"/>
                <a:gd name="T16" fmla="*/ 6 w 32"/>
                <a:gd name="T17" fmla="*/ 27 h 31"/>
                <a:gd name="T18" fmla="*/ 10 w 32"/>
                <a:gd name="T19" fmla="*/ 29 h 31"/>
                <a:gd name="T20" fmla="*/ 16 w 32"/>
                <a:gd name="T21" fmla="*/ 31 h 31"/>
                <a:gd name="T22" fmla="*/ 16 w 32"/>
                <a:gd name="T23" fmla="*/ 31 h 31"/>
                <a:gd name="T24" fmla="*/ 22 w 32"/>
                <a:gd name="T25" fmla="*/ 29 h 31"/>
                <a:gd name="T26" fmla="*/ 26 w 32"/>
                <a:gd name="T27" fmla="*/ 27 h 31"/>
                <a:gd name="T28" fmla="*/ 30 w 32"/>
                <a:gd name="T29" fmla="*/ 21 h 31"/>
                <a:gd name="T30" fmla="*/ 32 w 32"/>
                <a:gd name="T31" fmla="*/ 15 h 31"/>
                <a:gd name="T32" fmla="*/ 32 w 32"/>
                <a:gd name="T33" fmla="*/ 15 h 31"/>
                <a:gd name="T34" fmla="*/ 30 w 32"/>
                <a:gd name="T35" fmla="*/ 9 h 31"/>
                <a:gd name="T36" fmla="*/ 26 w 32"/>
                <a:gd name="T37" fmla="*/ 5 h 31"/>
                <a:gd name="T38" fmla="*/ 22 w 32"/>
                <a:gd name="T39" fmla="*/ 0 h 31"/>
                <a:gd name="T40" fmla="*/ 16 w 32"/>
                <a:gd name="T41" fmla="*/ 0 h 31"/>
                <a:gd name="T42" fmla="*/ 16 w 32"/>
                <a:gd name="T4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" h="31">
                  <a:moveTo>
                    <a:pt x="16" y="0"/>
                  </a:moveTo>
                  <a:lnTo>
                    <a:pt x="16" y="0"/>
                  </a:lnTo>
                  <a:lnTo>
                    <a:pt x="10" y="0"/>
                  </a:lnTo>
                  <a:lnTo>
                    <a:pt x="6" y="5"/>
                  </a:lnTo>
                  <a:lnTo>
                    <a:pt x="2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21"/>
                  </a:lnTo>
                  <a:lnTo>
                    <a:pt x="6" y="27"/>
                  </a:lnTo>
                  <a:lnTo>
                    <a:pt x="10" y="29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22" y="29"/>
                  </a:lnTo>
                  <a:lnTo>
                    <a:pt x="26" y="27"/>
                  </a:lnTo>
                  <a:lnTo>
                    <a:pt x="30" y="21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0" y="9"/>
                  </a:lnTo>
                  <a:lnTo>
                    <a:pt x="26" y="5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600576" y="3752851"/>
            <a:ext cx="1444625" cy="971550"/>
            <a:chOff x="3843338" y="3944938"/>
            <a:chExt cx="1444625" cy="971550"/>
          </a:xfrm>
        </p:grpSpPr>
        <p:sp>
          <p:nvSpPr>
            <p:cNvPr id="51" name="Rectangle 51"/>
            <p:cNvSpPr>
              <a:spLocks noChangeArrowheads="1"/>
            </p:cNvSpPr>
            <p:nvPr/>
          </p:nvSpPr>
          <p:spPr bwMode="auto">
            <a:xfrm>
              <a:off x="3983038" y="4659313"/>
              <a:ext cx="106363" cy="96838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52"/>
            <p:cNvSpPr>
              <a:spLocks noChangeArrowheads="1"/>
            </p:cNvSpPr>
            <p:nvPr/>
          </p:nvSpPr>
          <p:spPr bwMode="auto">
            <a:xfrm>
              <a:off x="3995738" y="4324350"/>
              <a:ext cx="103188" cy="98425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53"/>
            <p:cNvSpPr>
              <a:spLocks noChangeArrowheads="1"/>
            </p:cNvSpPr>
            <p:nvPr/>
          </p:nvSpPr>
          <p:spPr bwMode="auto">
            <a:xfrm>
              <a:off x="4181475" y="4324350"/>
              <a:ext cx="103188" cy="98425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54"/>
            <p:cNvSpPr>
              <a:spLocks noChangeArrowheads="1"/>
            </p:cNvSpPr>
            <p:nvPr/>
          </p:nvSpPr>
          <p:spPr bwMode="auto">
            <a:xfrm>
              <a:off x="4365625" y="4324350"/>
              <a:ext cx="107950" cy="98425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55"/>
            <p:cNvSpPr>
              <a:spLocks noChangeArrowheads="1"/>
            </p:cNvSpPr>
            <p:nvPr/>
          </p:nvSpPr>
          <p:spPr bwMode="auto">
            <a:xfrm>
              <a:off x="4554538" y="4324350"/>
              <a:ext cx="103188" cy="98425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56"/>
            <p:cNvSpPr>
              <a:spLocks noChangeArrowheads="1"/>
            </p:cNvSpPr>
            <p:nvPr/>
          </p:nvSpPr>
          <p:spPr bwMode="auto">
            <a:xfrm>
              <a:off x="4103688" y="4497388"/>
              <a:ext cx="103188" cy="100013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57"/>
            <p:cNvSpPr>
              <a:spLocks noChangeArrowheads="1"/>
            </p:cNvSpPr>
            <p:nvPr/>
          </p:nvSpPr>
          <p:spPr bwMode="auto">
            <a:xfrm>
              <a:off x="4287838" y="4497388"/>
              <a:ext cx="107950" cy="100013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58"/>
            <p:cNvSpPr>
              <a:spLocks noChangeArrowheads="1"/>
            </p:cNvSpPr>
            <p:nvPr/>
          </p:nvSpPr>
          <p:spPr bwMode="auto">
            <a:xfrm>
              <a:off x="4486275" y="4497388"/>
              <a:ext cx="103188" cy="100013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59"/>
            <p:cNvSpPr>
              <a:spLocks noChangeArrowheads="1"/>
            </p:cNvSpPr>
            <p:nvPr/>
          </p:nvSpPr>
          <p:spPr bwMode="auto">
            <a:xfrm>
              <a:off x="4670425" y="4497388"/>
              <a:ext cx="107950" cy="100013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60"/>
            <p:cNvSpPr>
              <a:spLocks noChangeArrowheads="1"/>
            </p:cNvSpPr>
            <p:nvPr/>
          </p:nvSpPr>
          <p:spPr bwMode="auto">
            <a:xfrm>
              <a:off x="4170363" y="4659313"/>
              <a:ext cx="425450" cy="96838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61"/>
            <p:cNvSpPr>
              <a:spLocks noChangeArrowheads="1"/>
            </p:cNvSpPr>
            <p:nvPr/>
          </p:nvSpPr>
          <p:spPr bwMode="auto">
            <a:xfrm>
              <a:off x="4862513" y="4324350"/>
              <a:ext cx="104775" cy="98425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62"/>
            <p:cNvSpPr>
              <a:spLocks noChangeArrowheads="1"/>
            </p:cNvSpPr>
            <p:nvPr/>
          </p:nvSpPr>
          <p:spPr bwMode="auto">
            <a:xfrm>
              <a:off x="4862513" y="4484688"/>
              <a:ext cx="104775" cy="100013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63"/>
            <p:cNvSpPr>
              <a:spLocks noChangeArrowheads="1"/>
            </p:cNvSpPr>
            <p:nvPr/>
          </p:nvSpPr>
          <p:spPr bwMode="auto">
            <a:xfrm>
              <a:off x="4865688" y="4659313"/>
              <a:ext cx="104775" cy="96838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64"/>
            <p:cNvSpPr>
              <a:spLocks noChangeArrowheads="1"/>
            </p:cNvSpPr>
            <p:nvPr/>
          </p:nvSpPr>
          <p:spPr bwMode="auto">
            <a:xfrm>
              <a:off x="4670425" y="4652963"/>
              <a:ext cx="104775" cy="96838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 noEditPoints="1"/>
            </p:cNvSpPr>
            <p:nvPr/>
          </p:nvSpPr>
          <p:spPr bwMode="auto">
            <a:xfrm>
              <a:off x="4924425" y="3987800"/>
              <a:ext cx="344488" cy="333375"/>
            </a:xfrm>
            <a:custGeom>
              <a:avLst/>
              <a:gdLst>
                <a:gd name="T0" fmla="*/ 198 w 217"/>
                <a:gd name="T1" fmla="*/ 167 h 210"/>
                <a:gd name="T2" fmla="*/ 186 w 217"/>
                <a:gd name="T3" fmla="*/ 155 h 210"/>
                <a:gd name="T4" fmla="*/ 200 w 217"/>
                <a:gd name="T5" fmla="*/ 125 h 210"/>
                <a:gd name="T6" fmla="*/ 217 w 217"/>
                <a:gd name="T7" fmla="*/ 86 h 210"/>
                <a:gd name="T8" fmla="*/ 200 w 217"/>
                <a:gd name="T9" fmla="*/ 86 h 210"/>
                <a:gd name="T10" fmla="*/ 186 w 217"/>
                <a:gd name="T11" fmla="*/ 53 h 210"/>
                <a:gd name="T12" fmla="*/ 172 w 217"/>
                <a:gd name="T13" fmla="*/ 14 h 210"/>
                <a:gd name="T14" fmla="*/ 160 w 217"/>
                <a:gd name="T15" fmla="*/ 26 h 210"/>
                <a:gd name="T16" fmla="*/ 127 w 217"/>
                <a:gd name="T17" fmla="*/ 14 h 210"/>
                <a:gd name="T18" fmla="*/ 88 w 217"/>
                <a:gd name="T19" fmla="*/ 0 h 210"/>
                <a:gd name="T20" fmla="*/ 88 w 217"/>
                <a:gd name="T21" fmla="*/ 14 h 210"/>
                <a:gd name="T22" fmla="*/ 57 w 217"/>
                <a:gd name="T23" fmla="*/ 26 h 210"/>
                <a:gd name="T24" fmla="*/ 18 w 217"/>
                <a:gd name="T25" fmla="*/ 41 h 210"/>
                <a:gd name="T26" fmla="*/ 31 w 217"/>
                <a:gd name="T27" fmla="*/ 55 h 210"/>
                <a:gd name="T28" fmla="*/ 18 w 217"/>
                <a:gd name="T29" fmla="*/ 86 h 210"/>
                <a:gd name="T30" fmla="*/ 0 w 217"/>
                <a:gd name="T31" fmla="*/ 125 h 210"/>
                <a:gd name="T32" fmla="*/ 18 w 217"/>
                <a:gd name="T33" fmla="*/ 125 h 210"/>
                <a:gd name="T34" fmla="*/ 31 w 217"/>
                <a:gd name="T35" fmla="*/ 155 h 210"/>
                <a:gd name="T36" fmla="*/ 47 w 217"/>
                <a:gd name="T37" fmla="*/ 194 h 210"/>
                <a:gd name="T38" fmla="*/ 59 w 217"/>
                <a:gd name="T39" fmla="*/ 182 h 210"/>
                <a:gd name="T40" fmla="*/ 88 w 217"/>
                <a:gd name="T41" fmla="*/ 194 h 210"/>
                <a:gd name="T42" fmla="*/ 127 w 217"/>
                <a:gd name="T43" fmla="*/ 210 h 210"/>
                <a:gd name="T44" fmla="*/ 127 w 217"/>
                <a:gd name="T45" fmla="*/ 196 h 210"/>
                <a:gd name="T46" fmla="*/ 160 w 217"/>
                <a:gd name="T47" fmla="*/ 182 h 210"/>
                <a:gd name="T48" fmla="*/ 108 w 217"/>
                <a:gd name="T49" fmla="*/ 170 h 210"/>
                <a:gd name="T50" fmla="*/ 96 w 217"/>
                <a:gd name="T51" fmla="*/ 170 h 210"/>
                <a:gd name="T52" fmla="*/ 72 w 217"/>
                <a:gd name="T53" fmla="*/ 159 h 210"/>
                <a:gd name="T54" fmla="*/ 53 w 217"/>
                <a:gd name="T55" fmla="*/ 141 h 210"/>
                <a:gd name="T56" fmla="*/ 45 w 217"/>
                <a:gd name="T57" fmla="*/ 118 h 210"/>
                <a:gd name="T58" fmla="*/ 43 w 217"/>
                <a:gd name="T59" fmla="*/ 104 h 210"/>
                <a:gd name="T60" fmla="*/ 47 w 217"/>
                <a:gd name="T61" fmla="*/ 80 h 210"/>
                <a:gd name="T62" fmla="*/ 61 w 217"/>
                <a:gd name="T63" fmla="*/ 59 h 210"/>
                <a:gd name="T64" fmla="*/ 84 w 217"/>
                <a:gd name="T65" fmla="*/ 45 h 210"/>
                <a:gd name="T66" fmla="*/ 108 w 217"/>
                <a:gd name="T67" fmla="*/ 39 h 210"/>
                <a:gd name="T68" fmla="*/ 123 w 217"/>
                <a:gd name="T69" fmla="*/ 41 h 210"/>
                <a:gd name="T70" fmla="*/ 145 w 217"/>
                <a:gd name="T71" fmla="*/ 51 h 210"/>
                <a:gd name="T72" fmla="*/ 164 w 217"/>
                <a:gd name="T73" fmla="*/ 67 h 210"/>
                <a:gd name="T74" fmla="*/ 174 w 217"/>
                <a:gd name="T75" fmla="*/ 92 h 210"/>
                <a:gd name="T76" fmla="*/ 176 w 217"/>
                <a:gd name="T77" fmla="*/ 104 h 210"/>
                <a:gd name="T78" fmla="*/ 170 w 217"/>
                <a:gd name="T79" fmla="*/ 131 h 210"/>
                <a:gd name="T80" fmla="*/ 155 w 217"/>
                <a:gd name="T81" fmla="*/ 151 h 210"/>
                <a:gd name="T82" fmla="*/ 135 w 217"/>
                <a:gd name="T83" fmla="*/ 165 h 210"/>
                <a:gd name="T84" fmla="*/ 108 w 217"/>
                <a:gd name="T85" fmla="*/ 17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7" h="210">
                  <a:moveTo>
                    <a:pt x="172" y="194"/>
                  </a:moveTo>
                  <a:lnTo>
                    <a:pt x="198" y="167"/>
                  </a:lnTo>
                  <a:lnTo>
                    <a:pt x="186" y="155"/>
                  </a:lnTo>
                  <a:lnTo>
                    <a:pt x="186" y="155"/>
                  </a:lnTo>
                  <a:lnTo>
                    <a:pt x="194" y="141"/>
                  </a:lnTo>
                  <a:lnTo>
                    <a:pt x="200" y="125"/>
                  </a:lnTo>
                  <a:lnTo>
                    <a:pt x="217" y="125"/>
                  </a:lnTo>
                  <a:lnTo>
                    <a:pt x="217" y="86"/>
                  </a:lnTo>
                  <a:lnTo>
                    <a:pt x="200" y="86"/>
                  </a:lnTo>
                  <a:lnTo>
                    <a:pt x="200" y="86"/>
                  </a:lnTo>
                  <a:lnTo>
                    <a:pt x="194" y="69"/>
                  </a:lnTo>
                  <a:lnTo>
                    <a:pt x="186" y="53"/>
                  </a:lnTo>
                  <a:lnTo>
                    <a:pt x="198" y="41"/>
                  </a:lnTo>
                  <a:lnTo>
                    <a:pt x="172" y="14"/>
                  </a:lnTo>
                  <a:lnTo>
                    <a:pt x="160" y="26"/>
                  </a:lnTo>
                  <a:lnTo>
                    <a:pt x="160" y="26"/>
                  </a:lnTo>
                  <a:lnTo>
                    <a:pt x="145" y="18"/>
                  </a:lnTo>
                  <a:lnTo>
                    <a:pt x="127" y="14"/>
                  </a:lnTo>
                  <a:lnTo>
                    <a:pt x="127" y="0"/>
                  </a:lnTo>
                  <a:lnTo>
                    <a:pt x="88" y="0"/>
                  </a:lnTo>
                  <a:lnTo>
                    <a:pt x="88" y="14"/>
                  </a:lnTo>
                  <a:lnTo>
                    <a:pt x="88" y="14"/>
                  </a:lnTo>
                  <a:lnTo>
                    <a:pt x="74" y="20"/>
                  </a:lnTo>
                  <a:lnTo>
                    <a:pt x="57" y="26"/>
                  </a:lnTo>
                  <a:lnTo>
                    <a:pt x="45" y="14"/>
                  </a:lnTo>
                  <a:lnTo>
                    <a:pt x="18" y="41"/>
                  </a:lnTo>
                  <a:lnTo>
                    <a:pt x="31" y="55"/>
                  </a:lnTo>
                  <a:lnTo>
                    <a:pt x="31" y="55"/>
                  </a:lnTo>
                  <a:lnTo>
                    <a:pt x="23" y="69"/>
                  </a:lnTo>
                  <a:lnTo>
                    <a:pt x="18" y="86"/>
                  </a:lnTo>
                  <a:lnTo>
                    <a:pt x="0" y="86"/>
                  </a:lnTo>
                  <a:lnTo>
                    <a:pt x="0" y="125"/>
                  </a:lnTo>
                  <a:lnTo>
                    <a:pt x="18" y="125"/>
                  </a:lnTo>
                  <a:lnTo>
                    <a:pt x="18" y="125"/>
                  </a:lnTo>
                  <a:lnTo>
                    <a:pt x="23" y="141"/>
                  </a:lnTo>
                  <a:lnTo>
                    <a:pt x="31" y="155"/>
                  </a:lnTo>
                  <a:lnTo>
                    <a:pt x="18" y="167"/>
                  </a:lnTo>
                  <a:lnTo>
                    <a:pt x="47" y="194"/>
                  </a:lnTo>
                  <a:lnTo>
                    <a:pt x="59" y="182"/>
                  </a:lnTo>
                  <a:lnTo>
                    <a:pt x="59" y="182"/>
                  </a:lnTo>
                  <a:lnTo>
                    <a:pt x="74" y="190"/>
                  </a:lnTo>
                  <a:lnTo>
                    <a:pt x="88" y="194"/>
                  </a:lnTo>
                  <a:lnTo>
                    <a:pt x="88" y="210"/>
                  </a:lnTo>
                  <a:lnTo>
                    <a:pt x="127" y="210"/>
                  </a:lnTo>
                  <a:lnTo>
                    <a:pt x="127" y="196"/>
                  </a:lnTo>
                  <a:lnTo>
                    <a:pt x="127" y="196"/>
                  </a:lnTo>
                  <a:lnTo>
                    <a:pt x="143" y="190"/>
                  </a:lnTo>
                  <a:lnTo>
                    <a:pt x="160" y="182"/>
                  </a:lnTo>
                  <a:lnTo>
                    <a:pt x="172" y="194"/>
                  </a:lnTo>
                  <a:close/>
                  <a:moveTo>
                    <a:pt x="108" y="170"/>
                  </a:moveTo>
                  <a:lnTo>
                    <a:pt x="108" y="170"/>
                  </a:lnTo>
                  <a:lnTo>
                    <a:pt x="96" y="170"/>
                  </a:lnTo>
                  <a:lnTo>
                    <a:pt x="84" y="165"/>
                  </a:lnTo>
                  <a:lnTo>
                    <a:pt x="72" y="159"/>
                  </a:lnTo>
                  <a:lnTo>
                    <a:pt x="61" y="151"/>
                  </a:lnTo>
                  <a:lnTo>
                    <a:pt x="53" y="141"/>
                  </a:lnTo>
                  <a:lnTo>
                    <a:pt x="47" y="131"/>
                  </a:lnTo>
                  <a:lnTo>
                    <a:pt x="45" y="118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5" y="92"/>
                  </a:lnTo>
                  <a:lnTo>
                    <a:pt x="47" y="80"/>
                  </a:lnTo>
                  <a:lnTo>
                    <a:pt x="53" y="67"/>
                  </a:lnTo>
                  <a:lnTo>
                    <a:pt x="61" y="59"/>
                  </a:lnTo>
                  <a:lnTo>
                    <a:pt x="72" y="51"/>
                  </a:lnTo>
                  <a:lnTo>
                    <a:pt x="84" y="45"/>
                  </a:lnTo>
                  <a:lnTo>
                    <a:pt x="96" y="41"/>
                  </a:lnTo>
                  <a:lnTo>
                    <a:pt x="108" y="39"/>
                  </a:lnTo>
                  <a:lnTo>
                    <a:pt x="108" y="39"/>
                  </a:lnTo>
                  <a:lnTo>
                    <a:pt x="123" y="41"/>
                  </a:lnTo>
                  <a:lnTo>
                    <a:pt x="135" y="45"/>
                  </a:lnTo>
                  <a:lnTo>
                    <a:pt x="145" y="51"/>
                  </a:lnTo>
                  <a:lnTo>
                    <a:pt x="155" y="59"/>
                  </a:lnTo>
                  <a:lnTo>
                    <a:pt x="164" y="67"/>
                  </a:lnTo>
                  <a:lnTo>
                    <a:pt x="170" y="80"/>
                  </a:lnTo>
                  <a:lnTo>
                    <a:pt x="174" y="92"/>
                  </a:lnTo>
                  <a:lnTo>
                    <a:pt x="176" y="104"/>
                  </a:lnTo>
                  <a:lnTo>
                    <a:pt x="176" y="104"/>
                  </a:lnTo>
                  <a:lnTo>
                    <a:pt x="174" y="118"/>
                  </a:lnTo>
                  <a:lnTo>
                    <a:pt x="170" y="131"/>
                  </a:lnTo>
                  <a:lnTo>
                    <a:pt x="164" y="141"/>
                  </a:lnTo>
                  <a:lnTo>
                    <a:pt x="155" y="151"/>
                  </a:lnTo>
                  <a:lnTo>
                    <a:pt x="145" y="159"/>
                  </a:lnTo>
                  <a:lnTo>
                    <a:pt x="135" y="165"/>
                  </a:lnTo>
                  <a:lnTo>
                    <a:pt x="123" y="170"/>
                  </a:lnTo>
                  <a:lnTo>
                    <a:pt x="108" y="170"/>
                  </a:lnTo>
                  <a:lnTo>
                    <a:pt x="108" y="17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3843338" y="4168775"/>
              <a:ext cx="1282700" cy="747713"/>
            </a:xfrm>
            <a:custGeom>
              <a:avLst/>
              <a:gdLst>
                <a:gd name="T0" fmla="*/ 749 w 808"/>
                <a:gd name="T1" fmla="*/ 366 h 471"/>
                <a:gd name="T2" fmla="*/ 746 w 808"/>
                <a:gd name="T3" fmla="*/ 385 h 471"/>
                <a:gd name="T4" fmla="*/ 736 w 808"/>
                <a:gd name="T5" fmla="*/ 399 h 471"/>
                <a:gd name="T6" fmla="*/ 722 w 808"/>
                <a:gd name="T7" fmla="*/ 409 h 471"/>
                <a:gd name="T8" fmla="*/ 704 w 808"/>
                <a:gd name="T9" fmla="*/ 413 h 471"/>
                <a:gd name="T10" fmla="*/ 102 w 808"/>
                <a:gd name="T11" fmla="*/ 413 h 471"/>
                <a:gd name="T12" fmla="*/ 86 w 808"/>
                <a:gd name="T13" fmla="*/ 409 h 471"/>
                <a:gd name="T14" fmla="*/ 69 w 808"/>
                <a:gd name="T15" fmla="*/ 399 h 471"/>
                <a:gd name="T16" fmla="*/ 61 w 808"/>
                <a:gd name="T17" fmla="*/ 385 h 471"/>
                <a:gd name="T18" fmla="*/ 57 w 808"/>
                <a:gd name="T19" fmla="*/ 366 h 471"/>
                <a:gd name="T20" fmla="*/ 57 w 808"/>
                <a:gd name="T21" fmla="*/ 103 h 471"/>
                <a:gd name="T22" fmla="*/ 61 w 808"/>
                <a:gd name="T23" fmla="*/ 84 h 471"/>
                <a:gd name="T24" fmla="*/ 69 w 808"/>
                <a:gd name="T25" fmla="*/ 70 h 471"/>
                <a:gd name="T26" fmla="*/ 86 w 808"/>
                <a:gd name="T27" fmla="*/ 60 h 471"/>
                <a:gd name="T28" fmla="*/ 102 w 808"/>
                <a:gd name="T29" fmla="*/ 56 h 471"/>
                <a:gd name="T30" fmla="*/ 669 w 808"/>
                <a:gd name="T31" fmla="*/ 53 h 471"/>
                <a:gd name="T32" fmla="*/ 685 w 808"/>
                <a:gd name="T33" fmla="*/ 37 h 471"/>
                <a:gd name="T34" fmla="*/ 661 w 808"/>
                <a:gd name="T35" fmla="*/ 31 h 471"/>
                <a:gd name="T36" fmla="*/ 86 w 808"/>
                <a:gd name="T37" fmla="*/ 0 h 471"/>
                <a:gd name="T38" fmla="*/ 67 w 808"/>
                <a:gd name="T39" fmla="*/ 4 h 471"/>
                <a:gd name="T40" fmla="*/ 37 w 808"/>
                <a:gd name="T41" fmla="*/ 23 h 471"/>
                <a:gd name="T42" fmla="*/ 14 w 808"/>
                <a:gd name="T43" fmla="*/ 49 h 471"/>
                <a:gd name="T44" fmla="*/ 0 w 808"/>
                <a:gd name="T45" fmla="*/ 82 h 471"/>
                <a:gd name="T46" fmla="*/ 0 w 808"/>
                <a:gd name="T47" fmla="*/ 366 h 471"/>
                <a:gd name="T48" fmla="*/ 2 w 808"/>
                <a:gd name="T49" fmla="*/ 389 h 471"/>
                <a:gd name="T50" fmla="*/ 16 w 808"/>
                <a:gd name="T51" fmla="*/ 426 h 471"/>
                <a:gd name="T52" fmla="*/ 45 w 808"/>
                <a:gd name="T53" fmla="*/ 454 h 471"/>
                <a:gd name="T54" fmla="*/ 82 w 808"/>
                <a:gd name="T55" fmla="*/ 469 h 471"/>
                <a:gd name="T56" fmla="*/ 704 w 808"/>
                <a:gd name="T57" fmla="*/ 471 h 471"/>
                <a:gd name="T58" fmla="*/ 724 w 808"/>
                <a:gd name="T59" fmla="*/ 469 h 471"/>
                <a:gd name="T60" fmla="*/ 761 w 808"/>
                <a:gd name="T61" fmla="*/ 454 h 471"/>
                <a:gd name="T62" fmla="*/ 789 w 808"/>
                <a:gd name="T63" fmla="*/ 426 h 471"/>
                <a:gd name="T64" fmla="*/ 806 w 808"/>
                <a:gd name="T65" fmla="*/ 389 h 471"/>
                <a:gd name="T66" fmla="*/ 808 w 808"/>
                <a:gd name="T67" fmla="*/ 117 h 471"/>
                <a:gd name="T68" fmla="*/ 749 w 808"/>
                <a:gd name="T69" fmla="*/ 366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8" h="471">
                  <a:moveTo>
                    <a:pt x="749" y="366"/>
                  </a:moveTo>
                  <a:lnTo>
                    <a:pt x="749" y="366"/>
                  </a:lnTo>
                  <a:lnTo>
                    <a:pt x="749" y="377"/>
                  </a:lnTo>
                  <a:lnTo>
                    <a:pt x="746" y="385"/>
                  </a:lnTo>
                  <a:lnTo>
                    <a:pt x="740" y="393"/>
                  </a:lnTo>
                  <a:lnTo>
                    <a:pt x="736" y="399"/>
                  </a:lnTo>
                  <a:lnTo>
                    <a:pt x="728" y="405"/>
                  </a:lnTo>
                  <a:lnTo>
                    <a:pt x="722" y="409"/>
                  </a:lnTo>
                  <a:lnTo>
                    <a:pt x="712" y="413"/>
                  </a:lnTo>
                  <a:lnTo>
                    <a:pt x="704" y="413"/>
                  </a:lnTo>
                  <a:lnTo>
                    <a:pt x="102" y="413"/>
                  </a:lnTo>
                  <a:lnTo>
                    <a:pt x="102" y="413"/>
                  </a:lnTo>
                  <a:lnTo>
                    <a:pt x="94" y="413"/>
                  </a:lnTo>
                  <a:lnTo>
                    <a:pt x="86" y="409"/>
                  </a:lnTo>
                  <a:lnTo>
                    <a:pt x="78" y="405"/>
                  </a:lnTo>
                  <a:lnTo>
                    <a:pt x="69" y="399"/>
                  </a:lnTo>
                  <a:lnTo>
                    <a:pt x="65" y="393"/>
                  </a:lnTo>
                  <a:lnTo>
                    <a:pt x="61" y="385"/>
                  </a:lnTo>
                  <a:lnTo>
                    <a:pt x="57" y="377"/>
                  </a:lnTo>
                  <a:lnTo>
                    <a:pt x="57" y="366"/>
                  </a:lnTo>
                  <a:lnTo>
                    <a:pt x="57" y="103"/>
                  </a:lnTo>
                  <a:lnTo>
                    <a:pt x="57" y="103"/>
                  </a:lnTo>
                  <a:lnTo>
                    <a:pt x="57" y="92"/>
                  </a:lnTo>
                  <a:lnTo>
                    <a:pt x="61" y="84"/>
                  </a:lnTo>
                  <a:lnTo>
                    <a:pt x="65" y="76"/>
                  </a:lnTo>
                  <a:lnTo>
                    <a:pt x="69" y="70"/>
                  </a:lnTo>
                  <a:lnTo>
                    <a:pt x="78" y="64"/>
                  </a:lnTo>
                  <a:lnTo>
                    <a:pt x="86" y="60"/>
                  </a:lnTo>
                  <a:lnTo>
                    <a:pt x="94" y="58"/>
                  </a:lnTo>
                  <a:lnTo>
                    <a:pt x="102" y="56"/>
                  </a:lnTo>
                  <a:lnTo>
                    <a:pt x="673" y="56"/>
                  </a:lnTo>
                  <a:lnTo>
                    <a:pt x="669" y="53"/>
                  </a:lnTo>
                  <a:lnTo>
                    <a:pt x="685" y="37"/>
                  </a:lnTo>
                  <a:lnTo>
                    <a:pt x="685" y="37"/>
                  </a:lnTo>
                  <a:lnTo>
                    <a:pt x="683" y="31"/>
                  </a:lnTo>
                  <a:lnTo>
                    <a:pt x="661" y="31"/>
                  </a:lnTo>
                  <a:lnTo>
                    <a:pt x="661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67" y="4"/>
                  </a:lnTo>
                  <a:lnTo>
                    <a:pt x="51" y="13"/>
                  </a:lnTo>
                  <a:lnTo>
                    <a:pt x="37" y="23"/>
                  </a:lnTo>
                  <a:lnTo>
                    <a:pt x="24" y="35"/>
                  </a:lnTo>
                  <a:lnTo>
                    <a:pt x="14" y="49"/>
                  </a:lnTo>
                  <a:lnTo>
                    <a:pt x="6" y="66"/>
                  </a:lnTo>
                  <a:lnTo>
                    <a:pt x="0" y="82"/>
                  </a:lnTo>
                  <a:lnTo>
                    <a:pt x="0" y="103"/>
                  </a:lnTo>
                  <a:lnTo>
                    <a:pt x="0" y="366"/>
                  </a:lnTo>
                  <a:lnTo>
                    <a:pt x="0" y="366"/>
                  </a:lnTo>
                  <a:lnTo>
                    <a:pt x="2" y="389"/>
                  </a:lnTo>
                  <a:lnTo>
                    <a:pt x="8" y="407"/>
                  </a:lnTo>
                  <a:lnTo>
                    <a:pt x="16" y="426"/>
                  </a:lnTo>
                  <a:lnTo>
                    <a:pt x="29" y="440"/>
                  </a:lnTo>
                  <a:lnTo>
                    <a:pt x="45" y="454"/>
                  </a:lnTo>
                  <a:lnTo>
                    <a:pt x="63" y="462"/>
                  </a:lnTo>
                  <a:lnTo>
                    <a:pt x="82" y="469"/>
                  </a:lnTo>
                  <a:lnTo>
                    <a:pt x="102" y="471"/>
                  </a:lnTo>
                  <a:lnTo>
                    <a:pt x="704" y="471"/>
                  </a:lnTo>
                  <a:lnTo>
                    <a:pt x="704" y="471"/>
                  </a:lnTo>
                  <a:lnTo>
                    <a:pt x="724" y="469"/>
                  </a:lnTo>
                  <a:lnTo>
                    <a:pt x="742" y="462"/>
                  </a:lnTo>
                  <a:lnTo>
                    <a:pt x="761" y="454"/>
                  </a:lnTo>
                  <a:lnTo>
                    <a:pt x="777" y="440"/>
                  </a:lnTo>
                  <a:lnTo>
                    <a:pt x="789" y="426"/>
                  </a:lnTo>
                  <a:lnTo>
                    <a:pt x="800" y="407"/>
                  </a:lnTo>
                  <a:lnTo>
                    <a:pt x="806" y="389"/>
                  </a:lnTo>
                  <a:lnTo>
                    <a:pt x="808" y="366"/>
                  </a:lnTo>
                  <a:lnTo>
                    <a:pt x="808" y="117"/>
                  </a:lnTo>
                  <a:lnTo>
                    <a:pt x="749" y="117"/>
                  </a:lnTo>
                  <a:lnTo>
                    <a:pt x="749" y="366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5067300" y="4127500"/>
              <a:ext cx="58738" cy="53975"/>
            </a:xfrm>
            <a:custGeom>
              <a:avLst/>
              <a:gdLst>
                <a:gd name="T0" fmla="*/ 18 w 37"/>
                <a:gd name="T1" fmla="*/ 0 h 34"/>
                <a:gd name="T2" fmla="*/ 18 w 37"/>
                <a:gd name="T3" fmla="*/ 0 h 34"/>
                <a:gd name="T4" fmla="*/ 12 w 37"/>
                <a:gd name="T5" fmla="*/ 0 h 34"/>
                <a:gd name="T6" fmla="*/ 6 w 37"/>
                <a:gd name="T7" fmla="*/ 4 h 34"/>
                <a:gd name="T8" fmla="*/ 2 w 37"/>
                <a:gd name="T9" fmla="*/ 10 h 34"/>
                <a:gd name="T10" fmla="*/ 0 w 37"/>
                <a:gd name="T11" fmla="*/ 16 h 34"/>
                <a:gd name="T12" fmla="*/ 0 w 37"/>
                <a:gd name="T13" fmla="*/ 16 h 34"/>
                <a:gd name="T14" fmla="*/ 2 w 37"/>
                <a:gd name="T15" fmla="*/ 24 h 34"/>
                <a:gd name="T16" fmla="*/ 6 w 37"/>
                <a:gd name="T17" fmla="*/ 28 h 34"/>
                <a:gd name="T18" fmla="*/ 12 w 37"/>
                <a:gd name="T19" fmla="*/ 32 h 34"/>
                <a:gd name="T20" fmla="*/ 18 w 37"/>
                <a:gd name="T21" fmla="*/ 34 h 34"/>
                <a:gd name="T22" fmla="*/ 18 w 37"/>
                <a:gd name="T23" fmla="*/ 34 h 34"/>
                <a:gd name="T24" fmla="*/ 25 w 37"/>
                <a:gd name="T25" fmla="*/ 32 h 34"/>
                <a:gd name="T26" fmla="*/ 31 w 37"/>
                <a:gd name="T27" fmla="*/ 28 h 34"/>
                <a:gd name="T28" fmla="*/ 35 w 37"/>
                <a:gd name="T29" fmla="*/ 24 h 34"/>
                <a:gd name="T30" fmla="*/ 37 w 37"/>
                <a:gd name="T31" fmla="*/ 16 h 34"/>
                <a:gd name="T32" fmla="*/ 37 w 37"/>
                <a:gd name="T33" fmla="*/ 16 h 34"/>
                <a:gd name="T34" fmla="*/ 35 w 37"/>
                <a:gd name="T35" fmla="*/ 10 h 34"/>
                <a:gd name="T36" fmla="*/ 31 w 37"/>
                <a:gd name="T37" fmla="*/ 4 h 34"/>
                <a:gd name="T38" fmla="*/ 25 w 37"/>
                <a:gd name="T39" fmla="*/ 0 h 34"/>
                <a:gd name="T40" fmla="*/ 18 w 37"/>
                <a:gd name="T41" fmla="*/ 0 h 34"/>
                <a:gd name="T42" fmla="*/ 18 w 37"/>
                <a:gd name="T4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4">
                  <a:moveTo>
                    <a:pt x="18" y="0"/>
                  </a:moveTo>
                  <a:lnTo>
                    <a:pt x="18" y="0"/>
                  </a:lnTo>
                  <a:lnTo>
                    <a:pt x="12" y="0"/>
                  </a:lnTo>
                  <a:lnTo>
                    <a:pt x="6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4"/>
                  </a:lnTo>
                  <a:lnTo>
                    <a:pt x="6" y="28"/>
                  </a:lnTo>
                  <a:lnTo>
                    <a:pt x="12" y="32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5" y="32"/>
                  </a:lnTo>
                  <a:lnTo>
                    <a:pt x="31" y="28"/>
                  </a:lnTo>
                  <a:lnTo>
                    <a:pt x="35" y="24"/>
                  </a:lnTo>
                  <a:lnTo>
                    <a:pt x="37" y="16"/>
                  </a:lnTo>
                  <a:lnTo>
                    <a:pt x="37" y="16"/>
                  </a:lnTo>
                  <a:lnTo>
                    <a:pt x="35" y="10"/>
                  </a:lnTo>
                  <a:lnTo>
                    <a:pt x="31" y="4"/>
                  </a:lnTo>
                  <a:lnTo>
                    <a:pt x="25" y="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4710113" y="3944938"/>
              <a:ext cx="201613" cy="195263"/>
            </a:xfrm>
            <a:custGeom>
              <a:avLst/>
              <a:gdLst>
                <a:gd name="T0" fmla="*/ 10 w 127"/>
                <a:gd name="T1" fmla="*/ 98 h 123"/>
                <a:gd name="T2" fmla="*/ 33 w 127"/>
                <a:gd name="T3" fmla="*/ 107 h 123"/>
                <a:gd name="T4" fmla="*/ 43 w 127"/>
                <a:gd name="T5" fmla="*/ 113 h 123"/>
                <a:gd name="T6" fmla="*/ 51 w 127"/>
                <a:gd name="T7" fmla="*/ 123 h 123"/>
                <a:gd name="T8" fmla="*/ 74 w 127"/>
                <a:gd name="T9" fmla="*/ 115 h 123"/>
                <a:gd name="T10" fmla="*/ 84 w 127"/>
                <a:gd name="T11" fmla="*/ 113 h 123"/>
                <a:gd name="T12" fmla="*/ 98 w 127"/>
                <a:gd name="T13" fmla="*/ 115 h 123"/>
                <a:gd name="T14" fmla="*/ 108 w 127"/>
                <a:gd name="T15" fmla="*/ 92 h 123"/>
                <a:gd name="T16" fmla="*/ 113 w 127"/>
                <a:gd name="T17" fmla="*/ 84 h 123"/>
                <a:gd name="T18" fmla="*/ 127 w 127"/>
                <a:gd name="T19" fmla="*/ 74 h 123"/>
                <a:gd name="T20" fmla="*/ 117 w 127"/>
                <a:gd name="T21" fmla="*/ 51 h 123"/>
                <a:gd name="T22" fmla="*/ 113 w 127"/>
                <a:gd name="T23" fmla="*/ 41 h 123"/>
                <a:gd name="T24" fmla="*/ 117 w 127"/>
                <a:gd name="T25" fmla="*/ 25 h 123"/>
                <a:gd name="T26" fmla="*/ 92 w 127"/>
                <a:gd name="T27" fmla="*/ 17 h 123"/>
                <a:gd name="T28" fmla="*/ 84 w 127"/>
                <a:gd name="T29" fmla="*/ 12 h 123"/>
                <a:gd name="T30" fmla="*/ 74 w 127"/>
                <a:gd name="T31" fmla="*/ 0 h 123"/>
                <a:gd name="T32" fmla="*/ 51 w 127"/>
                <a:gd name="T33" fmla="*/ 8 h 123"/>
                <a:gd name="T34" fmla="*/ 41 w 127"/>
                <a:gd name="T35" fmla="*/ 12 h 123"/>
                <a:gd name="T36" fmla="*/ 27 w 127"/>
                <a:gd name="T37" fmla="*/ 8 h 123"/>
                <a:gd name="T38" fmla="*/ 18 w 127"/>
                <a:gd name="T39" fmla="*/ 33 h 123"/>
                <a:gd name="T40" fmla="*/ 12 w 127"/>
                <a:gd name="T41" fmla="*/ 41 h 123"/>
                <a:gd name="T42" fmla="*/ 0 w 127"/>
                <a:gd name="T43" fmla="*/ 51 h 123"/>
                <a:gd name="T44" fmla="*/ 10 w 127"/>
                <a:gd name="T45" fmla="*/ 74 h 123"/>
                <a:gd name="T46" fmla="*/ 12 w 127"/>
                <a:gd name="T47" fmla="*/ 84 h 123"/>
                <a:gd name="T48" fmla="*/ 18 w 127"/>
                <a:gd name="T49" fmla="*/ 92 h 123"/>
                <a:gd name="T50" fmla="*/ 63 w 127"/>
                <a:gd name="T51" fmla="*/ 25 h 123"/>
                <a:gd name="T52" fmla="*/ 78 w 127"/>
                <a:gd name="T53" fmla="*/ 27 h 123"/>
                <a:gd name="T54" fmla="*/ 90 w 127"/>
                <a:gd name="T55" fmla="*/ 35 h 123"/>
                <a:gd name="T56" fmla="*/ 98 w 127"/>
                <a:gd name="T57" fmla="*/ 47 h 123"/>
                <a:gd name="T58" fmla="*/ 102 w 127"/>
                <a:gd name="T59" fmla="*/ 62 h 123"/>
                <a:gd name="T60" fmla="*/ 100 w 127"/>
                <a:gd name="T61" fmla="*/ 70 h 123"/>
                <a:gd name="T62" fmla="*/ 96 w 127"/>
                <a:gd name="T63" fmla="*/ 84 h 123"/>
                <a:gd name="T64" fmla="*/ 84 w 127"/>
                <a:gd name="T65" fmla="*/ 94 h 123"/>
                <a:gd name="T66" fmla="*/ 72 w 127"/>
                <a:gd name="T67" fmla="*/ 100 h 123"/>
                <a:gd name="T68" fmla="*/ 63 w 127"/>
                <a:gd name="T69" fmla="*/ 100 h 123"/>
                <a:gd name="T70" fmla="*/ 47 w 127"/>
                <a:gd name="T71" fmla="*/ 98 h 123"/>
                <a:gd name="T72" fmla="*/ 35 w 127"/>
                <a:gd name="T73" fmla="*/ 90 h 123"/>
                <a:gd name="T74" fmla="*/ 27 w 127"/>
                <a:gd name="T75" fmla="*/ 78 h 123"/>
                <a:gd name="T76" fmla="*/ 25 w 127"/>
                <a:gd name="T77" fmla="*/ 62 h 123"/>
                <a:gd name="T78" fmla="*/ 25 w 127"/>
                <a:gd name="T79" fmla="*/ 53 h 123"/>
                <a:gd name="T80" fmla="*/ 31 w 127"/>
                <a:gd name="T81" fmla="*/ 41 h 123"/>
                <a:gd name="T82" fmla="*/ 41 w 127"/>
                <a:gd name="T83" fmla="*/ 31 h 123"/>
                <a:gd name="T84" fmla="*/ 55 w 127"/>
                <a:gd name="T85" fmla="*/ 25 h 123"/>
                <a:gd name="T86" fmla="*/ 63 w 127"/>
                <a:gd name="T87" fmla="*/ 2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7" h="123">
                  <a:moveTo>
                    <a:pt x="18" y="92"/>
                  </a:moveTo>
                  <a:lnTo>
                    <a:pt x="10" y="98"/>
                  </a:lnTo>
                  <a:lnTo>
                    <a:pt x="27" y="115"/>
                  </a:lnTo>
                  <a:lnTo>
                    <a:pt x="33" y="107"/>
                  </a:lnTo>
                  <a:lnTo>
                    <a:pt x="33" y="107"/>
                  </a:lnTo>
                  <a:lnTo>
                    <a:pt x="43" y="113"/>
                  </a:lnTo>
                  <a:lnTo>
                    <a:pt x="51" y="115"/>
                  </a:lnTo>
                  <a:lnTo>
                    <a:pt x="51" y="123"/>
                  </a:lnTo>
                  <a:lnTo>
                    <a:pt x="74" y="123"/>
                  </a:lnTo>
                  <a:lnTo>
                    <a:pt x="74" y="115"/>
                  </a:lnTo>
                  <a:lnTo>
                    <a:pt x="74" y="115"/>
                  </a:lnTo>
                  <a:lnTo>
                    <a:pt x="84" y="113"/>
                  </a:lnTo>
                  <a:lnTo>
                    <a:pt x="92" y="109"/>
                  </a:lnTo>
                  <a:lnTo>
                    <a:pt x="98" y="115"/>
                  </a:lnTo>
                  <a:lnTo>
                    <a:pt x="115" y="98"/>
                  </a:lnTo>
                  <a:lnTo>
                    <a:pt x="108" y="92"/>
                  </a:lnTo>
                  <a:lnTo>
                    <a:pt x="108" y="92"/>
                  </a:lnTo>
                  <a:lnTo>
                    <a:pt x="113" y="84"/>
                  </a:lnTo>
                  <a:lnTo>
                    <a:pt x="117" y="74"/>
                  </a:lnTo>
                  <a:lnTo>
                    <a:pt x="127" y="74"/>
                  </a:lnTo>
                  <a:lnTo>
                    <a:pt x="127" y="51"/>
                  </a:lnTo>
                  <a:lnTo>
                    <a:pt x="117" y="51"/>
                  </a:lnTo>
                  <a:lnTo>
                    <a:pt x="117" y="51"/>
                  </a:lnTo>
                  <a:lnTo>
                    <a:pt x="113" y="41"/>
                  </a:lnTo>
                  <a:lnTo>
                    <a:pt x="108" y="33"/>
                  </a:lnTo>
                  <a:lnTo>
                    <a:pt x="117" y="25"/>
                  </a:lnTo>
                  <a:lnTo>
                    <a:pt x="100" y="10"/>
                  </a:lnTo>
                  <a:lnTo>
                    <a:pt x="92" y="17"/>
                  </a:lnTo>
                  <a:lnTo>
                    <a:pt x="92" y="17"/>
                  </a:lnTo>
                  <a:lnTo>
                    <a:pt x="84" y="12"/>
                  </a:lnTo>
                  <a:lnTo>
                    <a:pt x="74" y="8"/>
                  </a:lnTo>
                  <a:lnTo>
                    <a:pt x="74" y="0"/>
                  </a:lnTo>
                  <a:lnTo>
                    <a:pt x="51" y="0"/>
                  </a:lnTo>
                  <a:lnTo>
                    <a:pt x="51" y="8"/>
                  </a:lnTo>
                  <a:lnTo>
                    <a:pt x="51" y="8"/>
                  </a:lnTo>
                  <a:lnTo>
                    <a:pt x="41" y="12"/>
                  </a:lnTo>
                  <a:lnTo>
                    <a:pt x="33" y="17"/>
                  </a:lnTo>
                  <a:lnTo>
                    <a:pt x="27" y="8"/>
                  </a:lnTo>
                  <a:lnTo>
                    <a:pt x="10" y="25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2" y="41"/>
                  </a:lnTo>
                  <a:lnTo>
                    <a:pt x="10" y="51"/>
                  </a:lnTo>
                  <a:lnTo>
                    <a:pt x="0" y="51"/>
                  </a:lnTo>
                  <a:lnTo>
                    <a:pt x="0" y="74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12" y="84"/>
                  </a:lnTo>
                  <a:lnTo>
                    <a:pt x="18" y="92"/>
                  </a:lnTo>
                  <a:lnTo>
                    <a:pt x="18" y="92"/>
                  </a:lnTo>
                  <a:close/>
                  <a:moveTo>
                    <a:pt x="63" y="25"/>
                  </a:moveTo>
                  <a:lnTo>
                    <a:pt x="63" y="25"/>
                  </a:lnTo>
                  <a:lnTo>
                    <a:pt x="72" y="25"/>
                  </a:lnTo>
                  <a:lnTo>
                    <a:pt x="78" y="27"/>
                  </a:lnTo>
                  <a:lnTo>
                    <a:pt x="84" y="31"/>
                  </a:lnTo>
                  <a:lnTo>
                    <a:pt x="90" y="35"/>
                  </a:lnTo>
                  <a:lnTo>
                    <a:pt x="96" y="41"/>
                  </a:lnTo>
                  <a:lnTo>
                    <a:pt x="98" y="47"/>
                  </a:lnTo>
                  <a:lnTo>
                    <a:pt x="100" y="53"/>
                  </a:lnTo>
                  <a:lnTo>
                    <a:pt x="102" y="62"/>
                  </a:lnTo>
                  <a:lnTo>
                    <a:pt x="102" y="62"/>
                  </a:lnTo>
                  <a:lnTo>
                    <a:pt x="100" y="70"/>
                  </a:lnTo>
                  <a:lnTo>
                    <a:pt x="98" y="78"/>
                  </a:lnTo>
                  <a:lnTo>
                    <a:pt x="96" y="84"/>
                  </a:lnTo>
                  <a:lnTo>
                    <a:pt x="90" y="90"/>
                  </a:lnTo>
                  <a:lnTo>
                    <a:pt x="84" y="94"/>
                  </a:lnTo>
                  <a:lnTo>
                    <a:pt x="78" y="98"/>
                  </a:lnTo>
                  <a:lnTo>
                    <a:pt x="72" y="100"/>
                  </a:lnTo>
                  <a:lnTo>
                    <a:pt x="63" y="100"/>
                  </a:lnTo>
                  <a:lnTo>
                    <a:pt x="63" y="100"/>
                  </a:lnTo>
                  <a:lnTo>
                    <a:pt x="55" y="100"/>
                  </a:lnTo>
                  <a:lnTo>
                    <a:pt x="47" y="98"/>
                  </a:lnTo>
                  <a:lnTo>
                    <a:pt x="41" y="94"/>
                  </a:lnTo>
                  <a:lnTo>
                    <a:pt x="35" y="90"/>
                  </a:lnTo>
                  <a:lnTo>
                    <a:pt x="31" y="84"/>
                  </a:lnTo>
                  <a:lnTo>
                    <a:pt x="27" y="78"/>
                  </a:lnTo>
                  <a:lnTo>
                    <a:pt x="25" y="70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5" y="53"/>
                  </a:lnTo>
                  <a:lnTo>
                    <a:pt x="27" y="47"/>
                  </a:lnTo>
                  <a:lnTo>
                    <a:pt x="31" y="41"/>
                  </a:lnTo>
                  <a:lnTo>
                    <a:pt x="35" y="35"/>
                  </a:lnTo>
                  <a:lnTo>
                    <a:pt x="41" y="31"/>
                  </a:lnTo>
                  <a:lnTo>
                    <a:pt x="47" y="27"/>
                  </a:lnTo>
                  <a:lnTo>
                    <a:pt x="55" y="25"/>
                  </a:lnTo>
                  <a:lnTo>
                    <a:pt x="63" y="25"/>
                  </a:lnTo>
                  <a:lnTo>
                    <a:pt x="63" y="25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4794250" y="4025900"/>
              <a:ext cx="33338" cy="33338"/>
            </a:xfrm>
            <a:custGeom>
              <a:avLst/>
              <a:gdLst>
                <a:gd name="T0" fmla="*/ 10 w 21"/>
                <a:gd name="T1" fmla="*/ 21 h 21"/>
                <a:gd name="T2" fmla="*/ 10 w 21"/>
                <a:gd name="T3" fmla="*/ 21 h 21"/>
                <a:gd name="T4" fmla="*/ 15 w 21"/>
                <a:gd name="T5" fmla="*/ 21 h 21"/>
                <a:gd name="T6" fmla="*/ 17 w 21"/>
                <a:gd name="T7" fmla="*/ 19 h 21"/>
                <a:gd name="T8" fmla="*/ 19 w 21"/>
                <a:gd name="T9" fmla="*/ 15 h 21"/>
                <a:gd name="T10" fmla="*/ 21 w 21"/>
                <a:gd name="T11" fmla="*/ 11 h 21"/>
                <a:gd name="T12" fmla="*/ 21 w 21"/>
                <a:gd name="T13" fmla="*/ 11 h 21"/>
                <a:gd name="T14" fmla="*/ 19 w 21"/>
                <a:gd name="T15" fmla="*/ 6 h 21"/>
                <a:gd name="T16" fmla="*/ 17 w 21"/>
                <a:gd name="T17" fmla="*/ 4 h 21"/>
                <a:gd name="T18" fmla="*/ 15 w 21"/>
                <a:gd name="T19" fmla="*/ 2 h 21"/>
                <a:gd name="T20" fmla="*/ 10 w 21"/>
                <a:gd name="T21" fmla="*/ 0 h 21"/>
                <a:gd name="T22" fmla="*/ 10 w 21"/>
                <a:gd name="T23" fmla="*/ 0 h 21"/>
                <a:gd name="T24" fmla="*/ 6 w 21"/>
                <a:gd name="T25" fmla="*/ 2 h 21"/>
                <a:gd name="T26" fmla="*/ 2 w 21"/>
                <a:gd name="T27" fmla="*/ 4 h 21"/>
                <a:gd name="T28" fmla="*/ 0 w 21"/>
                <a:gd name="T29" fmla="*/ 6 h 21"/>
                <a:gd name="T30" fmla="*/ 0 w 21"/>
                <a:gd name="T31" fmla="*/ 11 h 21"/>
                <a:gd name="T32" fmla="*/ 0 w 21"/>
                <a:gd name="T33" fmla="*/ 11 h 21"/>
                <a:gd name="T34" fmla="*/ 0 w 21"/>
                <a:gd name="T35" fmla="*/ 15 h 21"/>
                <a:gd name="T36" fmla="*/ 2 w 21"/>
                <a:gd name="T37" fmla="*/ 19 h 21"/>
                <a:gd name="T38" fmla="*/ 6 w 21"/>
                <a:gd name="T39" fmla="*/ 21 h 21"/>
                <a:gd name="T40" fmla="*/ 10 w 21"/>
                <a:gd name="T41" fmla="*/ 21 h 21"/>
                <a:gd name="T42" fmla="*/ 10 w 21"/>
                <a:gd name="T4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21">
                  <a:moveTo>
                    <a:pt x="10" y="21"/>
                  </a:moveTo>
                  <a:lnTo>
                    <a:pt x="10" y="21"/>
                  </a:lnTo>
                  <a:lnTo>
                    <a:pt x="15" y="21"/>
                  </a:lnTo>
                  <a:lnTo>
                    <a:pt x="17" y="19"/>
                  </a:lnTo>
                  <a:lnTo>
                    <a:pt x="19" y="15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19" y="6"/>
                  </a:lnTo>
                  <a:lnTo>
                    <a:pt x="17" y="4"/>
                  </a:lnTo>
                  <a:lnTo>
                    <a:pt x="15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2" y="19"/>
                  </a:lnTo>
                  <a:lnTo>
                    <a:pt x="6" y="21"/>
                  </a:lnTo>
                  <a:lnTo>
                    <a:pt x="10" y="21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 noEditPoints="1"/>
            </p:cNvSpPr>
            <p:nvPr/>
          </p:nvSpPr>
          <p:spPr bwMode="auto">
            <a:xfrm>
              <a:off x="5145088" y="4321175"/>
              <a:ext cx="142875" cy="139700"/>
            </a:xfrm>
            <a:custGeom>
              <a:avLst/>
              <a:gdLst>
                <a:gd name="T0" fmla="*/ 84 w 90"/>
                <a:gd name="T1" fmla="*/ 35 h 88"/>
                <a:gd name="T2" fmla="*/ 78 w 90"/>
                <a:gd name="T3" fmla="*/ 23 h 88"/>
                <a:gd name="T4" fmla="*/ 72 w 90"/>
                <a:gd name="T5" fmla="*/ 7 h 88"/>
                <a:gd name="T6" fmla="*/ 66 w 90"/>
                <a:gd name="T7" fmla="*/ 11 h 88"/>
                <a:gd name="T8" fmla="*/ 53 w 90"/>
                <a:gd name="T9" fmla="*/ 7 h 88"/>
                <a:gd name="T10" fmla="*/ 37 w 90"/>
                <a:gd name="T11" fmla="*/ 0 h 88"/>
                <a:gd name="T12" fmla="*/ 37 w 90"/>
                <a:gd name="T13" fmla="*/ 7 h 88"/>
                <a:gd name="T14" fmla="*/ 25 w 90"/>
                <a:gd name="T15" fmla="*/ 11 h 88"/>
                <a:gd name="T16" fmla="*/ 6 w 90"/>
                <a:gd name="T17" fmla="*/ 17 h 88"/>
                <a:gd name="T18" fmla="*/ 12 w 90"/>
                <a:gd name="T19" fmla="*/ 23 h 88"/>
                <a:gd name="T20" fmla="*/ 6 w 90"/>
                <a:gd name="T21" fmla="*/ 35 h 88"/>
                <a:gd name="T22" fmla="*/ 0 w 90"/>
                <a:gd name="T23" fmla="*/ 52 h 88"/>
                <a:gd name="T24" fmla="*/ 8 w 90"/>
                <a:gd name="T25" fmla="*/ 52 h 88"/>
                <a:gd name="T26" fmla="*/ 12 w 90"/>
                <a:gd name="T27" fmla="*/ 64 h 88"/>
                <a:gd name="T28" fmla="*/ 19 w 90"/>
                <a:gd name="T29" fmla="*/ 80 h 88"/>
                <a:gd name="T30" fmla="*/ 25 w 90"/>
                <a:gd name="T31" fmla="*/ 76 h 88"/>
                <a:gd name="T32" fmla="*/ 37 w 90"/>
                <a:gd name="T33" fmla="*/ 80 h 88"/>
                <a:gd name="T34" fmla="*/ 53 w 90"/>
                <a:gd name="T35" fmla="*/ 88 h 88"/>
                <a:gd name="T36" fmla="*/ 53 w 90"/>
                <a:gd name="T37" fmla="*/ 82 h 88"/>
                <a:gd name="T38" fmla="*/ 66 w 90"/>
                <a:gd name="T39" fmla="*/ 76 h 88"/>
                <a:gd name="T40" fmla="*/ 82 w 90"/>
                <a:gd name="T41" fmla="*/ 70 h 88"/>
                <a:gd name="T42" fmla="*/ 78 w 90"/>
                <a:gd name="T43" fmla="*/ 64 h 88"/>
                <a:gd name="T44" fmla="*/ 84 w 90"/>
                <a:gd name="T45" fmla="*/ 52 h 88"/>
                <a:gd name="T46" fmla="*/ 90 w 90"/>
                <a:gd name="T47" fmla="*/ 35 h 88"/>
                <a:gd name="T48" fmla="*/ 45 w 90"/>
                <a:gd name="T49" fmla="*/ 70 h 88"/>
                <a:gd name="T50" fmla="*/ 35 w 90"/>
                <a:gd name="T51" fmla="*/ 68 h 88"/>
                <a:gd name="T52" fmla="*/ 21 w 90"/>
                <a:gd name="T53" fmla="*/ 54 h 88"/>
                <a:gd name="T54" fmla="*/ 19 w 90"/>
                <a:gd name="T55" fmla="*/ 43 h 88"/>
                <a:gd name="T56" fmla="*/ 27 w 90"/>
                <a:gd name="T57" fmla="*/ 25 h 88"/>
                <a:gd name="T58" fmla="*/ 45 w 90"/>
                <a:gd name="T59" fmla="*/ 17 h 88"/>
                <a:gd name="T60" fmla="*/ 55 w 90"/>
                <a:gd name="T61" fmla="*/ 19 h 88"/>
                <a:gd name="T62" fmla="*/ 72 w 90"/>
                <a:gd name="T63" fmla="*/ 33 h 88"/>
                <a:gd name="T64" fmla="*/ 74 w 90"/>
                <a:gd name="T65" fmla="*/ 43 h 88"/>
                <a:gd name="T66" fmla="*/ 66 w 90"/>
                <a:gd name="T67" fmla="*/ 64 h 88"/>
                <a:gd name="T68" fmla="*/ 45 w 90"/>
                <a:gd name="T69" fmla="*/ 7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0" h="88">
                  <a:moveTo>
                    <a:pt x="84" y="35"/>
                  </a:moveTo>
                  <a:lnTo>
                    <a:pt x="84" y="35"/>
                  </a:lnTo>
                  <a:lnTo>
                    <a:pt x="82" y="29"/>
                  </a:lnTo>
                  <a:lnTo>
                    <a:pt x="78" y="23"/>
                  </a:lnTo>
                  <a:lnTo>
                    <a:pt x="82" y="17"/>
                  </a:lnTo>
                  <a:lnTo>
                    <a:pt x="72" y="7"/>
                  </a:lnTo>
                  <a:lnTo>
                    <a:pt x="66" y="11"/>
                  </a:lnTo>
                  <a:lnTo>
                    <a:pt x="66" y="11"/>
                  </a:lnTo>
                  <a:lnTo>
                    <a:pt x="59" y="9"/>
                  </a:lnTo>
                  <a:lnTo>
                    <a:pt x="53" y="7"/>
                  </a:lnTo>
                  <a:lnTo>
                    <a:pt x="53" y="0"/>
                  </a:lnTo>
                  <a:lnTo>
                    <a:pt x="37" y="0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1" y="9"/>
                  </a:lnTo>
                  <a:lnTo>
                    <a:pt x="25" y="11"/>
                  </a:lnTo>
                  <a:lnTo>
                    <a:pt x="19" y="7"/>
                  </a:lnTo>
                  <a:lnTo>
                    <a:pt x="6" y="17"/>
                  </a:lnTo>
                  <a:lnTo>
                    <a:pt x="12" y="23"/>
                  </a:lnTo>
                  <a:lnTo>
                    <a:pt x="12" y="23"/>
                  </a:lnTo>
                  <a:lnTo>
                    <a:pt x="8" y="29"/>
                  </a:lnTo>
                  <a:lnTo>
                    <a:pt x="6" y="35"/>
                  </a:lnTo>
                  <a:lnTo>
                    <a:pt x="0" y="35"/>
                  </a:lnTo>
                  <a:lnTo>
                    <a:pt x="0" y="52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58"/>
                  </a:lnTo>
                  <a:lnTo>
                    <a:pt x="12" y="64"/>
                  </a:lnTo>
                  <a:lnTo>
                    <a:pt x="8" y="70"/>
                  </a:lnTo>
                  <a:lnTo>
                    <a:pt x="19" y="80"/>
                  </a:lnTo>
                  <a:lnTo>
                    <a:pt x="25" y="76"/>
                  </a:lnTo>
                  <a:lnTo>
                    <a:pt x="25" y="76"/>
                  </a:lnTo>
                  <a:lnTo>
                    <a:pt x="31" y="78"/>
                  </a:lnTo>
                  <a:lnTo>
                    <a:pt x="37" y="80"/>
                  </a:lnTo>
                  <a:lnTo>
                    <a:pt x="37" y="88"/>
                  </a:lnTo>
                  <a:lnTo>
                    <a:pt x="53" y="88"/>
                  </a:lnTo>
                  <a:lnTo>
                    <a:pt x="53" y="82"/>
                  </a:lnTo>
                  <a:lnTo>
                    <a:pt x="53" y="82"/>
                  </a:lnTo>
                  <a:lnTo>
                    <a:pt x="59" y="80"/>
                  </a:lnTo>
                  <a:lnTo>
                    <a:pt x="66" y="76"/>
                  </a:lnTo>
                  <a:lnTo>
                    <a:pt x="72" y="80"/>
                  </a:lnTo>
                  <a:lnTo>
                    <a:pt x="82" y="70"/>
                  </a:lnTo>
                  <a:lnTo>
                    <a:pt x="78" y="64"/>
                  </a:lnTo>
                  <a:lnTo>
                    <a:pt x="78" y="64"/>
                  </a:lnTo>
                  <a:lnTo>
                    <a:pt x="82" y="58"/>
                  </a:lnTo>
                  <a:lnTo>
                    <a:pt x="84" y="52"/>
                  </a:lnTo>
                  <a:lnTo>
                    <a:pt x="90" y="52"/>
                  </a:lnTo>
                  <a:lnTo>
                    <a:pt x="90" y="35"/>
                  </a:lnTo>
                  <a:lnTo>
                    <a:pt x="84" y="35"/>
                  </a:lnTo>
                  <a:close/>
                  <a:moveTo>
                    <a:pt x="45" y="70"/>
                  </a:moveTo>
                  <a:lnTo>
                    <a:pt x="45" y="70"/>
                  </a:lnTo>
                  <a:lnTo>
                    <a:pt x="35" y="68"/>
                  </a:lnTo>
                  <a:lnTo>
                    <a:pt x="27" y="64"/>
                  </a:lnTo>
                  <a:lnTo>
                    <a:pt x="21" y="54"/>
                  </a:lnTo>
                  <a:lnTo>
                    <a:pt x="19" y="43"/>
                  </a:lnTo>
                  <a:lnTo>
                    <a:pt x="19" y="43"/>
                  </a:lnTo>
                  <a:lnTo>
                    <a:pt x="21" y="33"/>
                  </a:lnTo>
                  <a:lnTo>
                    <a:pt x="27" y="25"/>
                  </a:lnTo>
                  <a:lnTo>
                    <a:pt x="35" y="19"/>
                  </a:lnTo>
                  <a:lnTo>
                    <a:pt x="45" y="17"/>
                  </a:lnTo>
                  <a:lnTo>
                    <a:pt x="45" y="17"/>
                  </a:lnTo>
                  <a:lnTo>
                    <a:pt x="55" y="19"/>
                  </a:lnTo>
                  <a:lnTo>
                    <a:pt x="66" y="25"/>
                  </a:lnTo>
                  <a:lnTo>
                    <a:pt x="72" y="33"/>
                  </a:lnTo>
                  <a:lnTo>
                    <a:pt x="74" y="43"/>
                  </a:lnTo>
                  <a:lnTo>
                    <a:pt x="74" y="43"/>
                  </a:lnTo>
                  <a:lnTo>
                    <a:pt x="72" y="54"/>
                  </a:lnTo>
                  <a:lnTo>
                    <a:pt x="66" y="64"/>
                  </a:lnTo>
                  <a:lnTo>
                    <a:pt x="55" y="68"/>
                  </a:lnTo>
                  <a:lnTo>
                    <a:pt x="45" y="70"/>
                  </a:lnTo>
                  <a:lnTo>
                    <a:pt x="45" y="7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5203825" y="4379913"/>
              <a:ext cx="25400" cy="23813"/>
            </a:xfrm>
            <a:custGeom>
              <a:avLst/>
              <a:gdLst>
                <a:gd name="T0" fmla="*/ 8 w 16"/>
                <a:gd name="T1" fmla="*/ 0 h 15"/>
                <a:gd name="T2" fmla="*/ 8 w 16"/>
                <a:gd name="T3" fmla="*/ 0 h 15"/>
                <a:gd name="T4" fmla="*/ 2 w 16"/>
                <a:gd name="T5" fmla="*/ 2 h 15"/>
                <a:gd name="T6" fmla="*/ 0 w 16"/>
                <a:gd name="T7" fmla="*/ 6 h 15"/>
                <a:gd name="T8" fmla="*/ 0 w 16"/>
                <a:gd name="T9" fmla="*/ 6 h 15"/>
                <a:gd name="T10" fmla="*/ 2 w 16"/>
                <a:gd name="T11" fmla="*/ 12 h 15"/>
                <a:gd name="T12" fmla="*/ 8 w 16"/>
                <a:gd name="T13" fmla="*/ 15 h 15"/>
                <a:gd name="T14" fmla="*/ 8 w 16"/>
                <a:gd name="T15" fmla="*/ 15 h 15"/>
                <a:gd name="T16" fmla="*/ 14 w 16"/>
                <a:gd name="T17" fmla="*/ 12 h 15"/>
                <a:gd name="T18" fmla="*/ 16 w 16"/>
                <a:gd name="T19" fmla="*/ 6 h 15"/>
                <a:gd name="T20" fmla="*/ 16 w 16"/>
                <a:gd name="T21" fmla="*/ 6 h 15"/>
                <a:gd name="T22" fmla="*/ 14 w 16"/>
                <a:gd name="T23" fmla="*/ 2 h 15"/>
                <a:gd name="T24" fmla="*/ 8 w 16"/>
                <a:gd name="T25" fmla="*/ 0 h 15"/>
                <a:gd name="T26" fmla="*/ 8 w 16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5">
                  <a:moveTo>
                    <a:pt x="8" y="0"/>
                  </a:moveTo>
                  <a:lnTo>
                    <a:pt x="8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12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14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748212" y="1739901"/>
            <a:ext cx="1233488" cy="1162050"/>
            <a:chOff x="287338" y="1931988"/>
            <a:chExt cx="1233488" cy="1162050"/>
          </a:xfrm>
        </p:grpSpPr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287338" y="1931988"/>
              <a:ext cx="788988" cy="947738"/>
            </a:xfrm>
            <a:custGeom>
              <a:avLst/>
              <a:gdLst>
                <a:gd name="T0" fmla="*/ 41 w 497"/>
                <a:gd name="T1" fmla="*/ 45 h 597"/>
                <a:gd name="T2" fmla="*/ 456 w 497"/>
                <a:gd name="T3" fmla="*/ 45 h 597"/>
                <a:gd name="T4" fmla="*/ 456 w 497"/>
                <a:gd name="T5" fmla="*/ 119 h 597"/>
                <a:gd name="T6" fmla="*/ 497 w 497"/>
                <a:gd name="T7" fmla="*/ 119 h 597"/>
                <a:gd name="T8" fmla="*/ 497 w 497"/>
                <a:gd name="T9" fmla="*/ 39 h 597"/>
                <a:gd name="T10" fmla="*/ 497 w 497"/>
                <a:gd name="T11" fmla="*/ 39 h 597"/>
                <a:gd name="T12" fmla="*/ 497 w 497"/>
                <a:gd name="T13" fmla="*/ 33 h 597"/>
                <a:gd name="T14" fmla="*/ 495 w 497"/>
                <a:gd name="T15" fmla="*/ 25 h 597"/>
                <a:gd name="T16" fmla="*/ 491 w 497"/>
                <a:gd name="T17" fmla="*/ 19 h 597"/>
                <a:gd name="T18" fmla="*/ 487 w 497"/>
                <a:gd name="T19" fmla="*/ 12 h 597"/>
                <a:gd name="T20" fmla="*/ 481 w 497"/>
                <a:gd name="T21" fmla="*/ 8 h 597"/>
                <a:gd name="T22" fmla="*/ 477 w 497"/>
                <a:gd name="T23" fmla="*/ 4 h 597"/>
                <a:gd name="T24" fmla="*/ 468 w 497"/>
                <a:gd name="T25" fmla="*/ 2 h 597"/>
                <a:gd name="T26" fmla="*/ 462 w 497"/>
                <a:gd name="T27" fmla="*/ 0 h 597"/>
                <a:gd name="T28" fmla="*/ 35 w 497"/>
                <a:gd name="T29" fmla="*/ 0 h 597"/>
                <a:gd name="T30" fmla="*/ 35 w 497"/>
                <a:gd name="T31" fmla="*/ 0 h 597"/>
                <a:gd name="T32" fmla="*/ 29 w 497"/>
                <a:gd name="T33" fmla="*/ 2 h 597"/>
                <a:gd name="T34" fmla="*/ 23 w 497"/>
                <a:gd name="T35" fmla="*/ 4 h 597"/>
                <a:gd name="T36" fmla="*/ 16 w 497"/>
                <a:gd name="T37" fmla="*/ 8 h 597"/>
                <a:gd name="T38" fmla="*/ 10 w 497"/>
                <a:gd name="T39" fmla="*/ 12 h 597"/>
                <a:gd name="T40" fmla="*/ 6 w 497"/>
                <a:gd name="T41" fmla="*/ 19 h 597"/>
                <a:gd name="T42" fmla="*/ 2 w 497"/>
                <a:gd name="T43" fmla="*/ 25 h 597"/>
                <a:gd name="T44" fmla="*/ 0 w 497"/>
                <a:gd name="T45" fmla="*/ 33 h 597"/>
                <a:gd name="T46" fmla="*/ 0 w 497"/>
                <a:gd name="T47" fmla="*/ 39 h 597"/>
                <a:gd name="T48" fmla="*/ 0 w 497"/>
                <a:gd name="T49" fmla="*/ 559 h 597"/>
                <a:gd name="T50" fmla="*/ 0 w 497"/>
                <a:gd name="T51" fmla="*/ 559 h 597"/>
                <a:gd name="T52" fmla="*/ 0 w 497"/>
                <a:gd name="T53" fmla="*/ 567 h 597"/>
                <a:gd name="T54" fmla="*/ 2 w 497"/>
                <a:gd name="T55" fmla="*/ 573 h 597"/>
                <a:gd name="T56" fmla="*/ 6 w 497"/>
                <a:gd name="T57" fmla="*/ 581 h 597"/>
                <a:gd name="T58" fmla="*/ 10 w 497"/>
                <a:gd name="T59" fmla="*/ 585 h 597"/>
                <a:gd name="T60" fmla="*/ 16 w 497"/>
                <a:gd name="T61" fmla="*/ 591 h 597"/>
                <a:gd name="T62" fmla="*/ 23 w 497"/>
                <a:gd name="T63" fmla="*/ 595 h 597"/>
                <a:gd name="T64" fmla="*/ 29 w 497"/>
                <a:gd name="T65" fmla="*/ 597 h 597"/>
                <a:gd name="T66" fmla="*/ 35 w 497"/>
                <a:gd name="T67" fmla="*/ 597 h 597"/>
                <a:gd name="T68" fmla="*/ 264 w 497"/>
                <a:gd name="T69" fmla="*/ 597 h 597"/>
                <a:gd name="T70" fmla="*/ 264 w 497"/>
                <a:gd name="T71" fmla="*/ 552 h 597"/>
                <a:gd name="T72" fmla="*/ 41 w 497"/>
                <a:gd name="T73" fmla="*/ 552 h 597"/>
                <a:gd name="T74" fmla="*/ 41 w 497"/>
                <a:gd name="T75" fmla="*/ 4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597">
                  <a:moveTo>
                    <a:pt x="41" y="45"/>
                  </a:moveTo>
                  <a:lnTo>
                    <a:pt x="456" y="45"/>
                  </a:lnTo>
                  <a:lnTo>
                    <a:pt x="456" y="119"/>
                  </a:lnTo>
                  <a:lnTo>
                    <a:pt x="497" y="119"/>
                  </a:lnTo>
                  <a:lnTo>
                    <a:pt x="497" y="39"/>
                  </a:lnTo>
                  <a:lnTo>
                    <a:pt x="497" y="39"/>
                  </a:lnTo>
                  <a:lnTo>
                    <a:pt x="497" y="33"/>
                  </a:lnTo>
                  <a:lnTo>
                    <a:pt x="495" y="25"/>
                  </a:lnTo>
                  <a:lnTo>
                    <a:pt x="491" y="19"/>
                  </a:lnTo>
                  <a:lnTo>
                    <a:pt x="487" y="12"/>
                  </a:lnTo>
                  <a:lnTo>
                    <a:pt x="481" y="8"/>
                  </a:lnTo>
                  <a:lnTo>
                    <a:pt x="477" y="4"/>
                  </a:lnTo>
                  <a:lnTo>
                    <a:pt x="468" y="2"/>
                  </a:lnTo>
                  <a:lnTo>
                    <a:pt x="462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29" y="2"/>
                  </a:lnTo>
                  <a:lnTo>
                    <a:pt x="23" y="4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6" y="19"/>
                  </a:lnTo>
                  <a:lnTo>
                    <a:pt x="2" y="25"/>
                  </a:lnTo>
                  <a:lnTo>
                    <a:pt x="0" y="33"/>
                  </a:lnTo>
                  <a:lnTo>
                    <a:pt x="0" y="39"/>
                  </a:lnTo>
                  <a:lnTo>
                    <a:pt x="0" y="559"/>
                  </a:lnTo>
                  <a:lnTo>
                    <a:pt x="0" y="559"/>
                  </a:lnTo>
                  <a:lnTo>
                    <a:pt x="0" y="567"/>
                  </a:lnTo>
                  <a:lnTo>
                    <a:pt x="2" y="573"/>
                  </a:lnTo>
                  <a:lnTo>
                    <a:pt x="6" y="581"/>
                  </a:lnTo>
                  <a:lnTo>
                    <a:pt x="10" y="585"/>
                  </a:lnTo>
                  <a:lnTo>
                    <a:pt x="16" y="591"/>
                  </a:lnTo>
                  <a:lnTo>
                    <a:pt x="23" y="595"/>
                  </a:lnTo>
                  <a:lnTo>
                    <a:pt x="29" y="597"/>
                  </a:lnTo>
                  <a:lnTo>
                    <a:pt x="35" y="597"/>
                  </a:lnTo>
                  <a:lnTo>
                    <a:pt x="264" y="597"/>
                  </a:lnTo>
                  <a:lnTo>
                    <a:pt x="264" y="552"/>
                  </a:lnTo>
                  <a:lnTo>
                    <a:pt x="41" y="552"/>
                  </a:lnTo>
                  <a:lnTo>
                    <a:pt x="41" y="45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3"/>
            <p:cNvSpPr>
              <a:spLocks noEditPoints="1"/>
            </p:cNvSpPr>
            <p:nvPr/>
          </p:nvSpPr>
          <p:spPr bwMode="auto">
            <a:xfrm>
              <a:off x="731838" y="2149475"/>
              <a:ext cx="788988" cy="944563"/>
            </a:xfrm>
            <a:custGeom>
              <a:avLst/>
              <a:gdLst>
                <a:gd name="T0" fmla="*/ 460 w 497"/>
                <a:gd name="T1" fmla="*/ 0 h 595"/>
                <a:gd name="T2" fmla="*/ 35 w 497"/>
                <a:gd name="T3" fmla="*/ 0 h 595"/>
                <a:gd name="T4" fmla="*/ 35 w 497"/>
                <a:gd name="T5" fmla="*/ 0 h 595"/>
                <a:gd name="T6" fmla="*/ 27 w 497"/>
                <a:gd name="T7" fmla="*/ 0 h 595"/>
                <a:gd name="T8" fmla="*/ 21 w 497"/>
                <a:gd name="T9" fmla="*/ 2 h 595"/>
                <a:gd name="T10" fmla="*/ 15 w 497"/>
                <a:gd name="T11" fmla="*/ 6 h 595"/>
                <a:gd name="T12" fmla="*/ 10 w 497"/>
                <a:gd name="T13" fmla="*/ 10 h 595"/>
                <a:gd name="T14" fmla="*/ 4 w 497"/>
                <a:gd name="T15" fmla="*/ 17 h 595"/>
                <a:gd name="T16" fmla="*/ 2 w 497"/>
                <a:gd name="T17" fmla="*/ 23 h 595"/>
                <a:gd name="T18" fmla="*/ 0 w 497"/>
                <a:gd name="T19" fmla="*/ 31 h 595"/>
                <a:gd name="T20" fmla="*/ 0 w 497"/>
                <a:gd name="T21" fmla="*/ 39 h 595"/>
                <a:gd name="T22" fmla="*/ 0 w 497"/>
                <a:gd name="T23" fmla="*/ 557 h 595"/>
                <a:gd name="T24" fmla="*/ 0 w 497"/>
                <a:gd name="T25" fmla="*/ 557 h 595"/>
                <a:gd name="T26" fmla="*/ 0 w 497"/>
                <a:gd name="T27" fmla="*/ 565 h 595"/>
                <a:gd name="T28" fmla="*/ 2 w 497"/>
                <a:gd name="T29" fmla="*/ 573 h 595"/>
                <a:gd name="T30" fmla="*/ 4 w 497"/>
                <a:gd name="T31" fmla="*/ 579 h 595"/>
                <a:gd name="T32" fmla="*/ 10 w 497"/>
                <a:gd name="T33" fmla="*/ 585 h 595"/>
                <a:gd name="T34" fmla="*/ 15 w 497"/>
                <a:gd name="T35" fmla="*/ 589 h 595"/>
                <a:gd name="T36" fmla="*/ 21 w 497"/>
                <a:gd name="T37" fmla="*/ 593 h 595"/>
                <a:gd name="T38" fmla="*/ 27 w 497"/>
                <a:gd name="T39" fmla="*/ 595 h 595"/>
                <a:gd name="T40" fmla="*/ 35 w 497"/>
                <a:gd name="T41" fmla="*/ 595 h 595"/>
                <a:gd name="T42" fmla="*/ 460 w 497"/>
                <a:gd name="T43" fmla="*/ 595 h 595"/>
                <a:gd name="T44" fmla="*/ 460 w 497"/>
                <a:gd name="T45" fmla="*/ 595 h 595"/>
                <a:gd name="T46" fmla="*/ 469 w 497"/>
                <a:gd name="T47" fmla="*/ 595 h 595"/>
                <a:gd name="T48" fmla="*/ 475 w 497"/>
                <a:gd name="T49" fmla="*/ 593 h 595"/>
                <a:gd name="T50" fmla="*/ 481 w 497"/>
                <a:gd name="T51" fmla="*/ 589 h 595"/>
                <a:gd name="T52" fmla="*/ 487 w 497"/>
                <a:gd name="T53" fmla="*/ 585 h 595"/>
                <a:gd name="T54" fmla="*/ 491 w 497"/>
                <a:gd name="T55" fmla="*/ 579 h 595"/>
                <a:gd name="T56" fmla="*/ 493 w 497"/>
                <a:gd name="T57" fmla="*/ 573 h 595"/>
                <a:gd name="T58" fmla="*/ 495 w 497"/>
                <a:gd name="T59" fmla="*/ 565 h 595"/>
                <a:gd name="T60" fmla="*/ 497 w 497"/>
                <a:gd name="T61" fmla="*/ 557 h 595"/>
                <a:gd name="T62" fmla="*/ 497 w 497"/>
                <a:gd name="T63" fmla="*/ 39 h 595"/>
                <a:gd name="T64" fmla="*/ 497 w 497"/>
                <a:gd name="T65" fmla="*/ 39 h 595"/>
                <a:gd name="T66" fmla="*/ 495 w 497"/>
                <a:gd name="T67" fmla="*/ 31 h 595"/>
                <a:gd name="T68" fmla="*/ 493 w 497"/>
                <a:gd name="T69" fmla="*/ 23 h 595"/>
                <a:gd name="T70" fmla="*/ 491 w 497"/>
                <a:gd name="T71" fmla="*/ 17 h 595"/>
                <a:gd name="T72" fmla="*/ 487 w 497"/>
                <a:gd name="T73" fmla="*/ 10 h 595"/>
                <a:gd name="T74" fmla="*/ 481 w 497"/>
                <a:gd name="T75" fmla="*/ 6 h 595"/>
                <a:gd name="T76" fmla="*/ 475 w 497"/>
                <a:gd name="T77" fmla="*/ 2 h 595"/>
                <a:gd name="T78" fmla="*/ 469 w 497"/>
                <a:gd name="T79" fmla="*/ 0 h 595"/>
                <a:gd name="T80" fmla="*/ 460 w 497"/>
                <a:gd name="T81" fmla="*/ 0 h 595"/>
                <a:gd name="T82" fmla="*/ 460 w 497"/>
                <a:gd name="T83" fmla="*/ 0 h 595"/>
                <a:gd name="T84" fmla="*/ 456 w 497"/>
                <a:gd name="T85" fmla="*/ 550 h 595"/>
                <a:gd name="T86" fmla="*/ 39 w 497"/>
                <a:gd name="T87" fmla="*/ 550 h 595"/>
                <a:gd name="T88" fmla="*/ 39 w 497"/>
                <a:gd name="T89" fmla="*/ 45 h 595"/>
                <a:gd name="T90" fmla="*/ 456 w 497"/>
                <a:gd name="T91" fmla="*/ 45 h 595"/>
                <a:gd name="T92" fmla="*/ 456 w 497"/>
                <a:gd name="T93" fmla="*/ 55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97" h="595">
                  <a:moveTo>
                    <a:pt x="460" y="0"/>
                  </a:moveTo>
                  <a:lnTo>
                    <a:pt x="35" y="0"/>
                  </a:lnTo>
                  <a:lnTo>
                    <a:pt x="35" y="0"/>
                  </a:lnTo>
                  <a:lnTo>
                    <a:pt x="27" y="0"/>
                  </a:lnTo>
                  <a:lnTo>
                    <a:pt x="21" y="2"/>
                  </a:lnTo>
                  <a:lnTo>
                    <a:pt x="15" y="6"/>
                  </a:lnTo>
                  <a:lnTo>
                    <a:pt x="10" y="10"/>
                  </a:lnTo>
                  <a:lnTo>
                    <a:pt x="4" y="17"/>
                  </a:lnTo>
                  <a:lnTo>
                    <a:pt x="2" y="23"/>
                  </a:lnTo>
                  <a:lnTo>
                    <a:pt x="0" y="31"/>
                  </a:lnTo>
                  <a:lnTo>
                    <a:pt x="0" y="39"/>
                  </a:lnTo>
                  <a:lnTo>
                    <a:pt x="0" y="557"/>
                  </a:lnTo>
                  <a:lnTo>
                    <a:pt x="0" y="557"/>
                  </a:lnTo>
                  <a:lnTo>
                    <a:pt x="0" y="565"/>
                  </a:lnTo>
                  <a:lnTo>
                    <a:pt x="2" y="573"/>
                  </a:lnTo>
                  <a:lnTo>
                    <a:pt x="4" y="579"/>
                  </a:lnTo>
                  <a:lnTo>
                    <a:pt x="10" y="585"/>
                  </a:lnTo>
                  <a:lnTo>
                    <a:pt x="15" y="589"/>
                  </a:lnTo>
                  <a:lnTo>
                    <a:pt x="21" y="593"/>
                  </a:lnTo>
                  <a:lnTo>
                    <a:pt x="27" y="595"/>
                  </a:lnTo>
                  <a:lnTo>
                    <a:pt x="35" y="595"/>
                  </a:lnTo>
                  <a:lnTo>
                    <a:pt x="460" y="595"/>
                  </a:lnTo>
                  <a:lnTo>
                    <a:pt x="460" y="595"/>
                  </a:lnTo>
                  <a:lnTo>
                    <a:pt x="469" y="595"/>
                  </a:lnTo>
                  <a:lnTo>
                    <a:pt x="475" y="593"/>
                  </a:lnTo>
                  <a:lnTo>
                    <a:pt x="481" y="589"/>
                  </a:lnTo>
                  <a:lnTo>
                    <a:pt x="487" y="585"/>
                  </a:lnTo>
                  <a:lnTo>
                    <a:pt x="491" y="579"/>
                  </a:lnTo>
                  <a:lnTo>
                    <a:pt x="493" y="573"/>
                  </a:lnTo>
                  <a:lnTo>
                    <a:pt x="495" y="565"/>
                  </a:lnTo>
                  <a:lnTo>
                    <a:pt x="497" y="557"/>
                  </a:lnTo>
                  <a:lnTo>
                    <a:pt x="497" y="39"/>
                  </a:lnTo>
                  <a:lnTo>
                    <a:pt x="497" y="39"/>
                  </a:lnTo>
                  <a:lnTo>
                    <a:pt x="495" y="31"/>
                  </a:lnTo>
                  <a:lnTo>
                    <a:pt x="493" y="23"/>
                  </a:lnTo>
                  <a:lnTo>
                    <a:pt x="491" y="17"/>
                  </a:lnTo>
                  <a:lnTo>
                    <a:pt x="487" y="10"/>
                  </a:lnTo>
                  <a:lnTo>
                    <a:pt x="481" y="6"/>
                  </a:lnTo>
                  <a:lnTo>
                    <a:pt x="475" y="2"/>
                  </a:lnTo>
                  <a:lnTo>
                    <a:pt x="469" y="0"/>
                  </a:lnTo>
                  <a:lnTo>
                    <a:pt x="460" y="0"/>
                  </a:lnTo>
                  <a:lnTo>
                    <a:pt x="460" y="0"/>
                  </a:lnTo>
                  <a:close/>
                  <a:moveTo>
                    <a:pt x="456" y="550"/>
                  </a:moveTo>
                  <a:lnTo>
                    <a:pt x="39" y="550"/>
                  </a:lnTo>
                  <a:lnTo>
                    <a:pt x="39" y="45"/>
                  </a:lnTo>
                  <a:lnTo>
                    <a:pt x="456" y="45"/>
                  </a:lnTo>
                  <a:lnTo>
                    <a:pt x="456" y="550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74"/>
            <p:cNvSpPr>
              <a:spLocks noChangeArrowheads="1"/>
            </p:cNvSpPr>
            <p:nvPr/>
          </p:nvSpPr>
          <p:spPr bwMode="auto">
            <a:xfrm>
              <a:off x="852488" y="2379663"/>
              <a:ext cx="558800" cy="52388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75"/>
            <p:cNvSpPr>
              <a:spLocks noChangeArrowheads="1"/>
            </p:cNvSpPr>
            <p:nvPr/>
          </p:nvSpPr>
          <p:spPr bwMode="auto">
            <a:xfrm>
              <a:off x="852488" y="2530475"/>
              <a:ext cx="558800" cy="50800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76"/>
            <p:cNvSpPr>
              <a:spLocks noChangeArrowheads="1"/>
            </p:cNvSpPr>
            <p:nvPr/>
          </p:nvSpPr>
          <p:spPr bwMode="auto">
            <a:xfrm>
              <a:off x="852488" y="2671763"/>
              <a:ext cx="558800" cy="55563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77"/>
            <p:cNvSpPr>
              <a:spLocks noChangeArrowheads="1"/>
            </p:cNvSpPr>
            <p:nvPr/>
          </p:nvSpPr>
          <p:spPr bwMode="auto">
            <a:xfrm>
              <a:off x="852488" y="2822575"/>
              <a:ext cx="558800" cy="53975"/>
            </a:xfrm>
            <a:prstGeom prst="rect">
              <a:avLst/>
            </a:pr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404813" y="2173288"/>
              <a:ext cx="288925" cy="593725"/>
            </a:xfrm>
            <a:custGeom>
              <a:avLst/>
              <a:gdLst>
                <a:gd name="T0" fmla="*/ 182 w 182"/>
                <a:gd name="T1" fmla="*/ 374 h 374"/>
                <a:gd name="T2" fmla="*/ 182 w 182"/>
                <a:gd name="T3" fmla="*/ 300 h 374"/>
                <a:gd name="T4" fmla="*/ 182 w 182"/>
                <a:gd name="T5" fmla="*/ 300 h 374"/>
                <a:gd name="T6" fmla="*/ 182 w 182"/>
                <a:gd name="T7" fmla="*/ 300 h 374"/>
                <a:gd name="T8" fmla="*/ 182 w 182"/>
                <a:gd name="T9" fmla="*/ 300 h 374"/>
                <a:gd name="T10" fmla="*/ 159 w 182"/>
                <a:gd name="T11" fmla="*/ 298 h 374"/>
                <a:gd name="T12" fmla="*/ 139 w 182"/>
                <a:gd name="T13" fmla="*/ 292 h 374"/>
                <a:gd name="T14" fmla="*/ 118 w 182"/>
                <a:gd name="T15" fmla="*/ 280 h 374"/>
                <a:gd name="T16" fmla="*/ 102 w 182"/>
                <a:gd name="T17" fmla="*/ 267 h 374"/>
                <a:gd name="T18" fmla="*/ 88 w 182"/>
                <a:gd name="T19" fmla="*/ 249 h 374"/>
                <a:gd name="T20" fmla="*/ 77 w 182"/>
                <a:gd name="T21" fmla="*/ 231 h 374"/>
                <a:gd name="T22" fmla="*/ 71 w 182"/>
                <a:gd name="T23" fmla="*/ 208 h 374"/>
                <a:gd name="T24" fmla="*/ 69 w 182"/>
                <a:gd name="T25" fmla="*/ 186 h 374"/>
                <a:gd name="T26" fmla="*/ 69 w 182"/>
                <a:gd name="T27" fmla="*/ 186 h 374"/>
                <a:gd name="T28" fmla="*/ 71 w 182"/>
                <a:gd name="T29" fmla="*/ 163 h 374"/>
                <a:gd name="T30" fmla="*/ 77 w 182"/>
                <a:gd name="T31" fmla="*/ 141 h 374"/>
                <a:gd name="T32" fmla="*/ 88 w 182"/>
                <a:gd name="T33" fmla="*/ 122 h 374"/>
                <a:gd name="T34" fmla="*/ 102 w 182"/>
                <a:gd name="T35" fmla="*/ 106 h 374"/>
                <a:gd name="T36" fmla="*/ 118 w 182"/>
                <a:gd name="T37" fmla="*/ 92 h 374"/>
                <a:gd name="T38" fmla="*/ 139 w 182"/>
                <a:gd name="T39" fmla="*/ 81 h 374"/>
                <a:gd name="T40" fmla="*/ 159 w 182"/>
                <a:gd name="T41" fmla="*/ 73 h 374"/>
                <a:gd name="T42" fmla="*/ 182 w 182"/>
                <a:gd name="T43" fmla="*/ 71 h 374"/>
                <a:gd name="T44" fmla="*/ 182 w 182"/>
                <a:gd name="T45" fmla="*/ 71 h 374"/>
                <a:gd name="T46" fmla="*/ 182 w 182"/>
                <a:gd name="T47" fmla="*/ 71 h 374"/>
                <a:gd name="T48" fmla="*/ 182 w 182"/>
                <a:gd name="T49" fmla="*/ 0 h 374"/>
                <a:gd name="T50" fmla="*/ 151 w 182"/>
                <a:gd name="T51" fmla="*/ 0 h 374"/>
                <a:gd name="T52" fmla="*/ 151 w 182"/>
                <a:gd name="T53" fmla="*/ 28 h 374"/>
                <a:gd name="T54" fmla="*/ 151 w 182"/>
                <a:gd name="T55" fmla="*/ 28 h 374"/>
                <a:gd name="T56" fmla="*/ 135 w 182"/>
                <a:gd name="T57" fmla="*/ 32 h 374"/>
                <a:gd name="T58" fmla="*/ 120 w 182"/>
                <a:gd name="T59" fmla="*/ 38 h 374"/>
                <a:gd name="T60" fmla="*/ 108 w 182"/>
                <a:gd name="T61" fmla="*/ 45 h 374"/>
                <a:gd name="T62" fmla="*/ 94 w 182"/>
                <a:gd name="T63" fmla="*/ 53 h 374"/>
                <a:gd name="T64" fmla="*/ 73 w 182"/>
                <a:gd name="T65" fmla="*/ 30 h 374"/>
                <a:gd name="T66" fmla="*/ 26 w 182"/>
                <a:gd name="T67" fmla="*/ 77 h 374"/>
                <a:gd name="T68" fmla="*/ 49 w 182"/>
                <a:gd name="T69" fmla="*/ 100 h 374"/>
                <a:gd name="T70" fmla="*/ 49 w 182"/>
                <a:gd name="T71" fmla="*/ 100 h 374"/>
                <a:gd name="T72" fmla="*/ 41 w 182"/>
                <a:gd name="T73" fmla="*/ 112 h 374"/>
                <a:gd name="T74" fmla="*/ 34 w 182"/>
                <a:gd name="T75" fmla="*/ 126 h 374"/>
                <a:gd name="T76" fmla="*/ 28 w 182"/>
                <a:gd name="T77" fmla="*/ 141 h 374"/>
                <a:gd name="T78" fmla="*/ 26 w 182"/>
                <a:gd name="T79" fmla="*/ 155 h 374"/>
                <a:gd name="T80" fmla="*/ 0 w 182"/>
                <a:gd name="T81" fmla="*/ 155 h 374"/>
                <a:gd name="T82" fmla="*/ 0 w 182"/>
                <a:gd name="T83" fmla="*/ 220 h 374"/>
                <a:gd name="T84" fmla="*/ 26 w 182"/>
                <a:gd name="T85" fmla="*/ 220 h 374"/>
                <a:gd name="T86" fmla="*/ 26 w 182"/>
                <a:gd name="T87" fmla="*/ 220 h 374"/>
                <a:gd name="T88" fmla="*/ 30 w 182"/>
                <a:gd name="T89" fmla="*/ 235 h 374"/>
                <a:gd name="T90" fmla="*/ 34 w 182"/>
                <a:gd name="T91" fmla="*/ 249 h 374"/>
                <a:gd name="T92" fmla="*/ 41 w 182"/>
                <a:gd name="T93" fmla="*/ 261 h 374"/>
                <a:gd name="T94" fmla="*/ 49 w 182"/>
                <a:gd name="T95" fmla="*/ 274 h 374"/>
                <a:gd name="T96" fmla="*/ 26 w 182"/>
                <a:gd name="T97" fmla="*/ 296 h 374"/>
                <a:gd name="T98" fmla="*/ 73 w 182"/>
                <a:gd name="T99" fmla="*/ 343 h 374"/>
                <a:gd name="T100" fmla="*/ 96 w 182"/>
                <a:gd name="T101" fmla="*/ 321 h 374"/>
                <a:gd name="T102" fmla="*/ 96 w 182"/>
                <a:gd name="T103" fmla="*/ 321 h 374"/>
                <a:gd name="T104" fmla="*/ 108 w 182"/>
                <a:gd name="T105" fmla="*/ 329 h 374"/>
                <a:gd name="T106" fmla="*/ 122 w 182"/>
                <a:gd name="T107" fmla="*/ 335 h 374"/>
                <a:gd name="T108" fmla="*/ 135 w 182"/>
                <a:gd name="T109" fmla="*/ 339 h 374"/>
                <a:gd name="T110" fmla="*/ 151 w 182"/>
                <a:gd name="T111" fmla="*/ 343 h 374"/>
                <a:gd name="T112" fmla="*/ 151 w 182"/>
                <a:gd name="T113" fmla="*/ 374 h 374"/>
                <a:gd name="T114" fmla="*/ 182 w 182"/>
                <a:gd name="T115" fmla="*/ 37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" h="374">
                  <a:moveTo>
                    <a:pt x="182" y="374"/>
                  </a:moveTo>
                  <a:lnTo>
                    <a:pt x="182" y="300"/>
                  </a:lnTo>
                  <a:lnTo>
                    <a:pt x="182" y="300"/>
                  </a:lnTo>
                  <a:lnTo>
                    <a:pt x="182" y="300"/>
                  </a:lnTo>
                  <a:lnTo>
                    <a:pt x="182" y="300"/>
                  </a:lnTo>
                  <a:lnTo>
                    <a:pt x="159" y="298"/>
                  </a:lnTo>
                  <a:lnTo>
                    <a:pt x="139" y="292"/>
                  </a:lnTo>
                  <a:lnTo>
                    <a:pt x="118" y="280"/>
                  </a:lnTo>
                  <a:lnTo>
                    <a:pt x="102" y="267"/>
                  </a:lnTo>
                  <a:lnTo>
                    <a:pt x="88" y="249"/>
                  </a:lnTo>
                  <a:lnTo>
                    <a:pt x="77" y="231"/>
                  </a:lnTo>
                  <a:lnTo>
                    <a:pt x="71" y="208"/>
                  </a:lnTo>
                  <a:lnTo>
                    <a:pt x="69" y="186"/>
                  </a:lnTo>
                  <a:lnTo>
                    <a:pt x="69" y="186"/>
                  </a:lnTo>
                  <a:lnTo>
                    <a:pt x="71" y="163"/>
                  </a:lnTo>
                  <a:lnTo>
                    <a:pt x="77" y="141"/>
                  </a:lnTo>
                  <a:lnTo>
                    <a:pt x="88" y="122"/>
                  </a:lnTo>
                  <a:lnTo>
                    <a:pt x="102" y="106"/>
                  </a:lnTo>
                  <a:lnTo>
                    <a:pt x="118" y="92"/>
                  </a:lnTo>
                  <a:lnTo>
                    <a:pt x="139" y="81"/>
                  </a:lnTo>
                  <a:lnTo>
                    <a:pt x="159" y="73"/>
                  </a:lnTo>
                  <a:lnTo>
                    <a:pt x="182" y="71"/>
                  </a:lnTo>
                  <a:lnTo>
                    <a:pt x="182" y="71"/>
                  </a:lnTo>
                  <a:lnTo>
                    <a:pt x="182" y="71"/>
                  </a:lnTo>
                  <a:lnTo>
                    <a:pt x="182" y="0"/>
                  </a:lnTo>
                  <a:lnTo>
                    <a:pt x="151" y="0"/>
                  </a:lnTo>
                  <a:lnTo>
                    <a:pt x="151" y="28"/>
                  </a:lnTo>
                  <a:lnTo>
                    <a:pt x="151" y="28"/>
                  </a:lnTo>
                  <a:lnTo>
                    <a:pt x="135" y="32"/>
                  </a:lnTo>
                  <a:lnTo>
                    <a:pt x="120" y="38"/>
                  </a:lnTo>
                  <a:lnTo>
                    <a:pt x="108" y="45"/>
                  </a:lnTo>
                  <a:lnTo>
                    <a:pt x="94" y="53"/>
                  </a:lnTo>
                  <a:lnTo>
                    <a:pt x="73" y="30"/>
                  </a:lnTo>
                  <a:lnTo>
                    <a:pt x="26" y="77"/>
                  </a:lnTo>
                  <a:lnTo>
                    <a:pt x="49" y="100"/>
                  </a:lnTo>
                  <a:lnTo>
                    <a:pt x="49" y="100"/>
                  </a:lnTo>
                  <a:lnTo>
                    <a:pt x="41" y="112"/>
                  </a:lnTo>
                  <a:lnTo>
                    <a:pt x="34" y="126"/>
                  </a:lnTo>
                  <a:lnTo>
                    <a:pt x="28" y="141"/>
                  </a:lnTo>
                  <a:lnTo>
                    <a:pt x="26" y="155"/>
                  </a:lnTo>
                  <a:lnTo>
                    <a:pt x="0" y="155"/>
                  </a:lnTo>
                  <a:lnTo>
                    <a:pt x="0" y="220"/>
                  </a:lnTo>
                  <a:lnTo>
                    <a:pt x="26" y="220"/>
                  </a:lnTo>
                  <a:lnTo>
                    <a:pt x="26" y="220"/>
                  </a:lnTo>
                  <a:lnTo>
                    <a:pt x="30" y="235"/>
                  </a:lnTo>
                  <a:lnTo>
                    <a:pt x="34" y="249"/>
                  </a:lnTo>
                  <a:lnTo>
                    <a:pt x="41" y="261"/>
                  </a:lnTo>
                  <a:lnTo>
                    <a:pt x="49" y="274"/>
                  </a:lnTo>
                  <a:lnTo>
                    <a:pt x="26" y="296"/>
                  </a:lnTo>
                  <a:lnTo>
                    <a:pt x="73" y="343"/>
                  </a:lnTo>
                  <a:lnTo>
                    <a:pt x="96" y="321"/>
                  </a:lnTo>
                  <a:lnTo>
                    <a:pt x="96" y="321"/>
                  </a:lnTo>
                  <a:lnTo>
                    <a:pt x="108" y="329"/>
                  </a:lnTo>
                  <a:lnTo>
                    <a:pt x="122" y="335"/>
                  </a:lnTo>
                  <a:lnTo>
                    <a:pt x="135" y="339"/>
                  </a:lnTo>
                  <a:lnTo>
                    <a:pt x="151" y="343"/>
                  </a:lnTo>
                  <a:lnTo>
                    <a:pt x="151" y="374"/>
                  </a:lnTo>
                  <a:lnTo>
                    <a:pt x="182" y="374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557213" y="2332038"/>
              <a:ext cx="136525" cy="276225"/>
            </a:xfrm>
            <a:custGeom>
              <a:avLst/>
              <a:gdLst>
                <a:gd name="T0" fmla="*/ 86 w 86"/>
                <a:gd name="T1" fmla="*/ 28 h 174"/>
                <a:gd name="T2" fmla="*/ 86 w 86"/>
                <a:gd name="T3" fmla="*/ 0 h 174"/>
                <a:gd name="T4" fmla="*/ 86 w 86"/>
                <a:gd name="T5" fmla="*/ 0 h 174"/>
                <a:gd name="T6" fmla="*/ 86 w 86"/>
                <a:gd name="T7" fmla="*/ 0 h 174"/>
                <a:gd name="T8" fmla="*/ 86 w 86"/>
                <a:gd name="T9" fmla="*/ 0 h 174"/>
                <a:gd name="T10" fmla="*/ 69 w 86"/>
                <a:gd name="T11" fmla="*/ 2 h 174"/>
                <a:gd name="T12" fmla="*/ 53 w 86"/>
                <a:gd name="T13" fmla="*/ 8 h 174"/>
                <a:gd name="T14" fmla="*/ 39 w 86"/>
                <a:gd name="T15" fmla="*/ 16 h 174"/>
                <a:gd name="T16" fmla="*/ 26 w 86"/>
                <a:gd name="T17" fmla="*/ 26 h 174"/>
                <a:gd name="T18" fmla="*/ 16 w 86"/>
                <a:gd name="T19" fmla="*/ 39 h 174"/>
                <a:gd name="T20" fmla="*/ 8 w 86"/>
                <a:gd name="T21" fmla="*/ 53 h 174"/>
                <a:gd name="T22" fmla="*/ 2 w 86"/>
                <a:gd name="T23" fmla="*/ 69 h 174"/>
                <a:gd name="T24" fmla="*/ 0 w 86"/>
                <a:gd name="T25" fmla="*/ 88 h 174"/>
                <a:gd name="T26" fmla="*/ 0 w 86"/>
                <a:gd name="T27" fmla="*/ 88 h 174"/>
                <a:gd name="T28" fmla="*/ 2 w 86"/>
                <a:gd name="T29" fmla="*/ 104 h 174"/>
                <a:gd name="T30" fmla="*/ 8 w 86"/>
                <a:gd name="T31" fmla="*/ 120 h 174"/>
                <a:gd name="T32" fmla="*/ 16 w 86"/>
                <a:gd name="T33" fmla="*/ 135 h 174"/>
                <a:gd name="T34" fmla="*/ 26 w 86"/>
                <a:gd name="T35" fmla="*/ 147 h 174"/>
                <a:gd name="T36" fmla="*/ 39 w 86"/>
                <a:gd name="T37" fmla="*/ 159 h 174"/>
                <a:gd name="T38" fmla="*/ 53 w 86"/>
                <a:gd name="T39" fmla="*/ 167 h 174"/>
                <a:gd name="T40" fmla="*/ 69 w 86"/>
                <a:gd name="T41" fmla="*/ 172 h 174"/>
                <a:gd name="T42" fmla="*/ 86 w 86"/>
                <a:gd name="T43" fmla="*/ 174 h 174"/>
                <a:gd name="T44" fmla="*/ 86 w 86"/>
                <a:gd name="T45" fmla="*/ 174 h 174"/>
                <a:gd name="T46" fmla="*/ 86 w 86"/>
                <a:gd name="T47" fmla="*/ 174 h 174"/>
                <a:gd name="T48" fmla="*/ 86 w 86"/>
                <a:gd name="T49" fmla="*/ 145 h 174"/>
                <a:gd name="T50" fmla="*/ 86 w 86"/>
                <a:gd name="T51" fmla="*/ 145 h 174"/>
                <a:gd name="T52" fmla="*/ 86 w 86"/>
                <a:gd name="T53" fmla="*/ 145 h 174"/>
                <a:gd name="T54" fmla="*/ 86 w 86"/>
                <a:gd name="T55" fmla="*/ 145 h 174"/>
                <a:gd name="T56" fmla="*/ 75 w 86"/>
                <a:gd name="T57" fmla="*/ 145 h 174"/>
                <a:gd name="T58" fmla="*/ 63 w 86"/>
                <a:gd name="T59" fmla="*/ 141 h 174"/>
                <a:gd name="T60" fmla="*/ 53 w 86"/>
                <a:gd name="T61" fmla="*/ 135 h 174"/>
                <a:gd name="T62" fmla="*/ 45 w 86"/>
                <a:gd name="T63" fmla="*/ 129 h 174"/>
                <a:gd name="T64" fmla="*/ 39 w 86"/>
                <a:gd name="T65" fmla="*/ 120 h 174"/>
                <a:gd name="T66" fmla="*/ 33 w 86"/>
                <a:gd name="T67" fmla="*/ 110 h 174"/>
                <a:gd name="T68" fmla="*/ 30 w 86"/>
                <a:gd name="T69" fmla="*/ 98 h 174"/>
                <a:gd name="T70" fmla="*/ 28 w 86"/>
                <a:gd name="T71" fmla="*/ 88 h 174"/>
                <a:gd name="T72" fmla="*/ 28 w 86"/>
                <a:gd name="T73" fmla="*/ 88 h 174"/>
                <a:gd name="T74" fmla="*/ 30 w 86"/>
                <a:gd name="T75" fmla="*/ 75 h 174"/>
                <a:gd name="T76" fmla="*/ 33 w 86"/>
                <a:gd name="T77" fmla="*/ 63 h 174"/>
                <a:gd name="T78" fmla="*/ 39 w 86"/>
                <a:gd name="T79" fmla="*/ 55 h 174"/>
                <a:gd name="T80" fmla="*/ 45 w 86"/>
                <a:gd name="T81" fmla="*/ 45 h 174"/>
                <a:gd name="T82" fmla="*/ 53 w 86"/>
                <a:gd name="T83" fmla="*/ 39 h 174"/>
                <a:gd name="T84" fmla="*/ 63 w 86"/>
                <a:gd name="T85" fmla="*/ 32 h 174"/>
                <a:gd name="T86" fmla="*/ 75 w 86"/>
                <a:gd name="T87" fmla="*/ 30 h 174"/>
                <a:gd name="T88" fmla="*/ 86 w 86"/>
                <a:gd name="T89" fmla="*/ 28 h 174"/>
                <a:gd name="T90" fmla="*/ 86 w 86"/>
                <a:gd name="T91" fmla="*/ 28 h 174"/>
                <a:gd name="T92" fmla="*/ 86 w 86"/>
                <a:gd name="T93" fmla="*/ 28 h 174"/>
                <a:gd name="T94" fmla="*/ 86 w 86"/>
                <a:gd name="T95" fmla="*/ 2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6" h="174">
                  <a:moveTo>
                    <a:pt x="86" y="28"/>
                  </a:moveTo>
                  <a:lnTo>
                    <a:pt x="86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69" y="2"/>
                  </a:lnTo>
                  <a:lnTo>
                    <a:pt x="53" y="8"/>
                  </a:lnTo>
                  <a:lnTo>
                    <a:pt x="39" y="16"/>
                  </a:lnTo>
                  <a:lnTo>
                    <a:pt x="26" y="26"/>
                  </a:lnTo>
                  <a:lnTo>
                    <a:pt x="16" y="39"/>
                  </a:lnTo>
                  <a:lnTo>
                    <a:pt x="8" y="53"/>
                  </a:lnTo>
                  <a:lnTo>
                    <a:pt x="2" y="69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4"/>
                  </a:lnTo>
                  <a:lnTo>
                    <a:pt x="8" y="120"/>
                  </a:lnTo>
                  <a:lnTo>
                    <a:pt x="16" y="135"/>
                  </a:lnTo>
                  <a:lnTo>
                    <a:pt x="26" y="147"/>
                  </a:lnTo>
                  <a:lnTo>
                    <a:pt x="39" y="159"/>
                  </a:lnTo>
                  <a:lnTo>
                    <a:pt x="53" y="167"/>
                  </a:lnTo>
                  <a:lnTo>
                    <a:pt x="69" y="172"/>
                  </a:lnTo>
                  <a:lnTo>
                    <a:pt x="86" y="174"/>
                  </a:lnTo>
                  <a:lnTo>
                    <a:pt x="86" y="174"/>
                  </a:lnTo>
                  <a:lnTo>
                    <a:pt x="86" y="174"/>
                  </a:lnTo>
                  <a:lnTo>
                    <a:pt x="86" y="145"/>
                  </a:lnTo>
                  <a:lnTo>
                    <a:pt x="86" y="145"/>
                  </a:lnTo>
                  <a:lnTo>
                    <a:pt x="86" y="145"/>
                  </a:lnTo>
                  <a:lnTo>
                    <a:pt x="86" y="145"/>
                  </a:lnTo>
                  <a:lnTo>
                    <a:pt x="75" y="145"/>
                  </a:lnTo>
                  <a:lnTo>
                    <a:pt x="63" y="141"/>
                  </a:lnTo>
                  <a:lnTo>
                    <a:pt x="53" y="135"/>
                  </a:lnTo>
                  <a:lnTo>
                    <a:pt x="45" y="129"/>
                  </a:lnTo>
                  <a:lnTo>
                    <a:pt x="39" y="120"/>
                  </a:lnTo>
                  <a:lnTo>
                    <a:pt x="33" y="110"/>
                  </a:lnTo>
                  <a:lnTo>
                    <a:pt x="30" y="9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30" y="75"/>
                  </a:lnTo>
                  <a:lnTo>
                    <a:pt x="33" y="63"/>
                  </a:lnTo>
                  <a:lnTo>
                    <a:pt x="39" y="55"/>
                  </a:lnTo>
                  <a:lnTo>
                    <a:pt x="45" y="45"/>
                  </a:lnTo>
                  <a:lnTo>
                    <a:pt x="53" y="39"/>
                  </a:lnTo>
                  <a:lnTo>
                    <a:pt x="63" y="32"/>
                  </a:lnTo>
                  <a:lnTo>
                    <a:pt x="75" y="30"/>
                  </a:lnTo>
                  <a:lnTo>
                    <a:pt x="86" y="28"/>
                  </a:lnTo>
                  <a:lnTo>
                    <a:pt x="86" y="28"/>
                  </a:lnTo>
                  <a:lnTo>
                    <a:pt x="86" y="28"/>
                  </a:lnTo>
                  <a:lnTo>
                    <a:pt x="86" y="28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647700" y="2422525"/>
              <a:ext cx="46038" cy="96838"/>
            </a:xfrm>
            <a:custGeom>
              <a:avLst/>
              <a:gdLst>
                <a:gd name="T0" fmla="*/ 29 w 29"/>
                <a:gd name="T1" fmla="*/ 61 h 61"/>
                <a:gd name="T2" fmla="*/ 29 w 29"/>
                <a:gd name="T3" fmla="*/ 0 h 61"/>
                <a:gd name="T4" fmla="*/ 29 w 29"/>
                <a:gd name="T5" fmla="*/ 0 h 61"/>
                <a:gd name="T6" fmla="*/ 23 w 29"/>
                <a:gd name="T7" fmla="*/ 0 h 61"/>
                <a:gd name="T8" fmla="*/ 18 w 29"/>
                <a:gd name="T9" fmla="*/ 2 h 61"/>
                <a:gd name="T10" fmla="*/ 8 w 29"/>
                <a:gd name="T11" fmla="*/ 8 h 61"/>
                <a:gd name="T12" fmla="*/ 2 w 29"/>
                <a:gd name="T13" fmla="*/ 18 h 61"/>
                <a:gd name="T14" fmla="*/ 0 w 29"/>
                <a:gd name="T15" fmla="*/ 31 h 61"/>
                <a:gd name="T16" fmla="*/ 0 w 29"/>
                <a:gd name="T17" fmla="*/ 31 h 61"/>
                <a:gd name="T18" fmla="*/ 0 w 29"/>
                <a:gd name="T19" fmla="*/ 37 h 61"/>
                <a:gd name="T20" fmla="*/ 2 w 29"/>
                <a:gd name="T21" fmla="*/ 41 h 61"/>
                <a:gd name="T22" fmla="*/ 8 w 29"/>
                <a:gd name="T23" fmla="*/ 51 h 61"/>
                <a:gd name="T24" fmla="*/ 18 w 29"/>
                <a:gd name="T25" fmla="*/ 57 h 61"/>
                <a:gd name="T26" fmla="*/ 23 w 29"/>
                <a:gd name="T27" fmla="*/ 59 h 61"/>
                <a:gd name="T28" fmla="*/ 29 w 29"/>
                <a:gd name="T29" fmla="*/ 61 h 61"/>
                <a:gd name="T30" fmla="*/ 29 w 29"/>
                <a:gd name="T3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61">
                  <a:moveTo>
                    <a:pt x="29" y="61"/>
                  </a:moveTo>
                  <a:lnTo>
                    <a:pt x="29" y="0"/>
                  </a:lnTo>
                  <a:lnTo>
                    <a:pt x="29" y="0"/>
                  </a:lnTo>
                  <a:lnTo>
                    <a:pt x="23" y="0"/>
                  </a:lnTo>
                  <a:lnTo>
                    <a:pt x="18" y="2"/>
                  </a:lnTo>
                  <a:lnTo>
                    <a:pt x="8" y="8"/>
                  </a:lnTo>
                  <a:lnTo>
                    <a:pt x="2" y="1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7"/>
                  </a:lnTo>
                  <a:lnTo>
                    <a:pt x="2" y="41"/>
                  </a:lnTo>
                  <a:lnTo>
                    <a:pt x="8" y="51"/>
                  </a:lnTo>
                  <a:lnTo>
                    <a:pt x="18" y="57"/>
                  </a:lnTo>
                  <a:lnTo>
                    <a:pt x="23" y="59"/>
                  </a:lnTo>
                  <a:lnTo>
                    <a:pt x="29" y="61"/>
                  </a:lnTo>
                  <a:lnTo>
                    <a:pt x="29" y="61"/>
                  </a:lnTo>
                  <a:close/>
                </a:path>
              </a:pathLst>
            </a:custGeom>
            <a:solidFill>
              <a:srgbClr val="0B6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07199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8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1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6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2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9628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629</TotalTime>
  <Words>73</Words>
  <Application>Microsoft Office PowerPoint</Application>
  <PresentationFormat>宽屏</PresentationFormat>
  <Paragraphs>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华康俪金黑W8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应子</dc:creator>
  <dc:description/>
  <cp:lastModifiedBy>kan</cp:lastModifiedBy>
  <cp:revision>71</cp:revision>
  <dcterms:created xsi:type="dcterms:W3CDTF">2014-07-08T19:15:06Z</dcterms:created>
  <dcterms:modified xsi:type="dcterms:W3CDTF">2015-12-20T04:47:04Z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PowerPoint 演示文稿</vt:lpwstr>
  </property>
  <property fmtid="{D5CDD505-2E9C-101B-9397-08002B2CF9AE}" pid="3" name="SlideDescription">
    <vt:lpwstr/>
  </property>
</Properties>
</file>