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79" r:id="rId3"/>
    <p:sldId id="266" r:id="rId4"/>
    <p:sldId id="267" r:id="rId5"/>
    <p:sldId id="268" r:id="rId6"/>
    <p:sldId id="276" r:id="rId7"/>
    <p:sldId id="277" r:id="rId8"/>
    <p:sldId id="278" r:id="rId9"/>
    <p:sldId id="280" r:id="rId10"/>
    <p:sldId id="28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B26E5-762F-4971-9E6C-84E61665431B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B9AD8-9AC3-4B47-8513-FE24CFE41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2494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22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253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07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47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20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227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57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425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94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486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294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37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20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27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409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08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6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0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524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55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7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ECD79-A719-49B8-9AF9-0B8B68AF6840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6AA09-C985-4ABA-B397-06C7974CDF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53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g"/><Relationship Id="rId2" Type="http://schemas.openxmlformats.org/officeDocument/2006/relationships/hyperlink" Target="http://huisefeng.yanj.cn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hyperlink" Target="http://weibo.com/huifeng0118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495" y="443443"/>
            <a:ext cx="828091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！我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！我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是文本，我怕谁！我是文本，我怕谁！我是文本，我怕谁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我是文本，我怕谁！我是文本，我怕谁！我是文本，我怕谁！我是文本，我怕谁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我是文本，我怕谁！我是文本，我怕谁！我是文本，我怕谁！我是文本，我怕谁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我是文本，我怕谁！我是文本，我怕谁！我是文本，我怕谁！我是文本，我怕谁！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我是文本，我怕谁！我是文本，我怕谁！我是文本，我怕谁！我是文本，我怕谁！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我是文本，我怕谁！我是文本，我怕谁！我是文本，我怕谁！我是文本，我怕谁！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我是文本，我怕谁！我是文本，我怕谁！我是文本，我怕谁！我是文本，我怕谁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46581" y="3454460"/>
            <a:ext cx="4735225" cy="1107996"/>
            <a:chOff x="-46581" y="3454460"/>
            <a:chExt cx="4735225" cy="1107996"/>
          </a:xfrm>
        </p:grpSpPr>
        <p:sp>
          <p:nvSpPr>
            <p:cNvPr id="6" name="矩形 5"/>
            <p:cNvSpPr/>
            <p:nvPr/>
          </p:nvSpPr>
          <p:spPr>
            <a:xfrm rot="336915">
              <a:off x="-46581" y="3677544"/>
              <a:ext cx="4731788" cy="720079"/>
            </a:xfrm>
            <a:custGeom>
              <a:avLst/>
              <a:gdLst/>
              <a:ahLst/>
              <a:cxnLst/>
              <a:rect l="l" t="t" r="r" b="b"/>
              <a:pathLst>
                <a:path w="4731788" h="720079">
                  <a:moveTo>
                    <a:pt x="0" y="0"/>
                  </a:moveTo>
                  <a:lnTo>
                    <a:pt x="4731787" y="0"/>
                  </a:lnTo>
                  <a:lnTo>
                    <a:pt x="4731788" y="720079"/>
                  </a:lnTo>
                  <a:lnTo>
                    <a:pt x="70798" y="720079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 rot="336915">
              <a:off x="195106" y="3454460"/>
              <a:ext cx="449353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dirty="0" smtClean="0">
                  <a:solidFill>
                    <a:schemeClr val="bg1"/>
                  </a:solidFill>
                  <a:latin typeface="方正正中黑简体" pitchFamily="2" charset="-122"/>
                  <a:ea typeface="方正正中黑简体" pitchFamily="2" charset="-122"/>
                </a:rPr>
                <a:t>文本框对齐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方正正中黑简体" pitchFamily="2" charset="-122"/>
                  <a:ea typeface="方正正中黑简体" pitchFamily="2" charset="-122"/>
                </a:rPr>
                <a:t>小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方正正中黑简体" pitchFamily="2" charset="-122"/>
                  <a:ea typeface="方正正中黑简体" pitchFamily="2" charset="-122"/>
                </a:rPr>
                <a:t>技巧</a:t>
              </a:r>
              <a:endParaRPr lang="en-US" altLang="zh-CN" sz="4400" dirty="0" smtClean="0">
                <a:solidFill>
                  <a:schemeClr val="bg1"/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 rot="21380416">
            <a:off x="2565795" y="4713100"/>
            <a:ext cx="2698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灰色的风原创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教程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9310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对齐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无数大湿的谆谆教诲怎能忘记！下面来学习一下有关文本框对齐的小技巧。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吐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槽：大湿们怎么没站齐。</a:t>
            </a:r>
            <a:endPara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58567" y="645383"/>
            <a:ext cx="3585641" cy="2351569"/>
            <a:chOff x="2501573" y="587896"/>
            <a:chExt cx="3585641" cy="2351569"/>
          </a:xfrm>
        </p:grpSpPr>
        <p:sp>
          <p:nvSpPr>
            <p:cNvPr id="5" name="TextBox 4"/>
            <p:cNvSpPr txBox="1"/>
            <p:nvPr/>
          </p:nvSpPr>
          <p:spPr>
            <a:xfrm>
              <a:off x="2501573" y="587896"/>
              <a:ext cx="1980029" cy="2246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0" dirty="0">
                  <a:latin typeface="方正正大黑简体" pitchFamily="2" charset="-122"/>
                  <a:ea typeface="方正正大黑简体" pitchFamily="2" charset="-122"/>
                </a:rPr>
                <a:t>对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07185" y="692696"/>
              <a:ext cx="1980029" cy="22467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0" dirty="0" smtClean="0">
                  <a:solidFill>
                    <a:srgbClr val="FF0000"/>
                  </a:solidFill>
                  <a:latin typeface="方正正大黑简体" pitchFamily="2" charset="-122"/>
                  <a:ea typeface="方正正大黑简体" pitchFamily="2" charset="-122"/>
                </a:rPr>
                <a:t>齐</a:t>
              </a:r>
              <a:endParaRPr lang="zh-CN" altLang="en-US" sz="14000" dirty="0">
                <a:solidFill>
                  <a:srgbClr val="FF0000"/>
                </a:solidFill>
                <a:latin typeface="方正正大黑简体" pitchFamily="2" charset="-122"/>
                <a:ea typeface="方正正大黑简体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8" b="17402"/>
          <a:stretch/>
        </p:blipFill>
        <p:spPr>
          <a:xfrm>
            <a:off x="1892846" y="2982953"/>
            <a:ext cx="5370474" cy="231825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64179" y="3231584"/>
            <a:ext cx="492443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大湿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724361" y="2592242"/>
            <a:ext cx="0" cy="20120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807095" y="2656680"/>
            <a:ext cx="186884" cy="201201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275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首先将“形状对齐时显示智能向导”勾选上，这样拖动对象时，可以出现参考线辅助对齐，这个很好用。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342" y="1618481"/>
            <a:ext cx="268605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48" y="1618481"/>
            <a:ext cx="11430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399029" y="1353422"/>
            <a:ext cx="504056" cy="504056"/>
            <a:chOff x="1331640" y="1268760"/>
            <a:chExt cx="504056" cy="504056"/>
          </a:xfrm>
        </p:grpSpPr>
        <p:sp>
          <p:nvSpPr>
            <p:cNvPr id="6" name="椭圆 5"/>
            <p:cNvSpPr/>
            <p:nvPr/>
          </p:nvSpPr>
          <p:spPr>
            <a:xfrm>
              <a:off x="1331640" y="1268760"/>
              <a:ext cx="504056" cy="50405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00765" y="1289955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58487" y="1353422"/>
            <a:ext cx="504056" cy="504056"/>
            <a:chOff x="1331640" y="1268760"/>
            <a:chExt cx="504056" cy="504056"/>
          </a:xfrm>
        </p:grpSpPr>
        <p:sp>
          <p:nvSpPr>
            <p:cNvPr id="14" name="椭圆 13"/>
            <p:cNvSpPr/>
            <p:nvPr/>
          </p:nvSpPr>
          <p:spPr>
            <a:xfrm>
              <a:off x="1331640" y="1268760"/>
              <a:ext cx="504056" cy="50405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00765" y="1289955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15616" y="33477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视图选项卡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显示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更多按钮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096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拖动文本框到图片边缘时，就会智能显示对齐参考线，松开鼠标，对齐完成。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参考线是虚线，截图效果不太清晰。</a:t>
            </a:r>
            <a:endPara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76" t="26240" r="22100" b="27363"/>
          <a:stretch/>
        </p:blipFill>
        <p:spPr bwMode="auto">
          <a:xfrm>
            <a:off x="2497970" y="476672"/>
            <a:ext cx="5220434" cy="464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直接箭头连接符 14"/>
          <p:cNvCxnSpPr/>
          <p:nvPr/>
        </p:nvCxnSpPr>
        <p:spPr>
          <a:xfrm flipH="1" flipV="1">
            <a:off x="6295549" y="2980051"/>
            <a:ext cx="1152128" cy="43204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660232" y="278748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拖动文本框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2407117" y="2908043"/>
            <a:ext cx="432048" cy="14401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68289" y="29080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对齐参考线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9477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对齐完成，但效果不理想，文字没有与图片边缘对齐。因为智能对齐的是图片边缘与文本框边缘，而不是文字的边缘。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94" y="1208072"/>
            <a:ext cx="2592288" cy="19442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96194" y="329630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这朵花好艳丽啊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01924" y="3657798"/>
            <a:ext cx="3342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这朵花好艳丽啊，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这朵花好艳丽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啊，这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啊，这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135" y="1208072"/>
            <a:ext cx="2592288" cy="19442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06041" y="329630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这朵花好艳丽啊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11771" y="3657798"/>
            <a:ext cx="3342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这朵花好艳丽啊，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这朵花好艳丽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啊，这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啊，这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7233" y="3246366"/>
            <a:ext cx="523755" cy="1155034"/>
            <a:chOff x="2801912" y="4602914"/>
            <a:chExt cx="523755" cy="1155034"/>
          </a:xfrm>
        </p:grpSpPr>
        <p:sp>
          <p:nvSpPr>
            <p:cNvPr id="19" name="椭圆形标注 18"/>
            <p:cNvSpPr/>
            <p:nvPr/>
          </p:nvSpPr>
          <p:spPr>
            <a:xfrm>
              <a:off x="2801912" y="4602914"/>
              <a:ext cx="523755" cy="1155034"/>
            </a:xfrm>
            <a:prstGeom prst="wedgeEllipseCallout">
              <a:avLst>
                <a:gd name="adj1" fmla="val 62451"/>
                <a:gd name="adj2" fmla="val -43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62289" y="4725144"/>
              <a:ext cx="430887" cy="91307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理想效果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9552" y="3246366"/>
            <a:ext cx="523755" cy="1155034"/>
            <a:chOff x="2801912" y="4602914"/>
            <a:chExt cx="523755" cy="1155034"/>
          </a:xfrm>
        </p:grpSpPr>
        <p:sp>
          <p:nvSpPr>
            <p:cNvPr id="17" name="椭圆形标注 16"/>
            <p:cNvSpPr/>
            <p:nvPr/>
          </p:nvSpPr>
          <p:spPr>
            <a:xfrm>
              <a:off x="2801912" y="4602914"/>
              <a:ext cx="523755" cy="1155034"/>
            </a:xfrm>
            <a:prstGeom prst="wedgeEllipseCallout">
              <a:avLst>
                <a:gd name="adj1" fmla="val 62451"/>
                <a:gd name="adj2" fmla="val -4346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862289" y="4725144"/>
              <a:ext cx="430887" cy="91307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现实效果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6916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0180"/>
            <a:ext cx="3467100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在文本框上右键，选择“设置形状格式”，在“文本框”中设置“内部边距”，将各项设置为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，这样文本框与文本间就没有距离了。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80690"/>
            <a:ext cx="4610100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458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693072"/>
            <a:ext cx="878497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拖动文本与图片对齐，这样效果非常理想了。技巧虽小，但使用方便，特别适合文本框排版使用，分享给大家。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（本教程在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PPT2010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环境中实现）</a:t>
            </a:r>
            <a:endPara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268760"/>
            <a:ext cx="2592288" cy="19442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23928" y="3356991"/>
            <a:ext cx="161582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这朵花好艳丽啊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3669352"/>
            <a:ext cx="334208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这朵花好艳丽啊，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这朵花好艳丽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啊，这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啊，这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朵花好艳丽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啊。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2281355" y="2188756"/>
            <a:ext cx="1152128" cy="1080120"/>
          </a:xfrm>
          <a:prstGeom prst="wedgeEllipseCallout">
            <a:avLst>
              <a:gd name="adj1" fmla="val 55859"/>
              <a:gd name="adj2" fmla="val 3957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415630" y="2405650"/>
            <a:ext cx="883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OK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7193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67544" y="345405"/>
            <a:ext cx="8341518" cy="6105574"/>
            <a:chOff x="467544" y="345405"/>
            <a:chExt cx="8341518" cy="6105574"/>
          </a:xfrm>
        </p:grpSpPr>
        <p:pic>
          <p:nvPicPr>
            <p:cNvPr id="9" name="图片 8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552" y="1700808"/>
              <a:ext cx="3511600" cy="749873"/>
            </a:xfrm>
            <a:prstGeom prst="rect">
              <a:avLst/>
            </a:prstGeom>
          </p:spPr>
        </p:pic>
        <p:sp>
          <p:nvSpPr>
            <p:cNvPr id="10" name="TextBox 14"/>
            <p:cNvSpPr txBox="1"/>
            <p:nvPr/>
          </p:nvSpPr>
          <p:spPr>
            <a:xfrm>
              <a:off x="664714" y="2298358"/>
              <a:ext cx="16626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JC-004-140118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345405"/>
              <a:ext cx="1668739" cy="1668739"/>
            </a:xfrm>
            <a:prstGeom prst="rect">
              <a:avLst/>
            </a:prstGeom>
          </p:spPr>
        </p:pic>
        <p:sp>
          <p:nvSpPr>
            <p:cNvPr id="12" name="文本框 11">
              <a:hlinkClick r:id="rId5"/>
            </p:cNvPr>
            <p:cNvSpPr txBox="1"/>
            <p:nvPr/>
          </p:nvSpPr>
          <p:spPr>
            <a:xfrm>
              <a:off x="5766042" y="5874760"/>
              <a:ext cx="142218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关注微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博 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34897" y="6189369"/>
              <a:ext cx="39741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更多精彩原创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\PPT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模版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\PPT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0659" y="4545120"/>
              <a:ext cx="1332000" cy="1332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9120"/>
              <a:ext cx="1404000" cy="140400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393662" y="5874760"/>
              <a:ext cx="13773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</a:t>
              </a: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 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hsdf_ppt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4193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89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1095</Words>
  <Application>Microsoft Office PowerPoint</Application>
  <PresentationFormat>全屏显示(4:3)</PresentationFormat>
  <Paragraphs>45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Calibri</vt:lpstr>
      <vt:lpstr>方正正中黑简体</vt:lpstr>
      <vt:lpstr>微软雅黑</vt:lpstr>
      <vt:lpstr>Calibri Light</vt:lpstr>
      <vt:lpstr>宋体</vt:lpstr>
      <vt:lpstr>Arial</vt:lpstr>
      <vt:lpstr>方正正大黑简体</vt:lpstr>
      <vt:lpstr>Meiryo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kan</cp:lastModifiedBy>
  <cp:revision>81</cp:revision>
  <dcterms:created xsi:type="dcterms:W3CDTF">2013-12-01T10:15:55Z</dcterms:created>
  <dcterms:modified xsi:type="dcterms:W3CDTF">2016-01-02T03:52:34Z</dcterms:modified>
</cp:coreProperties>
</file>